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4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苏子柔"/>
          <p:cNvSpPr txBox="1"/>
          <p:nvPr>
            <p:ph type="body" sz="quarter" idx="21" hasCustomPrompt="1"/>
          </p:nvPr>
        </p:nvSpPr>
        <p:spPr>
          <a:xfrm>
            <a:off x="2387600" y="8953500"/>
            <a:ext cx="19621500" cy="6731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–苏子柔</a:t>
            </a:r>
          </a:p>
        </p:txBody>
      </p:sp>
      <p:sp>
        <p:nvSpPr>
          <p:cNvPr id="94" name="“在此键入引文。”"/>
          <p:cNvSpPr txBox="1"/>
          <p:nvPr>
            <p:ph type="body" sz="quarter" idx="22" hasCustomPrompt="1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从草地沙丘上欣赏海滩和大海的视图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从草地沙丘上欣赏海滩和大海的视图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在海滩上低飞的苍鹭，前景是低矮的栅栏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通往大海的两座山丘之间的沙路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通往大海的两座山丘之间的沙路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在海滩上低飞的苍鹭，前景是低矮的栅栏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从草地沙丘上欣赏海滩和大海的视图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实时人群圈选-标签信息.png" descr="实时人群圈选-标签信息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" y="1064895"/>
            <a:ext cx="21503005" cy="12090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0" y="194945"/>
            <a:ext cx="636524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标签信息 总览所有标签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实时人群圈选-标签信息-标签.png" descr="实时人群圈选-标签信息-标签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3762"/>
            <a:ext cx="24384001" cy="137093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早餐复购-首单标签.png" descr="早餐复购-首单标签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244" y="-56"/>
            <a:ext cx="16207662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7755235" y="8856028"/>
            <a:ext cx="5262880" cy="22555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目前可以支持的字段包括：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1.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用餐时段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2.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订单顺序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3.orderWay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4.linkIds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5.channelId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6.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活动时间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20" y="9729470"/>
            <a:ext cx="920750" cy="52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55235" y="862648"/>
            <a:ext cx="436245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新建标签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早餐复购-次单标签.png" descr="早餐复购-次单标签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116" y="-1"/>
            <a:ext cx="14752801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实时人群圈选-人群圈选-标签.png" descr="实时人群圈选-人群圈选-标签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67740"/>
            <a:ext cx="22443440" cy="126187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0" y="404495"/>
            <a:ext cx="4472305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人群展示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人群圈选-新建.png" descr="人群圈选-新建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790" y="0"/>
            <a:ext cx="20321103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1047710" y="822325"/>
            <a:ext cx="233553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新建人群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实时人群圈选-人群圈选-新建自定义人群-选择标签.png" descr="实时人群圈选-人群圈选-新建自定义人群-选择标签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" y="857250"/>
            <a:ext cx="22468840" cy="126333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人群圈选.png" descr="人群圈选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63" y="0"/>
            <a:ext cx="16320607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表格</Application>
  <PresentationFormat/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方正书宋_GBK</vt:lpstr>
      <vt:lpstr>Wingdings</vt:lpstr>
      <vt:lpstr>Helvetica Neue</vt:lpstr>
      <vt:lpstr>Helvetica Neue Medium</vt:lpstr>
      <vt:lpstr>Helvetica Neue Light</vt:lpstr>
      <vt:lpstr>微软雅黑</vt:lpstr>
      <vt:lpstr>汉仪旗黑</vt:lpstr>
      <vt:lpstr>宋体</vt:lpstr>
      <vt:lpstr>Arial Unicode MS</vt:lpstr>
      <vt:lpstr>宋体-简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hudie</cp:lastModifiedBy>
  <cp:revision>8</cp:revision>
  <dcterms:created xsi:type="dcterms:W3CDTF">2021-11-03T11:28:19Z</dcterms:created>
  <dcterms:modified xsi:type="dcterms:W3CDTF">2021-11-03T11:28:19Z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