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0F33C-EAD0-4536-B6E7-9781EA4140FF}" type="datetimeFigureOut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4DAFB-04DD-4259-9511-23EFCBB0F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57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35C6-5B68-4BD8-B486-F2F1FAB59E3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36871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70870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7876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8955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588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6A7E-3140-42DB-BDA5-8F98C3A511C5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15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4F2A-1615-4D59-A2AB-0032234B31D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7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ECE66-8D82-4ABE-A994-14422925FCEC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422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569E6-3E21-4775-AA8F-4CACC5774BAE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61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61472-F38C-4F52-B280-53C0E6CB7118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28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44481-9644-427F-B002-D87E66A81C10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81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AD84-7D0D-4B13-B58E-37B2420A9887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1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5D474-518E-40EB-9CD6-EB6C4FF98116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17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93CD1-8352-4F2E-A065-9898EB2A3E0F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00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5683-0EE7-4D85-8C4E-71395634731B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7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44C76-C42C-469B-9B82-1FE2F398E69A}" type="datetime1">
              <a:rPr lang="ko-KR" altLang="en-US" smtClean="0"/>
              <a:t>2019-10-31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BBCBBC-4298-4C28-BCD1-B2D803CB6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1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altLang="ko-KR" sz="4800" dirty="0" smtClean="0"/>
              <a:t>AZ Component Install Guide</a:t>
            </a:r>
            <a:br>
              <a:rPr lang="en-US" altLang="ko-KR" sz="4800" dirty="0" smtClean="0"/>
            </a:br>
            <a:r>
              <a:rPr lang="en-US" altLang="ko-KR" sz="4000" dirty="0" smtClean="0"/>
              <a:t>(C++ Builder XE4)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altLang="ko-KR" dirty="0" smtClean="0"/>
              <a:t>GCOM, SONG SHIN YOUNG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54" y="5269933"/>
            <a:ext cx="15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8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754588"/>
            <a:ext cx="1028284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i="1" dirty="0" err="1" smtClean="0"/>
              <a:t>AZComponent</a:t>
            </a:r>
            <a:r>
              <a:rPr lang="en-US" altLang="ko-KR" sz="1600" i="1" dirty="0" smtClean="0"/>
              <a:t> Release.zip </a:t>
            </a:r>
            <a:r>
              <a:rPr lang="ko-KR" altLang="en-US" sz="1600" dirty="0" smtClean="0"/>
              <a:t>파일을 아래 경로에 압축을 해제 합니다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i="1" dirty="0" smtClean="0">
                <a:solidFill>
                  <a:srgbClr val="0070C0"/>
                </a:solidFill>
              </a:rPr>
              <a:t>D:\VCL\AZComponent\</a:t>
            </a:r>
          </a:p>
          <a:p>
            <a:pPr lvl="1"/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AZComponent</a:t>
            </a:r>
            <a:r>
              <a:rPr lang="en-US" altLang="ko-KR" sz="1600" dirty="0" smtClean="0"/>
              <a:t>\</a:t>
            </a:r>
            <a:r>
              <a:rPr lang="en-US" altLang="ko-KR" sz="1600" dirty="0" smtClean="0"/>
              <a:t>Bin\BPL </a:t>
            </a:r>
            <a:r>
              <a:rPr lang="ko-KR" altLang="en-US" sz="1600" dirty="0" smtClean="0"/>
              <a:t>폴더 내의 파일을 모두 아래 경로에 복사 합니다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en-US" altLang="ko-KR" sz="1600" i="1" dirty="0" smtClean="0">
                <a:solidFill>
                  <a:srgbClr val="0070C0"/>
                </a:solidFill>
              </a:rPr>
              <a:t>C:\Users\Public\Documents\RAD Studio\11.0\</a:t>
            </a:r>
            <a:r>
              <a:rPr lang="en-US" altLang="ko-KR" sz="1600" b="1" i="1" dirty="0" smtClean="0">
                <a:solidFill>
                  <a:srgbClr val="0070C0"/>
                </a:solidFill>
              </a:rPr>
              <a:t>BPL</a:t>
            </a:r>
          </a:p>
          <a:p>
            <a:pPr lvl="1"/>
            <a:r>
              <a:rPr lang="en-US" altLang="ko-KR" sz="1600" i="1" dirty="0" err="1" smtClean="0"/>
              <a:t>TAZPanel.bpl</a:t>
            </a:r>
            <a:endParaRPr lang="en-US" altLang="ko-KR" sz="1600" i="1" dirty="0" smtClean="0"/>
          </a:p>
          <a:p>
            <a:pPr lvl="1"/>
            <a:r>
              <a:rPr lang="en-US" altLang="ko-KR" sz="1600" i="1" dirty="0" err="1" smtClean="0"/>
              <a:t>TAZPanel_Dsgn.bpl</a:t>
            </a:r>
            <a:endParaRPr lang="en-US" altLang="ko-KR" sz="1600" i="1" dirty="0" smtClean="0"/>
          </a:p>
          <a:p>
            <a:pPr lvl="1"/>
            <a:endParaRPr lang="en-US" altLang="ko-KR" sz="1600" dirty="0" smtClean="0"/>
          </a:p>
          <a:p>
            <a:pPr marL="342900" indent="-342900">
              <a:buAutoNum type="arabicPeriod"/>
            </a:pPr>
            <a:r>
              <a:rPr lang="en-US" altLang="ko-KR" sz="1600" dirty="0" err="1" smtClean="0"/>
              <a:t>AZComponent</a:t>
            </a:r>
            <a:r>
              <a:rPr lang="en-US" altLang="ko-KR" sz="1600" dirty="0" smtClean="0"/>
              <a:t>\</a:t>
            </a:r>
            <a:r>
              <a:rPr lang="en-US" altLang="ko-KR" sz="1600" dirty="0" smtClean="0"/>
              <a:t>Bin\DCP </a:t>
            </a:r>
            <a:r>
              <a:rPr lang="ko-KR" altLang="en-US" sz="1600" dirty="0" smtClean="0"/>
              <a:t>폴더 내의 파일을 모두 아래 경로에 복사 합니다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lvl="1"/>
            <a:r>
              <a:rPr lang="en-US" altLang="ko-KR" sz="1600" i="1" dirty="0" smtClean="0">
                <a:solidFill>
                  <a:srgbClr val="0070C0"/>
                </a:solidFill>
              </a:rPr>
              <a:t>C:\Users\Public\Documents\RAD Studio\11.0\</a:t>
            </a:r>
            <a:r>
              <a:rPr lang="en-US" altLang="ko-KR" sz="1600" b="1" i="1" dirty="0" smtClean="0">
                <a:solidFill>
                  <a:srgbClr val="0070C0"/>
                </a:solidFill>
              </a:rPr>
              <a:t>DCP</a:t>
            </a:r>
          </a:p>
          <a:p>
            <a:pPr lvl="1"/>
            <a:r>
              <a:rPr lang="en-US" altLang="ko-KR" sz="1600" i="1" dirty="0" err="1" smtClean="0"/>
              <a:t>TAZPanel.bpi</a:t>
            </a:r>
            <a:endParaRPr lang="en-US" altLang="ko-KR" sz="1600" i="1" dirty="0" smtClean="0"/>
          </a:p>
          <a:p>
            <a:pPr lvl="1"/>
            <a:r>
              <a:rPr lang="en-US" altLang="ko-KR" sz="1600" i="1" dirty="0" smtClean="0"/>
              <a:t>TAZPanel.lib</a:t>
            </a:r>
          </a:p>
          <a:p>
            <a:pPr lvl="1"/>
            <a:r>
              <a:rPr lang="en-US" altLang="ko-KR" sz="1600" i="1" dirty="0" err="1" smtClean="0"/>
              <a:t>TAZPanel_Dsgn.bpi</a:t>
            </a:r>
            <a:endParaRPr lang="en-US" altLang="ko-KR" sz="1600" i="1" dirty="0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6086571"/>
            <a:ext cx="15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8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6086571"/>
            <a:ext cx="1504762" cy="7714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8" y="1360683"/>
            <a:ext cx="7630135" cy="472102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22959" y="754588"/>
            <a:ext cx="10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 smtClean="0"/>
              <a:t>C++ Builder XE4</a:t>
            </a:r>
            <a:r>
              <a:rPr lang="ko-KR" altLang="en-US" sz="1600" dirty="0" smtClean="0"/>
              <a:t>를 실행하고 </a:t>
            </a:r>
            <a:r>
              <a:rPr lang="en-US" altLang="ko-KR" sz="1600" dirty="0" smtClean="0"/>
              <a:t>Tools -&gt; Options -&gt; C++ Options -&gt; Paths and Directories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위에서 설치한 </a:t>
            </a:r>
            <a:r>
              <a:rPr lang="en-US" altLang="ko-KR" sz="1600" dirty="0" err="1" smtClean="0"/>
              <a:t>AZComponent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경로를 등록 합니다</a:t>
            </a:r>
            <a:r>
              <a:rPr lang="en-US" altLang="ko-KR" sz="1600" dirty="0" smtClean="0"/>
              <a:t>.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076" y="1360683"/>
            <a:ext cx="2907257" cy="2222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833076" y="3674547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등록할 폴더 경로는 아래 </a:t>
            </a:r>
            <a:r>
              <a:rPr lang="en-US" altLang="ko-KR" sz="1200" dirty="0" smtClean="0"/>
              <a:t>2</a:t>
            </a:r>
            <a:r>
              <a:rPr lang="ko-KR" altLang="en-US" sz="1200" dirty="0" smtClean="0"/>
              <a:t>가지입니다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i="1" dirty="0" smtClean="0"/>
              <a:t>D:\VCL\AZComponent</a:t>
            </a:r>
          </a:p>
          <a:p>
            <a:r>
              <a:rPr lang="en-US" altLang="ko-KR" sz="1200" i="1" dirty="0" smtClean="0"/>
              <a:t>  D:\VCL\AZComponent\Common</a:t>
            </a:r>
            <a:endParaRPr lang="ko-KR" altLang="en-US" sz="1200" i="1" dirty="0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8537511" y="2827175"/>
            <a:ext cx="391885" cy="121297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8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754588"/>
            <a:ext cx="1028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altLang="ko-KR" sz="1600" dirty="0" smtClean="0"/>
              <a:t>C++ Builder XE4 </a:t>
            </a:r>
            <a:r>
              <a:rPr lang="ko-KR" altLang="en-US" sz="1600" dirty="0" smtClean="0"/>
              <a:t>메뉴에서 </a:t>
            </a:r>
            <a:r>
              <a:rPr lang="en-US" altLang="ko-KR" sz="1600" dirty="0" smtClean="0"/>
              <a:t>Component -&gt; Install Packages</a:t>
            </a:r>
            <a:r>
              <a:rPr lang="ko-KR" altLang="en-US" sz="1600" dirty="0" smtClean="0"/>
              <a:t>를 실행 하고 </a:t>
            </a:r>
            <a:r>
              <a:rPr lang="en-US" altLang="ko-KR" sz="1600" dirty="0" smtClean="0"/>
              <a:t>Add</a:t>
            </a:r>
            <a:r>
              <a:rPr lang="ko-KR" altLang="en-US" sz="1600" dirty="0" smtClean="0"/>
              <a:t>를 선택 합니다</a:t>
            </a:r>
            <a:r>
              <a:rPr lang="en-US" altLang="ko-KR" sz="1600" dirty="0" smtClean="0"/>
              <a:t>.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sz="1600" dirty="0" smtClean="0"/>
              <a:t>“2”</a:t>
            </a:r>
            <a:r>
              <a:rPr lang="ko-KR" altLang="en-US" sz="1600" dirty="0" smtClean="0"/>
              <a:t>번 항목에서 복사한 </a:t>
            </a:r>
            <a:r>
              <a:rPr lang="en-US" altLang="ko-KR" sz="1600" i="1" dirty="0" err="1" smtClean="0"/>
              <a:t>TAZPanel_Dsgn.bpl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파일을 찾아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열기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 </a:t>
            </a:r>
          </a:p>
          <a:p>
            <a:pPr lvl="1"/>
            <a:r>
              <a:rPr lang="en-US" altLang="ko-KR" sz="1600" dirty="0" smtClean="0"/>
              <a:t>(</a:t>
            </a:r>
            <a:r>
              <a:rPr lang="ko-KR" altLang="en-US" sz="1600" dirty="0" smtClean="0"/>
              <a:t>경로 </a:t>
            </a:r>
            <a:r>
              <a:rPr lang="en-US" altLang="ko-KR" sz="1600" dirty="0" smtClean="0"/>
              <a:t>: </a:t>
            </a:r>
            <a:r>
              <a:rPr lang="en-US" altLang="ko-KR" sz="1600" i="1" dirty="0" smtClean="0">
                <a:solidFill>
                  <a:srgbClr val="0070C0"/>
                </a:solidFill>
              </a:rPr>
              <a:t>C:\Users\Public\Documents\RAD Studio\11.0\</a:t>
            </a:r>
            <a:r>
              <a:rPr lang="en-US" altLang="ko-KR" sz="1600" b="1" i="1" dirty="0" smtClean="0">
                <a:solidFill>
                  <a:srgbClr val="0070C0"/>
                </a:solidFill>
              </a:rPr>
              <a:t>BPL </a:t>
            </a:r>
            <a:r>
              <a:rPr lang="en-US" altLang="ko-KR" sz="1600" b="1" dirty="0" smtClean="0"/>
              <a:t>)</a:t>
            </a:r>
            <a:endParaRPr lang="en-US" altLang="ko-KR" sz="1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11" y="1764944"/>
            <a:ext cx="6508519" cy="4157857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569" y="2075506"/>
            <a:ext cx="4463726" cy="211756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직선 화살표 연결선 8"/>
          <p:cNvCxnSpPr/>
          <p:nvPr/>
        </p:nvCxnSpPr>
        <p:spPr>
          <a:xfrm flipV="1">
            <a:off x="6382139" y="3092057"/>
            <a:ext cx="1511559" cy="220202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6086571"/>
            <a:ext cx="15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754588"/>
            <a:ext cx="10282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sz="1600" dirty="0" smtClean="0"/>
              <a:t>등록이 성공하면 아래와 같이 </a:t>
            </a:r>
            <a:r>
              <a:rPr lang="en-US" altLang="ko-KR" sz="1600" dirty="0" smtClean="0"/>
              <a:t>Install Packages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AZComponent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항목이 보입니다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pPr lvl="1"/>
            <a:r>
              <a:rPr lang="en-US" altLang="ko-KR" sz="1600" dirty="0" smtClean="0"/>
              <a:t>OK</a:t>
            </a:r>
            <a:r>
              <a:rPr lang="ko-KR" altLang="en-US" sz="1600" dirty="0" smtClean="0"/>
              <a:t>를 눌러 등록을 완료 합니다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23" y="1601459"/>
            <a:ext cx="6029325" cy="3990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6086571"/>
            <a:ext cx="15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83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2959" y="754588"/>
            <a:ext cx="10282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altLang="ko-KR" sz="1600" dirty="0" smtClean="0"/>
              <a:t>Component</a:t>
            </a:r>
            <a:r>
              <a:rPr lang="ko-KR" altLang="en-US" sz="1600" dirty="0" smtClean="0"/>
              <a:t>가 정상 적으로 등록되었는지 </a:t>
            </a:r>
            <a:r>
              <a:rPr lang="en-US" altLang="ko-KR" sz="1600" dirty="0" smtClean="0"/>
              <a:t>Test </a:t>
            </a:r>
            <a:r>
              <a:rPr lang="ko-KR" altLang="en-US" sz="1600" dirty="0" smtClean="0"/>
              <a:t>합니다</a:t>
            </a:r>
            <a:r>
              <a:rPr lang="en-US" altLang="ko-KR" sz="1600" dirty="0" smtClean="0"/>
              <a:t>.  </a:t>
            </a:r>
          </a:p>
          <a:p>
            <a:pPr lvl="1"/>
            <a:r>
              <a:rPr lang="en-US" altLang="ko-KR" sz="1600" dirty="0" smtClean="0"/>
              <a:t>File -&gt; New -&gt; VCL Forms Application C++ Builder </a:t>
            </a:r>
            <a:r>
              <a:rPr lang="ko-KR" altLang="en-US" sz="1600" dirty="0" smtClean="0"/>
              <a:t>를 선택하여 새로운 </a:t>
            </a:r>
            <a:r>
              <a:rPr lang="en-US" altLang="ko-KR" sz="1600" dirty="0" smtClean="0"/>
              <a:t>Project</a:t>
            </a:r>
            <a:r>
              <a:rPr lang="ko-KR" altLang="en-US" sz="1600" dirty="0" smtClean="0"/>
              <a:t>를 실행 하면 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아래와 같이 </a:t>
            </a:r>
            <a:r>
              <a:rPr lang="en-US" altLang="ko-KR" sz="1600" dirty="0" smtClean="0"/>
              <a:t>Tool Palette</a:t>
            </a:r>
            <a:r>
              <a:rPr lang="ko-KR" altLang="en-US" sz="1600" dirty="0" smtClean="0"/>
              <a:t>에 </a:t>
            </a:r>
            <a:r>
              <a:rPr lang="en-US" altLang="ko-KR" sz="1600" dirty="0" smtClean="0"/>
              <a:t>AZ Component</a:t>
            </a:r>
            <a:r>
              <a:rPr lang="ko-KR" altLang="en-US" sz="1600" dirty="0" smtClean="0"/>
              <a:t>가 올라온 것을 확인할 수 있습니다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28" y="1688156"/>
            <a:ext cx="3649847" cy="247329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477" y="1688156"/>
            <a:ext cx="6870622" cy="469397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BBC-4298-4C28-BCD1-B2D803CB6B8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3" y="6086571"/>
            <a:ext cx="1504762" cy="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9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190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HY그래픽M</vt:lpstr>
      <vt:lpstr>맑은 고딕</vt:lpstr>
      <vt:lpstr>Arial</vt:lpstr>
      <vt:lpstr>Trebuchet MS</vt:lpstr>
      <vt:lpstr>Wingdings 3</vt:lpstr>
      <vt:lpstr>패싯</vt:lpstr>
      <vt:lpstr>AZ Component Install Guide (C++ Builder XE4)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Component Install Guide (C++ Builder XE4)</dc:title>
  <dc:creator>송 신영</dc:creator>
  <cp:lastModifiedBy>송 신영</cp:lastModifiedBy>
  <cp:revision>7</cp:revision>
  <dcterms:created xsi:type="dcterms:W3CDTF">2019-10-31T00:47:13Z</dcterms:created>
  <dcterms:modified xsi:type="dcterms:W3CDTF">2019-10-31T01:42:30Z</dcterms:modified>
</cp:coreProperties>
</file>