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3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4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003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55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88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975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48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437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4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11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60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B289D-D209-4A96-BEBE-8611526E1150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48F6A-FEB0-4156-B583-7272ED695B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6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71437"/>
            <a:ext cx="1122045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1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7527" y="615143"/>
            <a:ext cx="654371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Title Label</a:t>
            </a:r>
            <a:r>
              <a:rPr lang="ko-KR" altLang="en-US" dirty="0" smtClean="0"/>
              <a:t>의 위치 결정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 정렬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Label</a:t>
            </a:r>
            <a:r>
              <a:rPr lang="ko-KR" altLang="en-US" dirty="0" smtClean="0"/>
              <a:t>에 표기될 </a:t>
            </a:r>
            <a:r>
              <a:rPr lang="en-US" altLang="ko-KR" dirty="0" smtClean="0"/>
              <a:t>Caption Text</a:t>
            </a:r>
            <a:r>
              <a:rPr lang="ko-KR" altLang="en-US" dirty="0" smtClean="0"/>
              <a:t>의 위치 결정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외곽 테두리 상자 라인 색상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외곽 테두리 모서리 라운드 값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외곽 테두리 </a:t>
            </a:r>
            <a:r>
              <a:rPr lang="ko-KR" altLang="en-US" dirty="0" err="1" smtClean="0"/>
              <a:t>윗부</a:t>
            </a:r>
            <a:r>
              <a:rPr lang="ko-KR" altLang="en-US" dirty="0" smtClean="0"/>
              <a:t> 분 시작 지점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Title Label</a:t>
            </a:r>
            <a:r>
              <a:rPr lang="ko-KR" altLang="en-US" dirty="0" smtClean="0"/>
              <a:t>에 사용자 지정 이미지를 사용할 경우 이미지 등록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Title Label</a:t>
            </a:r>
            <a:r>
              <a:rPr lang="ko-KR" altLang="en-US" dirty="0" smtClean="0"/>
              <a:t>에 이미 등록된 이미지 사용할 경우 색상 선택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Title Label</a:t>
            </a:r>
            <a:r>
              <a:rPr lang="ko-KR" altLang="en-US" dirty="0" smtClean="0"/>
              <a:t>의 이미지 </a:t>
            </a:r>
            <a:r>
              <a:rPr lang="en-US" altLang="ko-KR" dirty="0" smtClean="0"/>
              <a:t>Type</a:t>
            </a:r>
            <a:r>
              <a:rPr lang="ko-KR" altLang="en-US" dirty="0" smtClean="0"/>
              <a:t>을 결정 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- Default : </a:t>
            </a:r>
            <a:r>
              <a:rPr lang="ko-KR" altLang="en-US" dirty="0" smtClean="0"/>
              <a:t>이미 등록된 이미지 사용</a:t>
            </a:r>
            <a:r>
              <a:rPr lang="en-US" altLang="ko-KR" dirty="0" smtClean="0"/>
              <a:t>. </a:t>
            </a:r>
          </a:p>
          <a:p>
            <a:r>
              <a:rPr lang="en-US" altLang="ko-KR" dirty="0" smtClean="0"/>
              <a:t>   - Rectangle : </a:t>
            </a:r>
            <a:r>
              <a:rPr lang="ko-KR" altLang="en-US" dirty="0" smtClean="0"/>
              <a:t>사각형 </a:t>
            </a:r>
            <a:r>
              <a:rPr lang="en-US" altLang="ko-KR" dirty="0" smtClean="0"/>
              <a:t>Label </a:t>
            </a:r>
            <a:r>
              <a:rPr lang="ko-KR" altLang="en-US" dirty="0" smtClean="0"/>
              <a:t>사용 </a:t>
            </a:r>
          </a:p>
          <a:p>
            <a:r>
              <a:rPr lang="ko-KR" altLang="en-US" dirty="0" smtClean="0"/>
              <a:t>   </a:t>
            </a:r>
            <a:r>
              <a:rPr lang="en-US" altLang="ko-KR" dirty="0" smtClean="0"/>
              <a:t>- Custom : </a:t>
            </a:r>
            <a:r>
              <a:rPr lang="ko-KR" altLang="en-US" dirty="0" smtClean="0"/>
              <a:t>사용자 등록 이미지 사용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00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>LG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 신영</dc:creator>
  <cp:lastModifiedBy>송 신영</cp:lastModifiedBy>
  <cp:revision>1</cp:revision>
  <dcterms:created xsi:type="dcterms:W3CDTF">2019-12-26T09:22:42Z</dcterms:created>
  <dcterms:modified xsi:type="dcterms:W3CDTF">2019-12-26T09:24:31Z</dcterms:modified>
</cp:coreProperties>
</file>