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7B0D-47E3-A059-1994-AA9E7C708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62C3C-7C2E-D5BA-748B-8A5869B98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6596-CAD1-19D2-C16B-3261A551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3A92-4E96-D95B-906D-76526134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4958-3CA3-129A-D742-69498628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149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D574-4242-1B66-F418-E62734D5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26DAB-D67C-CD63-EC2E-AE3A14603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E176-87C7-AE9C-0013-EAFB2547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9CB7-A4F0-0E1F-3AE7-200C0419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5DE4-F307-9F0E-B607-00A76717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632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83EBF-CAF0-7F0E-311F-AE0AB1687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28163-4D2B-843B-1C66-DF9A491BB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2CBD8-CB43-2E5B-9AEC-D04F73DE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C9C8-C852-E73E-B975-4C57D0C5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C356-842F-4BAA-95CF-D5255EBB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12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0D89-8A3A-5BD8-74F3-1FA7225B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DA3D-7A28-0E42-BAF6-223501C7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E4FE-9C7C-139F-1583-D72165E9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88A0-F86F-2613-F50D-095AEBEB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F889-44CC-5DEA-8246-52630791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406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B309-F98A-9DD0-419E-D8D00F4A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522-79FD-6361-C0B0-71A13E9B4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711A-DDCB-5CA0-28D8-6CFD33C3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A085-C198-6C13-1452-76E72317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ED17-1A69-4E43-8274-BB02F83C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545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6E57-9E99-DBA1-26EC-4DDD296D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7CBF-8035-B9DE-13EE-7E3B564AD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1B8D8-778B-75FB-40C0-0D5E1483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E128-9B3A-6D1A-EA02-0EDA3123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36DB-C7C2-4F50-A1E4-D1C13294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FA7E-C04F-E8EC-B3D0-F6E9A0B4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774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C0AE-F770-CDF6-BC6E-89894B6A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E9648-C6D3-0FFA-3507-B9B22156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0C341-D133-C211-CB12-E33771D1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1BE15-83B6-933E-7CDB-BBE676299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20818-72E8-047F-54DB-43D3E7F0D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8B66C-9B4D-550A-9E74-105F84BE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9A951-7CC5-F350-48E2-16A9B952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621BB-1CE5-002A-39AC-774CDE30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64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5F64-736C-2FD6-2AB7-B98496B4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380B3-C88F-05EB-E2A9-C4B9ABBD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B8B15-722D-FB20-9005-E861C48A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378FE-FDC8-8A0A-A193-13582AA4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33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92656-D0C9-860D-7E04-DF2EE380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564D3-C27B-3000-C65A-835A7024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113A9-BCA8-929C-DD6C-5B6CE27F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47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5964-9D47-DEAB-5082-197F639E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DB70-E128-0160-E8CB-98EFD563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A516-6131-6514-A6F6-CEFD42452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E32D-6046-376E-8C9C-13E8BEE6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950D-9213-6D1E-45D2-96915913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805C-10E9-1D55-8461-3A8A6B7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589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993D-50AF-0AB3-866F-9462186B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7F848-5751-C8A9-7C30-488670A00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2F8C7-9CC2-64F1-0B13-A42891859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8A4B-5A67-0270-1334-B43CE718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F019F-5DB4-9106-B8B1-FFDE5B1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9D840-2AA8-3880-76E2-0CF3D723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8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412AF-9280-0E3E-F4B3-0FC058A8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C40D-DDCB-0F26-DDD6-E93A4FB2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7E1C-932B-9F3E-CB26-F81F1B6D8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681A-E2ED-4046-B118-89939747828C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83D9-F724-98C1-A231-8BFBC38B9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0D15-A8CD-3530-38A6-AB67108F5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1C96-E3E7-174D-9D42-E38FF2225D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07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7/06/relationships/model3d" Target="../media/model3d2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9A0B115-055D-24C9-0287-74E96C3887A8}"/>
              </a:ext>
            </a:extLst>
          </p:cNvPr>
          <p:cNvSpPr/>
          <p:nvPr/>
        </p:nvSpPr>
        <p:spPr>
          <a:xfrm>
            <a:off x="2249595" y="1866616"/>
            <a:ext cx="714703" cy="4256567"/>
          </a:xfrm>
          <a:prstGeom prst="cube">
            <a:avLst>
              <a:gd name="adj" fmla="val 30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2E5F8-93B8-95E3-0A39-CF27AC1486C5}"/>
              </a:ext>
            </a:extLst>
          </p:cNvPr>
          <p:cNvSpPr txBox="1"/>
          <p:nvPr/>
        </p:nvSpPr>
        <p:spPr>
          <a:xfrm rot="16200000">
            <a:off x="1294369" y="3897305"/>
            <a:ext cx="244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CN" dirty="0">
                <a:solidFill>
                  <a:schemeClr val="bg1"/>
                </a:solidFill>
              </a:rPr>
              <a:t>oftware Architecture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45CC1D10-2E57-2C9A-4D17-235C76326D11}"/>
              </a:ext>
            </a:extLst>
          </p:cNvPr>
          <p:cNvSpPr/>
          <p:nvPr/>
        </p:nvSpPr>
        <p:spPr>
          <a:xfrm>
            <a:off x="2804768" y="5328089"/>
            <a:ext cx="7323330" cy="795094"/>
          </a:xfrm>
          <a:prstGeom prst="cube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Infrastructure Layer (Docker)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ABFA5BC1-20A6-6D5F-C28F-F1A75AE21540}"/>
              </a:ext>
            </a:extLst>
          </p:cNvPr>
          <p:cNvSpPr/>
          <p:nvPr/>
        </p:nvSpPr>
        <p:spPr>
          <a:xfrm>
            <a:off x="2964299" y="4498547"/>
            <a:ext cx="6996471" cy="89337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Database Layer (MongoDB Atlas)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A7B59294-461D-F43B-5514-3B47676AA2DD}"/>
              </a:ext>
            </a:extLst>
          </p:cNvPr>
          <p:cNvSpPr/>
          <p:nvPr/>
        </p:nvSpPr>
        <p:spPr>
          <a:xfrm>
            <a:off x="2809763" y="3803989"/>
            <a:ext cx="7286331" cy="745952"/>
          </a:xfrm>
          <a:prstGeom prst="cube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Business Layer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Male icon">
                <a:extLst>
                  <a:ext uri="{FF2B5EF4-FFF2-40B4-BE49-F238E27FC236}">
                    <a16:creationId xmlns:a16="http://schemas.microsoft.com/office/drawing/2014/main" id="{4E9F28DE-710B-EC8A-8F89-239D76C671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5583759"/>
                  </p:ext>
                </p:extLst>
              </p:nvPr>
            </p:nvGraphicFramePr>
            <p:xfrm>
              <a:off x="4054286" y="822960"/>
              <a:ext cx="289544" cy="80125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9544" cy="801258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10745709" ay="-953660" az="-107850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698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Male icon">
                <a:extLst>
                  <a:ext uri="{FF2B5EF4-FFF2-40B4-BE49-F238E27FC236}">
                    <a16:creationId xmlns:a16="http://schemas.microsoft.com/office/drawing/2014/main" id="{4E9F28DE-710B-EC8A-8F89-239D76C671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286" y="822960"/>
                <a:ext cx="289544" cy="801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Group">
                <a:extLst>
                  <a:ext uri="{FF2B5EF4-FFF2-40B4-BE49-F238E27FC236}">
                    <a16:creationId xmlns:a16="http://schemas.microsoft.com/office/drawing/2014/main" id="{EF9FBDC8-4B25-3E23-F116-1D4357D32B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5290054"/>
                  </p:ext>
                </p:extLst>
              </p:nvPr>
            </p:nvGraphicFramePr>
            <p:xfrm>
              <a:off x="8194597" y="320817"/>
              <a:ext cx="2297668" cy="1353686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97668" cy="1353686"/>
                    </a:xfrm>
                    <a:prstGeom prst="rect">
                      <a:avLst/>
                    </a:prstGeom>
                  </am3d:spPr>
                  <am3d:camera>
                    <am3d:pos x="0" y="0" z="675628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406" d="1000000"/>
                    <am3d:preTrans dx="0" dy="-4526626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82381" ay="114452" az="2650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28782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Group">
                <a:extLst>
                  <a:ext uri="{FF2B5EF4-FFF2-40B4-BE49-F238E27FC236}">
                    <a16:creationId xmlns:a16="http://schemas.microsoft.com/office/drawing/2014/main" id="{EF9FBDC8-4B25-3E23-F116-1D4357D32B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4597" y="320817"/>
                <a:ext cx="2297668" cy="1353686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43813FE-9EC2-FF15-7EB6-878DAFA338DE}"/>
              </a:ext>
            </a:extLst>
          </p:cNvPr>
          <p:cNvSpPr txBox="1"/>
          <p:nvPr/>
        </p:nvSpPr>
        <p:spPr>
          <a:xfrm flipH="1">
            <a:off x="3956489" y="344945"/>
            <a:ext cx="109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17216C-2345-E2AD-0903-517579CA2A0F}"/>
              </a:ext>
            </a:extLst>
          </p:cNvPr>
          <p:cNvSpPr txBox="1"/>
          <p:nvPr/>
        </p:nvSpPr>
        <p:spPr>
          <a:xfrm>
            <a:off x="7816561" y="269243"/>
            <a:ext cx="82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Guests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6FDA3354-332A-019C-DDF8-0E91EFFB2354}"/>
              </a:ext>
            </a:extLst>
          </p:cNvPr>
          <p:cNvSpPr/>
          <p:nvPr/>
        </p:nvSpPr>
        <p:spPr>
          <a:xfrm>
            <a:off x="726033" y="1090082"/>
            <a:ext cx="207558" cy="5251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49B9667C-4EBF-8F0C-C349-32DBC9A7C4F3}"/>
              </a:ext>
            </a:extLst>
          </p:cNvPr>
          <p:cNvSpPr/>
          <p:nvPr/>
        </p:nvSpPr>
        <p:spPr>
          <a:xfrm>
            <a:off x="725949" y="1951205"/>
            <a:ext cx="207558" cy="5251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A44AD317-1811-B117-69DC-4827A209E1EA}"/>
              </a:ext>
            </a:extLst>
          </p:cNvPr>
          <p:cNvSpPr/>
          <p:nvPr/>
        </p:nvSpPr>
        <p:spPr>
          <a:xfrm>
            <a:off x="725949" y="2601957"/>
            <a:ext cx="207558" cy="5251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Bent Up Arrow 32">
            <a:extLst>
              <a:ext uri="{FF2B5EF4-FFF2-40B4-BE49-F238E27FC236}">
                <a16:creationId xmlns:a16="http://schemas.microsoft.com/office/drawing/2014/main" id="{CE3D2BB6-B4E2-D98D-ED09-002B9C6BC891}"/>
              </a:ext>
            </a:extLst>
          </p:cNvPr>
          <p:cNvSpPr/>
          <p:nvPr/>
        </p:nvSpPr>
        <p:spPr>
          <a:xfrm flipV="1">
            <a:off x="4504603" y="1002629"/>
            <a:ext cx="743472" cy="795481"/>
          </a:xfrm>
          <a:prstGeom prst="bentUpArrow">
            <a:avLst>
              <a:gd name="adj1" fmla="val 1048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Bent Up Arrow 34">
            <a:extLst>
              <a:ext uri="{FF2B5EF4-FFF2-40B4-BE49-F238E27FC236}">
                <a16:creationId xmlns:a16="http://schemas.microsoft.com/office/drawing/2014/main" id="{6F6C1903-F5FA-2EBB-4C92-13CBA1031767}"/>
              </a:ext>
            </a:extLst>
          </p:cNvPr>
          <p:cNvSpPr/>
          <p:nvPr/>
        </p:nvSpPr>
        <p:spPr>
          <a:xfrm flipH="1" flipV="1">
            <a:off x="7173458" y="994651"/>
            <a:ext cx="743472" cy="795481"/>
          </a:xfrm>
          <a:prstGeom prst="bentUpArrow">
            <a:avLst>
              <a:gd name="adj1" fmla="val 1048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5BEBA48-C12D-2115-6D20-394ECC095106}"/>
              </a:ext>
            </a:extLst>
          </p:cNvPr>
          <p:cNvSpPr/>
          <p:nvPr/>
        </p:nvSpPr>
        <p:spPr>
          <a:xfrm>
            <a:off x="2809764" y="3156093"/>
            <a:ext cx="1359219" cy="75280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(Python)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89924FF0-1829-D4DE-69FF-4496D3FC43E1}"/>
              </a:ext>
            </a:extLst>
          </p:cNvPr>
          <p:cNvSpPr/>
          <p:nvPr/>
        </p:nvSpPr>
        <p:spPr>
          <a:xfrm>
            <a:off x="4058330" y="3148953"/>
            <a:ext cx="1088348" cy="75280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PEP8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B72AC50B-D6BD-D956-02AB-8C2B9D7801B1}"/>
              </a:ext>
            </a:extLst>
          </p:cNvPr>
          <p:cNvSpPr/>
          <p:nvPr/>
        </p:nvSpPr>
        <p:spPr>
          <a:xfrm>
            <a:off x="5005266" y="3145833"/>
            <a:ext cx="1260643" cy="75280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(</a:t>
            </a:r>
            <a:r>
              <a:rPr lang="en-GB" dirty="0"/>
              <a:t>Django</a:t>
            </a:r>
            <a:r>
              <a:rPr lang="en-CN" dirty="0"/>
              <a:t>)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425BE40D-D9D5-C8CD-496C-312D39E688B9}"/>
              </a:ext>
            </a:extLst>
          </p:cNvPr>
          <p:cNvSpPr/>
          <p:nvPr/>
        </p:nvSpPr>
        <p:spPr>
          <a:xfrm>
            <a:off x="6116994" y="3153465"/>
            <a:ext cx="1279968" cy="75280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(Djongo)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F0BAE0E1-C7E9-E920-FBA0-3D2EAC92D5C6}"/>
              </a:ext>
            </a:extLst>
          </p:cNvPr>
          <p:cNvSpPr/>
          <p:nvPr/>
        </p:nvSpPr>
        <p:spPr>
          <a:xfrm>
            <a:off x="7241466" y="3153331"/>
            <a:ext cx="1518296" cy="75280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Bash Shell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9DEB908-28A3-2FD9-6A69-0AC94D648641}"/>
              </a:ext>
            </a:extLst>
          </p:cNvPr>
          <p:cNvSpPr/>
          <p:nvPr/>
        </p:nvSpPr>
        <p:spPr>
          <a:xfrm>
            <a:off x="8609802" y="3145833"/>
            <a:ext cx="1518296" cy="75280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(Numpy)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C213EF3C-D57F-F688-2EA7-4F2E1FF31B91}"/>
              </a:ext>
            </a:extLst>
          </p:cNvPr>
          <p:cNvSpPr/>
          <p:nvPr/>
        </p:nvSpPr>
        <p:spPr>
          <a:xfrm>
            <a:off x="2790415" y="2486387"/>
            <a:ext cx="7367674" cy="745952"/>
          </a:xfrm>
          <a:prstGeom prst="cub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Interface Layer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CACD1CBB-DF39-B1C3-88BA-65C55298FB86}"/>
              </a:ext>
            </a:extLst>
          </p:cNvPr>
          <p:cNvSpPr/>
          <p:nvPr/>
        </p:nvSpPr>
        <p:spPr>
          <a:xfrm>
            <a:off x="2790509" y="1888172"/>
            <a:ext cx="956861" cy="7528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(React)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FA070665-4F87-F660-D0EA-2315954DBC31}"/>
              </a:ext>
            </a:extLst>
          </p:cNvPr>
          <p:cNvSpPr/>
          <p:nvPr/>
        </p:nvSpPr>
        <p:spPr>
          <a:xfrm>
            <a:off x="3594329" y="1895624"/>
            <a:ext cx="933861" cy="7528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(HTML)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C7F1680-E15D-BABB-13AE-ECA81A41775A}"/>
              </a:ext>
            </a:extLst>
          </p:cNvPr>
          <p:cNvSpPr/>
          <p:nvPr/>
        </p:nvSpPr>
        <p:spPr>
          <a:xfrm>
            <a:off x="4368761" y="1892054"/>
            <a:ext cx="740086" cy="7528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(CSS)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9D25373-617C-533A-DC3A-180166ADAA8D}"/>
              </a:ext>
            </a:extLst>
          </p:cNvPr>
          <p:cNvSpPr/>
          <p:nvPr/>
        </p:nvSpPr>
        <p:spPr>
          <a:xfrm>
            <a:off x="4952673" y="1881170"/>
            <a:ext cx="1203413" cy="7528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(JavaScript)</a:t>
            </a:r>
            <a:endParaRPr lang="en-CN" sz="1400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0268C3E6-2939-CE19-9310-0910FE7A46C9}"/>
              </a:ext>
            </a:extLst>
          </p:cNvPr>
          <p:cNvSpPr/>
          <p:nvPr/>
        </p:nvSpPr>
        <p:spPr>
          <a:xfrm>
            <a:off x="5998464" y="1884424"/>
            <a:ext cx="845005" cy="7528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(MUI)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73965FEE-52C0-7907-ED68-F147CE657665}"/>
              </a:ext>
            </a:extLst>
          </p:cNvPr>
          <p:cNvSpPr/>
          <p:nvPr/>
        </p:nvSpPr>
        <p:spPr>
          <a:xfrm>
            <a:off x="6668212" y="1881170"/>
            <a:ext cx="913826" cy="7528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(Yarn)</a:t>
            </a:r>
            <a:endParaRPr lang="en-CN" sz="1400" dirty="0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6924F640-43E0-87E0-15E1-AAF7BA4098A5}"/>
              </a:ext>
            </a:extLst>
          </p:cNvPr>
          <p:cNvSpPr/>
          <p:nvPr/>
        </p:nvSpPr>
        <p:spPr>
          <a:xfrm>
            <a:off x="7418168" y="1884290"/>
            <a:ext cx="1003864" cy="7528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(React Router</a:t>
            </a:r>
            <a:r>
              <a:rPr lang="en-GB" sz="1600" dirty="0"/>
              <a:t>)</a:t>
            </a:r>
            <a:endParaRPr lang="en-CN" sz="1600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B28A4CD-2552-F759-64D7-775181B94BCA}"/>
              </a:ext>
            </a:extLst>
          </p:cNvPr>
          <p:cNvSpPr/>
          <p:nvPr/>
        </p:nvSpPr>
        <p:spPr>
          <a:xfrm>
            <a:off x="8244939" y="1892054"/>
            <a:ext cx="913826" cy="7528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(Figma)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B96E68F-CD01-FCCC-2CF3-860A3CBC76E5}"/>
              </a:ext>
            </a:extLst>
          </p:cNvPr>
          <p:cNvSpPr/>
          <p:nvPr/>
        </p:nvSpPr>
        <p:spPr>
          <a:xfrm>
            <a:off x="8987653" y="1898312"/>
            <a:ext cx="1203413" cy="7528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(React Beautiful D&amp;D)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C6A89E6-8260-3814-9FBA-8D9889DA4964}"/>
              </a:ext>
            </a:extLst>
          </p:cNvPr>
          <p:cNvSpPr/>
          <p:nvPr/>
        </p:nvSpPr>
        <p:spPr>
          <a:xfrm>
            <a:off x="9992774" y="1866616"/>
            <a:ext cx="714703" cy="4256567"/>
          </a:xfrm>
          <a:prstGeom prst="cube">
            <a:avLst>
              <a:gd name="adj" fmla="val 30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71C22-593F-C1F0-A350-A5B14AF916D5}"/>
              </a:ext>
            </a:extLst>
          </p:cNvPr>
          <p:cNvSpPr txBox="1"/>
          <p:nvPr/>
        </p:nvSpPr>
        <p:spPr>
          <a:xfrm rot="16200000">
            <a:off x="7178590" y="20729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CN" dirty="0">
                <a:solidFill>
                  <a:schemeClr val="bg1"/>
                </a:solidFill>
              </a:rPr>
              <a:t>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5680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Chen</dc:creator>
  <cp:lastModifiedBy>Qiao Chen</cp:lastModifiedBy>
  <cp:revision>7</cp:revision>
  <dcterms:created xsi:type="dcterms:W3CDTF">2022-06-19T02:54:21Z</dcterms:created>
  <dcterms:modified xsi:type="dcterms:W3CDTF">2022-08-03T14:29:18Z</dcterms:modified>
</cp:coreProperties>
</file>