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2254"/>
  </p:normalViewPr>
  <p:slideViewPr>
    <p:cSldViewPr snapToGrid="0" snapToObjects="1">
      <p:cViewPr varScale="1">
        <p:scale>
          <a:sx n="100" d="100"/>
          <a:sy n="100" d="100"/>
        </p:scale>
        <p:origin x="10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91C6C2-7682-B340-8463-3EA2D1F97162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03B8C-0A45-244B-9566-0340DD0E56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25235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프로젝트 계획 수립 단계에서 쓰는 </a:t>
            </a:r>
            <a:r>
              <a:rPr kumimoji="1" lang="en-US" altLang="ko-KR" dirty="0"/>
              <a:t>Communication</a:t>
            </a:r>
            <a:r>
              <a:rPr kumimoji="1" lang="ko-KR" altLang="en-US" dirty="0"/>
              <a:t>에서 쓰이는 과정이라고 설명 </a:t>
            </a:r>
            <a:r>
              <a:rPr kumimoji="1" lang="en-US" altLang="ko-KR" dirty="0"/>
              <a:t>(</a:t>
            </a:r>
            <a:r>
              <a:rPr kumimoji="1" lang="ko-KR" altLang="en-US" dirty="0"/>
              <a:t>만약 교수님이 코딩 할 때도 저 프로세스를 따를 것이냐고 물어보면</a:t>
            </a:r>
            <a:r>
              <a:rPr kumimoji="1" lang="en-US" altLang="ko-Kore-KR" dirty="0"/>
              <a:t>)</a:t>
            </a:r>
          </a:p>
          <a:p>
            <a:r>
              <a:rPr kumimoji="1" lang="ko-KR" altLang="en-US" dirty="0"/>
              <a:t>코딩 프로세스에서는 </a:t>
            </a:r>
            <a:r>
              <a:rPr kumimoji="1" lang="en-US" altLang="ko-KR" dirty="0"/>
              <a:t>Attack -&gt; Revise</a:t>
            </a:r>
            <a:r>
              <a:rPr kumimoji="1" lang="ko-KR" altLang="en-US" dirty="0"/>
              <a:t> 단계를 써도 </a:t>
            </a:r>
            <a:r>
              <a:rPr kumimoji="1" lang="ko-KR" altLang="en-US" dirty="0" err="1"/>
              <a:t>무방할듯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B03B8C-0A45-244B-9566-0340DD0E565A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723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B03B8C-0A45-244B-9566-0340DD0E565A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31351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4CF4E-CE09-144C-A713-90D2664AB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AE948B-72C5-AC4B-84BF-B7D178673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679F28-48E7-144B-9C43-919031629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37BB-BE68-BC49-AEB0-DF3F18BB000C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5C6DF8-F374-2D4C-9769-891E3FA4B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42F99C-BADF-024A-960E-6C4710BBE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283C7-F0F7-6F4A-A466-52CE996AB1C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3405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36D0A7-84E1-284E-B4E1-70E482FF0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62C7AB-3149-5045-AA7E-C556E47A5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10DCEE-A68D-704D-B627-E09FB0D4F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37BB-BE68-BC49-AEB0-DF3F18BB000C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5287E4-016A-CC44-8B37-96CB1E05B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FCBACA-B8ED-0847-A882-DEC6811F6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283C7-F0F7-6F4A-A466-52CE996AB1C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9558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7B3FE6-72C3-9B41-97AE-B07B031F55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56A91B-ED3E-0547-A721-8AFF69224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B24985-82B2-D84B-A6B9-BCC38FC94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37BB-BE68-BC49-AEB0-DF3F18BB000C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06D4CF-B103-6948-9D1C-51DFB39BF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F51A89-C383-2749-A92A-2DE3FFF53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283C7-F0F7-6F4A-A466-52CE996AB1C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556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BC3EC7-73BF-804B-BEF7-F01D9CBC1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FA9596-AB83-5542-9268-709DA9E9C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13CC05-EDF5-C140-942D-ADC167660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37BB-BE68-BC49-AEB0-DF3F18BB000C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61E3A9-6FFC-DF47-93C9-E2DF0E1E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48E678-2376-CF46-AC11-A20E50105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283C7-F0F7-6F4A-A466-52CE996AB1C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95948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6F804-946B-494B-9E0E-17883800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404B3F-8154-B141-9513-7E8E7DFA8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ABAA24-D553-2A46-A91D-B71B02B1F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37BB-BE68-BC49-AEB0-DF3F18BB000C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C250F8-25C1-6344-A8D2-2F45733B5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BDDEB-38A5-9F44-86BF-C4A551560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283C7-F0F7-6F4A-A466-52CE996AB1C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212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EB0264-8AC9-6A45-BE28-8EDD71A47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DD6276-1990-6E49-91A7-0544AF3AC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357647-1E87-8848-89F0-4F322AEE1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77327B-101D-D144-B178-72DDE195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37BB-BE68-BC49-AEB0-DF3F18BB000C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F1E87A-C761-FE48-9F84-955B11AD2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14DC55-9A84-9644-B8B5-8E4A27F37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283C7-F0F7-6F4A-A466-52CE996AB1C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1803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B94A8-575C-6E43-8C61-B403F57B8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3B14A1-C16B-6140-A630-158ACB56C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C46579-F996-194F-9797-8287E6F29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03702E-792A-C24D-810F-B6F6DF469D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B04910-0D40-404D-BDEF-E7228C77F0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7EE21D-B777-8C45-B276-0D28000A8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37BB-BE68-BC49-AEB0-DF3F18BB000C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4EA711-91BC-2442-9FA5-5142DCE63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35A57DF-820A-A64B-8400-06E587868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283C7-F0F7-6F4A-A466-52CE996AB1C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47417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7EC649-53F6-554E-9776-83CBBC4B3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35EF37-2159-594C-90DE-6BECF0428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37BB-BE68-BC49-AEB0-DF3F18BB000C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80955F-A507-2247-99B7-C077F7FCF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A33158-DC83-2245-AB18-1BF5BB9E4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283C7-F0F7-6F4A-A466-52CE996AB1C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6655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6D22F8C-662F-2441-BFD5-E3F20BD4F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37BB-BE68-BC49-AEB0-DF3F18BB000C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0510AC-AFAF-4340-BFC7-2B7D3512E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301419-E6AE-2A4B-A638-78D1AC1D6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283C7-F0F7-6F4A-A466-52CE996AB1C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7143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49563-3979-B846-AEEC-16531A8EF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B0E057-24AF-4E48-B716-0A99B7617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2D42B4-67B7-914D-BC40-D38CE21C9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226A88-2F85-D841-AE38-4684E6CC7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37BB-BE68-BC49-AEB0-DF3F18BB000C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16AA0F-0A29-C847-94F4-B62E41782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F54E4D-1A78-5341-9378-12C678871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283C7-F0F7-6F4A-A466-52CE996AB1C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6929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BF3A7E-890D-5C4C-96E7-C8F56E7E0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D51F0D-03B2-8045-BC6E-9A0F99715B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7DEB12-3D92-EC4E-A2C1-2E7FCC6D3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646B14-9741-344F-949C-BCF9EB9D0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37BB-BE68-BC49-AEB0-DF3F18BB000C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B2F1FF-5C11-9949-9837-615B37E2E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02B1C0-F008-0D45-86CC-81429CF40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283C7-F0F7-6F4A-A466-52CE996AB1C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3863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AB6569-882B-214E-94C6-6A109F9C6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A361D6-3833-1048-8466-D7CC39CD1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1C3F7C-D0AE-9543-92B2-E0CA5F2E88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437BB-BE68-BC49-AEB0-DF3F18BB000C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7CBE68-C4F5-6F49-9813-3DD0666494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54CDD1-1A43-7E4A-A127-D23760DEE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283C7-F0F7-6F4A-A466-52CE996AB1C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07396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733D8-93D5-7145-B672-F6FEF4C19A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Progress Presentation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710C10-ACB1-124F-A43E-A07CFCE5C2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kumimoji="1" lang="en-US" altLang="ko-Kore-KR" dirty="0"/>
          </a:p>
          <a:p>
            <a:pPr algn="r"/>
            <a:r>
              <a:rPr kumimoji="1" lang="en-US" altLang="ko-Kore-KR" dirty="0"/>
              <a:t>Team Indigo</a:t>
            </a:r>
          </a:p>
          <a:p>
            <a:pPr algn="r"/>
            <a:r>
              <a:rPr kumimoji="1" lang="ko-KR" altLang="en-US" dirty="0"/>
              <a:t>송수민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염재후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임경빈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92617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F136A6C-CE5A-1A4A-AD2C-7E8C26E03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7498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ko-KR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Review Our Weekly Progress</a:t>
            </a:r>
            <a:endParaRPr kumimoji="1" lang="en-US" alt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3A1E54F-7061-3C49-9A06-011C6D295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24331"/>
            <a:ext cx="12188952" cy="5733669"/>
          </a:xfrm>
          <a:prstGeom prst="rect">
            <a:avLst/>
          </a:prstGeom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300EE171-3A66-C54A-9531-3B69B104EA9F}"/>
              </a:ext>
            </a:extLst>
          </p:cNvPr>
          <p:cNvSpPr/>
          <p:nvPr/>
        </p:nvSpPr>
        <p:spPr>
          <a:xfrm>
            <a:off x="6966857" y="1690688"/>
            <a:ext cx="5222095" cy="334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Week 1 : Set milestone &amp; Create Git repository</a:t>
            </a:r>
            <a:endParaRPr kumimoji="1" lang="ko-Kore-KR" altLang="en-US" dirty="0"/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F52E2105-B8AE-F749-845E-D9944D76AB1E}"/>
              </a:ext>
            </a:extLst>
          </p:cNvPr>
          <p:cNvSpPr/>
          <p:nvPr/>
        </p:nvSpPr>
        <p:spPr>
          <a:xfrm>
            <a:off x="0" y="2815019"/>
            <a:ext cx="1730829" cy="334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1EB1824C-B6F9-9146-B224-CC69694780C6}"/>
              </a:ext>
            </a:extLst>
          </p:cNvPr>
          <p:cNvSpPr/>
          <p:nvPr/>
        </p:nvSpPr>
        <p:spPr>
          <a:xfrm>
            <a:off x="1730829" y="2815019"/>
            <a:ext cx="10461171" cy="3340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Week 2: Exam Period (No Progress Until Exam End)  / Study Project (Algorithm, </a:t>
            </a:r>
            <a:r>
              <a:rPr kumimoji="1" lang="en-US" altLang="ko-Kore-KR" dirty="0" err="1"/>
              <a:t>gRPC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C2BD88A7-2730-3B4E-BA1A-0A68254ECF8B}"/>
              </a:ext>
            </a:extLst>
          </p:cNvPr>
          <p:cNvSpPr/>
          <p:nvPr/>
        </p:nvSpPr>
        <p:spPr>
          <a:xfrm>
            <a:off x="0" y="3991165"/>
            <a:ext cx="1730829" cy="3340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37F72FED-9E49-B546-8EBF-0D8E2C4275CC}"/>
              </a:ext>
            </a:extLst>
          </p:cNvPr>
          <p:cNvSpPr/>
          <p:nvPr/>
        </p:nvSpPr>
        <p:spPr>
          <a:xfrm>
            <a:off x="1736271" y="3991164"/>
            <a:ext cx="10461171" cy="33405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Week 3: Study Project (Algorithm, </a:t>
            </a:r>
            <a:r>
              <a:rPr kumimoji="1" lang="en-US" altLang="ko-Kore-KR" dirty="0" err="1"/>
              <a:t>gRPC</a:t>
            </a:r>
            <a:r>
              <a:rPr kumimoji="1" lang="en-US" altLang="ko-Kore-KR" dirty="0"/>
              <a:t>) &amp; Sketch Project with Discussion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D745493F-8937-1245-83BF-AC49E8828646}"/>
              </a:ext>
            </a:extLst>
          </p:cNvPr>
          <p:cNvSpPr/>
          <p:nvPr/>
        </p:nvSpPr>
        <p:spPr>
          <a:xfrm>
            <a:off x="-1" y="5185280"/>
            <a:ext cx="1730829" cy="33405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BBFAA2A8-E802-0D49-89D7-5088B2EC4B5C}"/>
              </a:ext>
            </a:extLst>
          </p:cNvPr>
          <p:cNvSpPr/>
          <p:nvPr/>
        </p:nvSpPr>
        <p:spPr>
          <a:xfrm>
            <a:off x="-8490" y="6291640"/>
            <a:ext cx="1730829" cy="33405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7AC11AAD-E28A-7244-A9EE-DEA3804E3AAE}"/>
              </a:ext>
            </a:extLst>
          </p:cNvPr>
          <p:cNvSpPr/>
          <p:nvPr/>
        </p:nvSpPr>
        <p:spPr>
          <a:xfrm>
            <a:off x="1736271" y="5185614"/>
            <a:ext cx="10461171" cy="33405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Week 4: </a:t>
            </a:r>
            <a:r>
              <a:rPr kumimoji="1" lang="en-US" altLang="ko-Kore-KR" dirty="0" err="1"/>
              <a:t>gRPC</a:t>
            </a:r>
            <a:r>
              <a:rPr kumimoji="1" lang="en-US" altLang="ko-Kore-KR" dirty="0"/>
              <a:t> Example Code &amp; Build Detailed Class Design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69668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8DFC33-ACF7-5D48-86A5-19A3F091A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Communication</a:t>
            </a:r>
            <a:endParaRPr kumimoji="1" lang="ko-Kore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92BE560-F5F4-114B-8462-DA293050AC22}"/>
              </a:ext>
            </a:extLst>
          </p:cNvPr>
          <p:cNvSpPr/>
          <p:nvPr/>
        </p:nvSpPr>
        <p:spPr>
          <a:xfrm>
            <a:off x="8044543" y="2028145"/>
            <a:ext cx="1578428" cy="1632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0263042-81FE-8643-80D6-14ED52768C38}"/>
              </a:ext>
            </a:extLst>
          </p:cNvPr>
          <p:cNvSpPr/>
          <p:nvPr/>
        </p:nvSpPr>
        <p:spPr>
          <a:xfrm>
            <a:off x="6096000" y="4762045"/>
            <a:ext cx="1578428" cy="163285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9DEC73F-68BA-614B-A956-0519D1D95AB8}"/>
              </a:ext>
            </a:extLst>
          </p:cNvPr>
          <p:cNvSpPr/>
          <p:nvPr/>
        </p:nvSpPr>
        <p:spPr>
          <a:xfrm>
            <a:off x="10178143" y="4762044"/>
            <a:ext cx="1578428" cy="16328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5646A-6B8F-3649-A9F0-6A3CD2B2CFD6}"/>
              </a:ext>
            </a:extLst>
          </p:cNvPr>
          <p:cNvSpPr txBox="1"/>
          <p:nvPr/>
        </p:nvSpPr>
        <p:spPr>
          <a:xfrm>
            <a:off x="8354785" y="2659907"/>
            <a:ext cx="95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Topic A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ECB460-2817-4440-94C0-1077518B238A}"/>
              </a:ext>
            </a:extLst>
          </p:cNvPr>
          <p:cNvSpPr txBox="1"/>
          <p:nvPr/>
        </p:nvSpPr>
        <p:spPr>
          <a:xfrm>
            <a:off x="6406242" y="5393806"/>
            <a:ext cx="95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Topic B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D0F9E6-A95B-CB4B-A6C7-005139E8E017}"/>
              </a:ext>
            </a:extLst>
          </p:cNvPr>
          <p:cNvSpPr txBox="1"/>
          <p:nvPr/>
        </p:nvSpPr>
        <p:spPr>
          <a:xfrm>
            <a:off x="10488385" y="5393806"/>
            <a:ext cx="95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Topic C</a:t>
            </a:r>
            <a:endParaRPr kumimoji="1" lang="ko-Kore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DE0BAED-868B-4440-86F2-0D86D1773394}"/>
              </a:ext>
            </a:extLst>
          </p:cNvPr>
          <p:cNvCxnSpPr>
            <a:stCxn id="4" idx="3"/>
          </p:cNvCxnSpPr>
          <p:nvPr/>
        </p:nvCxnSpPr>
        <p:spPr>
          <a:xfrm flipH="1">
            <a:off x="7217228" y="3421876"/>
            <a:ext cx="1058470" cy="14544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57E00A2-ED8E-BC4B-96B2-5811393A8CFD}"/>
              </a:ext>
            </a:extLst>
          </p:cNvPr>
          <p:cNvCxnSpPr>
            <a:stCxn id="4" idx="5"/>
          </p:cNvCxnSpPr>
          <p:nvPr/>
        </p:nvCxnSpPr>
        <p:spPr>
          <a:xfrm>
            <a:off x="9391816" y="3421876"/>
            <a:ext cx="1254412" cy="14544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DFFF8A0-3231-2647-A4EF-3C161F8F5300}"/>
              </a:ext>
            </a:extLst>
          </p:cNvPr>
          <p:cNvSpPr txBox="1"/>
          <p:nvPr/>
        </p:nvSpPr>
        <p:spPr>
          <a:xfrm>
            <a:off x="1028699" y="2188028"/>
            <a:ext cx="404948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ore-KR" sz="2000" dirty="0"/>
              <a:t>Prepare</a:t>
            </a:r>
          </a:p>
          <a:p>
            <a:pPr marL="285750" indent="-285750">
              <a:buFontTx/>
              <a:buChar char="-"/>
            </a:pPr>
            <a:endParaRPr kumimoji="1" lang="en-US" altLang="ko-Kore-KR" sz="2000" dirty="0"/>
          </a:p>
          <a:p>
            <a:pPr marL="285750" indent="-285750">
              <a:buFontTx/>
              <a:buChar char="-"/>
            </a:pPr>
            <a:r>
              <a:rPr kumimoji="1" lang="en-US" altLang="ko-Kore-KR" sz="2000" dirty="0"/>
              <a:t>Share</a:t>
            </a:r>
          </a:p>
          <a:p>
            <a:pPr marL="285750" indent="-285750">
              <a:buFontTx/>
              <a:buChar char="-"/>
            </a:pPr>
            <a:endParaRPr kumimoji="1" lang="en-US" altLang="ko-Kore-KR" sz="2000" dirty="0"/>
          </a:p>
          <a:p>
            <a:pPr marL="285750" indent="-285750">
              <a:buFontTx/>
              <a:buChar char="-"/>
            </a:pPr>
            <a:r>
              <a:rPr kumimoji="1" lang="en-US" altLang="ko-Kore-KR" sz="2000" dirty="0"/>
              <a:t>Attack</a:t>
            </a:r>
          </a:p>
          <a:p>
            <a:pPr marL="285750" indent="-285750">
              <a:buFontTx/>
              <a:buChar char="-"/>
            </a:pPr>
            <a:endParaRPr kumimoji="1" lang="en-US" altLang="ko-Kore-KR" sz="2000" dirty="0"/>
          </a:p>
          <a:p>
            <a:pPr marL="285750" indent="-285750">
              <a:buFontTx/>
              <a:buChar char="-"/>
            </a:pPr>
            <a:r>
              <a:rPr kumimoji="1" lang="en-US" altLang="ko-Kore-KR" sz="2000" dirty="0"/>
              <a:t>Revise</a:t>
            </a:r>
          </a:p>
          <a:p>
            <a:pPr marL="285750" indent="-285750">
              <a:buFontTx/>
              <a:buChar char="-"/>
            </a:pPr>
            <a:endParaRPr kumimoji="1" lang="en-US" altLang="ko-Kore-KR" sz="2000" dirty="0"/>
          </a:p>
          <a:p>
            <a:pPr marL="285750" indent="-285750">
              <a:buFontTx/>
              <a:buChar char="-"/>
            </a:pPr>
            <a:r>
              <a:rPr kumimoji="1" lang="en-US" altLang="ko-Kore-KR" sz="2000" dirty="0"/>
              <a:t>Recognize Supplementary Point</a:t>
            </a:r>
          </a:p>
          <a:p>
            <a:pPr marL="285750" indent="-285750">
              <a:buFontTx/>
              <a:buChar char="-"/>
            </a:pPr>
            <a:endParaRPr kumimoji="1" lang="en-US" altLang="ko-Kore-KR" sz="2000" dirty="0"/>
          </a:p>
          <a:p>
            <a:pPr marL="285750" indent="-285750">
              <a:buFontTx/>
              <a:buChar char="-"/>
            </a:pPr>
            <a:r>
              <a:rPr kumimoji="1" lang="en-US" altLang="ko-KR" sz="2000" dirty="0"/>
              <a:t>Repetition for Next Topic</a:t>
            </a:r>
            <a:endParaRPr kumimoji="1" lang="en-US" altLang="ko-Kore-KR" sz="20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6FA9EEE-3099-E54E-A242-0E298D53E367}"/>
              </a:ext>
            </a:extLst>
          </p:cNvPr>
          <p:cNvCxnSpPr>
            <a:stCxn id="5" idx="6"/>
          </p:cNvCxnSpPr>
          <p:nvPr/>
        </p:nvCxnSpPr>
        <p:spPr>
          <a:xfrm flipV="1">
            <a:off x="7674428" y="3661002"/>
            <a:ext cx="911512" cy="19174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478C7EE-715B-CD47-B388-4C94CA965036}"/>
              </a:ext>
            </a:extLst>
          </p:cNvPr>
          <p:cNvCxnSpPr>
            <a:stCxn id="6" idx="2"/>
          </p:cNvCxnSpPr>
          <p:nvPr/>
        </p:nvCxnSpPr>
        <p:spPr>
          <a:xfrm flipH="1" flipV="1">
            <a:off x="9103013" y="3661001"/>
            <a:ext cx="1075130" cy="19174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346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D8395-0AAE-F94B-A1D8-0785DA4D2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Details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F2FB48-512C-A247-9AED-4ED4C0C86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ore-KR" dirty="0"/>
              <a:t>Programming Environment </a:t>
            </a:r>
          </a:p>
          <a:p>
            <a:pPr>
              <a:buFontTx/>
              <a:buChar char="-"/>
            </a:pPr>
            <a:r>
              <a:rPr kumimoji="1" lang="en-US" altLang="ko-Kore-KR" dirty="0"/>
              <a:t>OS: Canonical Ubuntu 22.04 LTS</a:t>
            </a:r>
          </a:p>
          <a:p>
            <a:pPr>
              <a:buFontTx/>
              <a:buChar char="-"/>
            </a:pPr>
            <a:r>
              <a:rPr kumimoji="1" lang="en-US" altLang="ko-Kore-KR" dirty="0"/>
              <a:t>Java Version : JDK 11 / Scala Version : Scala 2.13</a:t>
            </a:r>
            <a:r>
              <a:rPr kumimoji="1" lang="en-US" altLang="ko-KR" dirty="0"/>
              <a:t>.0</a:t>
            </a:r>
            <a:endParaRPr kumimoji="1" lang="en-US" altLang="ko-Kore-KR" dirty="0"/>
          </a:p>
          <a:p>
            <a:pPr>
              <a:buFontTx/>
              <a:buChar char="-"/>
            </a:pPr>
            <a:r>
              <a:rPr kumimoji="1" lang="en-US" altLang="ko-Kore-KR" dirty="0"/>
              <a:t>Library : </a:t>
            </a:r>
            <a:r>
              <a:rPr kumimoji="1" lang="en-US" altLang="ko-KR" dirty="0"/>
              <a:t>protobuf3, </a:t>
            </a:r>
            <a:r>
              <a:rPr kumimoji="1" lang="en-US" altLang="ko-Kore-KR" dirty="0" err="1"/>
              <a:t>gRPC</a:t>
            </a:r>
            <a:r>
              <a:rPr kumimoji="1" lang="en-US" altLang="ko-Kore-KR" dirty="0"/>
              <a:t>, Java Concurrent Programming… TBD</a:t>
            </a:r>
          </a:p>
          <a:p>
            <a:pPr>
              <a:buFontTx/>
              <a:buChar char="-"/>
            </a:pPr>
            <a:r>
              <a:rPr kumimoji="1" lang="en-US" altLang="ko-Kore-KR" dirty="0"/>
              <a:t>Logging : log4j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print()…</a:t>
            </a:r>
            <a:endParaRPr kumimoji="1" lang="en-US" altLang="ko-Kore-KR" dirty="0"/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r>
              <a:rPr kumimoji="1" lang="en-US" altLang="ko-Kore-KR" dirty="0"/>
              <a:t>• Input Data : </a:t>
            </a:r>
            <a:r>
              <a:rPr kumimoji="1" lang="en-US" altLang="ko-Kore-KR" b="1" dirty="0"/>
              <a:t>Windows</a:t>
            </a:r>
            <a:r>
              <a:rPr kumimoji="1" lang="en-US" altLang="ko-Kore-KR" dirty="0"/>
              <a:t> (O), MacOS (X) → </a:t>
            </a:r>
            <a:r>
              <a:rPr kumimoji="1" lang="en-US" altLang="ko-Kore-KR" b="1" dirty="0"/>
              <a:t>Ubuntu 22.04 </a:t>
            </a:r>
            <a:r>
              <a:rPr kumimoji="1" lang="en-US" altLang="ko-Kore-KR" dirty="0"/>
              <a:t>(O)</a:t>
            </a:r>
          </a:p>
          <a:p>
            <a:pPr marL="0" indent="0">
              <a:buNone/>
            </a:pP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59160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35F6E-E3A9-BB44-9B2B-597FFF580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45" y="0"/>
            <a:ext cx="10515600" cy="1325563"/>
          </a:xfrm>
        </p:spPr>
        <p:txBody>
          <a:bodyPr/>
          <a:lstStyle/>
          <a:p>
            <a:r>
              <a:rPr kumimoji="1" lang="en-US" altLang="ko-Kore-KR" dirty="0"/>
              <a:t>Design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sz="3200" dirty="0"/>
              <a:t>Entire</a:t>
            </a:r>
            <a:endParaRPr kumimoji="1" lang="ko-Kore-KR" altLang="en-US" sz="3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5E98DAD-AA63-5341-8D32-BB2D1B5159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2" r="1"/>
          <a:stretch/>
        </p:blipFill>
        <p:spPr>
          <a:xfrm>
            <a:off x="205651" y="2315129"/>
            <a:ext cx="4056620" cy="239572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F7AA67C-B5C2-D34E-AE83-74E856A45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956" y="241030"/>
            <a:ext cx="4353584" cy="2955073"/>
          </a:xfrm>
          <a:prstGeom prst="rect">
            <a:avLst/>
          </a:prstGeom>
        </p:spPr>
      </p:pic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18D8FDBD-F828-2E49-A628-91E85EAB9FEE}"/>
              </a:ext>
            </a:extLst>
          </p:cNvPr>
          <p:cNvSpPr/>
          <p:nvPr/>
        </p:nvSpPr>
        <p:spPr>
          <a:xfrm>
            <a:off x="4585320" y="814039"/>
            <a:ext cx="1993900" cy="541949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gRPC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Protocol</a:t>
            </a:r>
            <a:endParaRPr kumimoji="1" lang="ko-Kore-KR" altLang="en-US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19BACE6C-ED01-CA4C-954E-8ABE39FD4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142" y="3661897"/>
            <a:ext cx="4353584" cy="295507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F51B50E-87B6-434A-82A0-5A7A3A888002}"/>
              </a:ext>
            </a:extLst>
          </p:cNvPr>
          <p:cNvSpPr txBox="1"/>
          <p:nvPr/>
        </p:nvSpPr>
        <p:spPr>
          <a:xfrm>
            <a:off x="7683190" y="3196103"/>
            <a:ext cx="2274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 dirty="0"/>
              <a:t>...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78421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35F6E-E3A9-BB44-9B2B-597FFF580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Design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sz="3200" dirty="0"/>
              <a:t>Master</a:t>
            </a:r>
            <a:endParaRPr kumimoji="1" lang="ko-Kore-KR" altLang="en-US" sz="3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780108-102B-8E45-9F34-2094A6D8B98A}"/>
              </a:ext>
            </a:extLst>
          </p:cNvPr>
          <p:cNvSpPr/>
          <p:nvPr/>
        </p:nvSpPr>
        <p:spPr>
          <a:xfrm>
            <a:off x="952500" y="2813050"/>
            <a:ext cx="1282700" cy="12319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Master</a:t>
            </a:r>
            <a:endParaRPr kumimoji="1" lang="ko-Kore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6FD0B7F-312E-B248-A779-E39B22851DF8}"/>
              </a:ext>
            </a:extLst>
          </p:cNvPr>
          <p:cNvSpPr/>
          <p:nvPr/>
        </p:nvSpPr>
        <p:spPr>
          <a:xfrm>
            <a:off x="5511800" y="1313656"/>
            <a:ext cx="1485900" cy="149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/>
              <a:t>Communication</a:t>
            </a:r>
            <a:endParaRPr kumimoji="1" lang="ko-Kore-KR" altLang="en-US" sz="105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754B88-3C08-F548-80BD-A009A2DE1CB7}"/>
              </a:ext>
            </a:extLst>
          </p:cNvPr>
          <p:cNvSpPr/>
          <p:nvPr/>
        </p:nvSpPr>
        <p:spPr>
          <a:xfrm>
            <a:off x="3251200" y="4476750"/>
            <a:ext cx="1485900" cy="1499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Sampling</a:t>
            </a:r>
            <a:endParaRPr kumimoji="1" lang="ko-Kore-KR" altLang="en-US" dirty="0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C3D7053C-447B-4E4E-B74A-1FB1744F54F3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 flipV="1">
            <a:off x="2235200" y="2063353"/>
            <a:ext cx="3276600" cy="13656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58CC0E79-1880-0243-AE13-5A8A79D043BB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235200" y="3429000"/>
            <a:ext cx="1130300" cy="13656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B43F54-5856-DE43-AC01-D2D9C8EE3EB8}"/>
              </a:ext>
            </a:extLst>
          </p:cNvPr>
          <p:cNvSpPr txBox="1"/>
          <p:nvPr/>
        </p:nvSpPr>
        <p:spPr>
          <a:xfrm>
            <a:off x="7426712" y="3168699"/>
            <a:ext cx="414825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Master Key Task</a:t>
            </a:r>
          </a:p>
          <a:p>
            <a:r>
              <a:rPr kumimoji="1" lang="en-US" altLang="ko-Kore-KR" dirty="0"/>
              <a:t> - </a:t>
            </a:r>
            <a:r>
              <a:rPr kumimoji="1" lang="en-US" altLang="ko-Kore-KR" b="1" dirty="0"/>
              <a:t>Control</a:t>
            </a:r>
            <a:r>
              <a:rPr kumimoji="1" lang="en-US" altLang="ko-Kore-KR" dirty="0"/>
              <a:t> overall process</a:t>
            </a:r>
          </a:p>
          <a:p>
            <a:r>
              <a:rPr kumimoji="1" lang="en-US" altLang="ko-Kore-KR" dirty="0"/>
              <a:t>    → Check worker’s request</a:t>
            </a:r>
          </a:p>
          <a:p>
            <a:r>
              <a:rPr kumimoji="1" lang="en-US" altLang="ko-Kore-KR" dirty="0"/>
              <a:t> - </a:t>
            </a:r>
            <a:r>
              <a:rPr kumimoji="1" lang="en-US" altLang="ko-Kore-KR" b="1" dirty="0"/>
              <a:t>Make range </a:t>
            </a:r>
            <a:r>
              <a:rPr kumimoji="1" lang="en-US" altLang="ko-Kore-KR" dirty="0"/>
              <a:t>based on Sampling</a:t>
            </a:r>
          </a:p>
          <a:p>
            <a:r>
              <a:rPr kumimoji="1" lang="en-US" altLang="ko-Kore-KR" dirty="0"/>
              <a:t>    → Each machine’s range of data</a:t>
            </a:r>
          </a:p>
          <a:p>
            <a:r>
              <a:rPr kumimoji="1" lang="en-US" altLang="ko-Kore-KR" dirty="0"/>
              <a:t> - </a:t>
            </a:r>
            <a:r>
              <a:rPr kumimoji="1" lang="en-US" altLang="ko-Kore-KR" b="1" dirty="0"/>
              <a:t>Sending</a:t>
            </a:r>
            <a:r>
              <a:rPr kumimoji="1" lang="en-US" altLang="ko-Kore-KR" dirty="0"/>
              <a:t> Data / Message to Worker</a:t>
            </a:r>
          </a:p>
          <a:p>
            <a:r>
              <a:rPr kumimoji="1" lang="en-US" altLang="ko-Kore-KR" dirty="0"/>
              <a:t>     → Notify to worker to start next phase</a:t>
            </a:r>
          </a:p>
          <a:p>
            <a:endParaRPr kumimoji="1" lang="ko-Kore-KR" altLang="en-US" dirty="0"/>
          </a:p>
        </p:txBody>
      </p:sp>
      <p:sp>
        <p:nvSpPr>
          <p:cNvPr id="17" name="오른쪽 화살표[R] 16">
            <a:extLst>
              <a:ext uri="{FF2B5EF4-FFF2-40B4-BE49-F238E27FC236}">
                <a16:creationId xmlns:a16="http://schemas.microsoft.com/office/drawing/2014/main" id="{F5626CA3-675E-1048-93D8-2D2181E910DF}"/>
              </a:ext>
            </a:extLst>
          </p:cNvPr>
          <p:cNvSpPr/>
          <p:nvPr/>
        </p:nvSpPr>
        <p:spPr>
          <a:xfrm>
            <a:off x="7426712" y="1517844"/>
            <a:ext cx="1862254" cy="3456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Data / Respond</a:t>
            </a:r>
            <a:endParaRPr kumimoji="1" lang="ko-Kore-KR" altLang="en-US" dirty="0"/>
          </a:p>
        </p:txBody>
      </p:sp>
      <p:sp>
        <p:nvSpPr>
          <p:cNvPr id="22" name="왼쪽 화살표[L] 21">
            <a:extLst>
              <a:ext uri="{FF2B5EF4-FFF2-40B4-BE49-F238E27FC236}">
                <a16:creationId xmlns:a16="http://schemas.microsoft.com/office/drawing/2014/main" id="{0065169A-13A1-B842-A812-C79070B7BF06}"/>
              </a:ext>
            </a:extLst>
          </p:cNvPr>
          <p:cNvSpPr/>
          <p:nvPr/>
        </p:nvSpPr>
        <p:spPr>
          <a:xfrm>
            <a:off x="7426712" y="2079025"/>
            <a:ext cx="1862254" cy="345688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Data / Request</a:t>
            </a:r>
            <a:endParaRPr kumimoji="1" lang="ko-Kore-KR" altLang="en-US" dirty="0"/>
          </a:p>
        </p:txBody>
      </p:sp>
      <p:sp>
        <p:nvSpPr>
          <p:cNvPr id="23" name="오른쪽 화살표[R] 22">
            <a:extLst>
              <a:ext uri="{FF2B5EF4-FFF2-40B4-BE49-F238E27FC236}">
                <a16:creationId xmlns:a16="http://schemas.microsoft.com/office/drawing/2014/main" id="{1135DDD3-9A4F-804C-9DD3-D86C33B1F562}"/>
              </a:ext>
            </a:extLst>
          </p:cNvPr>
          <p:cNvSpPr/>
          <p:nvPr/>
        </p:nvSpPr>
        <p:spPr>
          <a:xfrm rot="18690732">
            <a:off x="4169317" y="3409329"/>
            <a:ext cx="1393902" cy="32632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Range</a:t>
            </a:r>
            <a:endParaRPr kumimoji="1" lang="ko-Kore-KR" altLang="en-US" dirty="0"/>
          </a:p>
        </p:txBody>
      </p:sp>
      <p:sp>
        <p:nvSpPr>
          <p:cNvPr id="24" name="왼쪽 화살표[L] 23">
            <a:extLst>
              <a:ext uri="{FF2B5EF4-FFF2-40B4-BE49-F238E27FC236}">
                <a16:creationId xmlns:a16="http://schemas.microsoft.com/office/drawing/2014/main" id="{29BCE257-D0C0-AF4F-A9E0-C7B1CCA1BBC9}"/>
              </a:ext>
            </a:extLst>
          </p:cNvPr>
          <p:cNvSpPr/>
          <p:nvPr/>
        </p:nvSpPr>
        <p:spPr>
          <a:xfrm rot="18787074">
            <a:off x="4643078" y="3801849"/>
            <a:ext cx="1358900" cy="331594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Sampled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40688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35F6E-E3A9-BB44-9B2B-597FFF580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Design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sz="3200" dirty="0"/>
              <a:t>Worker</a:t>
            </a:r>
            <a:endParaRPr kumimoji="1" lang="ko-Kore-KR" altLang="en-US" sz="3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86843C9-847F-5548-897B-C8E9775488EE}"/>
              </a:ext>
            </a:extLst>
          </p:cNvPr>
          <p:cNvSpPr/>
          <p:nvPr/>
        </p:nvSpPr>
        <p:spPr>
          <a:xfrm>
            <a:off x="10922310" y="2851072"/>
            <a:ext cx="1282700" cy="12319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Worker</a:t>
            </a:r>
            <a:endParaRPr kumimoji="1" lang="ko-Kore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CC00658-ADA5-FB4D-968A-CD31EC732010}"/>
              </a:ext>
            </a:extLst>
          </p:cNvPr>
          <p:cNvSpPr/>
          <p:nvPr/>
        </p:nvSpPr>
        <p:spPr>
          <a:xfrm>
            <a:off x="8463775" y="0"/>
            <a:ext cx="1326996" cy="12803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Fragment</a:t>
            </a:r>
            <a:endParaRPr kumimoji="1" lang="ko-Kore-KR" altLang="en-US" sz="14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B5035D0-AB18-B446-A935-3E957DBCA89B}"/>
              </a:ext>
            </a:extLst>
          </p:cNvPr>
          <p:cNvSpPr/>
          <p:nvPr/>
        </p:nvSpPr>
        <p:spPr>
          <a:xfrm>
            <a:off x="8463775" y="1401288"/>
            <a:ext cx="1326996" cy="12803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Sorting</a:t>
            </a:r>
            <a:endParaRPr kumimoji="1" lang="ko-Kore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B80F33F-E6A0-494C-AFC3-266018B49E41}"/>
              </a:ext>
            </a:extLst>
          </p:cNvPr>
          <p:cNvSpPr/>
          <p:nvPr/>
        </p:nvSpPr>
        <p:spPr>
          <a:xfrm>
            <a:off x="8463775" y="2802576"/>
            <a:ext cx="1326996" cy="12803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Partitioning</a:t>
            </a:r>
            <a:endParaRPr kumimoji="1" lang="ko-Kore-KR" altLang="en-US" sz="12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416DB4A-43D6-604B-AC71-DCFE557C0EFF}"/>
              </a:ext>
            </a:extLst>
          </p:cNvPr>
          <p:cNvSpPr/>
          <p:nvPr/>
        </p:nvSpPr>
        <p:spPr>
          <a:xfrm>
            <a:off x="8463775" y="4203864"/>
            <a:ext cx="1326996" cy="12803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Merge -Sorting</a:t>
            </a:r>
            <a:endParaRPr kumimoji="1" lang="ko-Kore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087BAF5-291E-AB46-A049-E0F11C197CF9}"/>
              </a:ext>
            </a:extLst>
          </p:cNvPr>
          <p:cNvSpPr/>
          <p:nvPr/>
        </p:nvSpPr>
        <p:spPr>
          <a:xfrm>
            <a:off x="8463775" y="5570474"/>
            <a:ext cx="1326996" cy="12803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Balancing</a:t>
            </a:r>
            <a:endParaRPr kumimoji="1" lang="ko-Kore-KR" altLang="en-US" sz="1400" dirty="0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0F45EE58-DC84-C346-A66B-5D1DF998C93F}"/>
              </a:ext>
            </a:extLst>
          </p:cNvPr>
          <p:cNvCxnSpPr>
            <a:stCxn id="4" idx="6"/>
            <a:endCxn id="3" idx="1"/>
          </p:cNvCxnSpPr>
          <p:nvPr/>
        </p:nvCxnSpPr>
        <p:spPr>
          <a:xfrm>
            <a:off x="9790771" y="640198"/>
            <a:ext cx="1131539" cy="28268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7940E1BE-2CD2-E14B-8116-9A0CA7909D6A}"/>
              </a:ext>
            </a:extLst>
          </p:cNvPr>
          <p:cNvCxnSpPr>
            <a:stCxn id="3" idx="1"/>
            <a:endCxn id="5" idx="6"/>
          </p:cNvCxnSpPr>
          <p:nvPr/>
        </p:nvCxnSpPr>
        <p:spPr>
          <a:xfrm flipH="1" flipV="1">
            <a:off x="9790771" y="2041486"/>
            <a:ext cx="1131539" cy="14255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C3C8A75B-1916-0248-9CDD-70968CE5002F}"/>
              </a:ext>
            </a:extLst>
          </p:cNvPr>
          <p:cNvCxnSpPr>
            <a:stCxn id="3" idx="1"/>
            <a:endCxn id="6" idx="6"/>
          </p:cNvCxnSpPr>
          <p:nvPr/>
        </p:nvCxnSpPr>
        <p:spPr>
          <a:xfrm flipH="1" flipV="1">
            <a:off x="9790771" y="3442774"/>
            <a:ext cx="1131539" cy="242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8461AC00-41DA-8541-BB9A-1E309B233E09}"/>
              </a:ext>
            </a:extLst>
          </p:cNvPr>
          <p:cNvCxnSpPr>
            <a:stCxn id="3" idx="1"/>
            <a:endCxn id="7" idx="6"/>
          </p:cNvCxnSpPr>
          <p:nvPr/>
        </p:nvCxnSpPr>
        <p:spPr>
          <a:xfrm flipH="1">
            <a:off x="9790771" y="3467022"/>
            <a:ext cx="1131539" cy="1377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ADC8F66A-C36E-064C-9111-B830A8BD915E}"/>
              </a:ext>
            </a:extLst>
          </p:cNvPr>
          <p:cNvCxnSpPr>
            <a:stCxn id="3" idx="1"/>
            <a:endCxn id="8" idx="6"/>
          </p:cNvCxnSpPr>
          <p:nvPr/>
        </p:nvCxnSpPr>
        <p:spPr>
          <a:xfrm flipH="1">
            <a:off x="9790771" y="3467022"/>
            <a:ext cx="1131539" cy="27436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8DBB86EF-8B88-5A41-B8DC-282FC2C6B099}"/>
              </a:ext>
            </a:extLst>
          </p:cNvPr>
          <p:cNvSpPr/>
          <p:nvPr/>
        </p:nvSpPr>
        <p:spPr>
          <a:xfrm>
            <a:off x="4389863" y="2341756"/>
            <a:ext cx="1706137" cy="18621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A7EF6C97-8C81-E049-B717-4AC848F8CA77}"/>
              </a:ext>
            </a:extLst>
          </p:cNvPr>
          <p:cNvCxnSpPr>
            <a:cxnSpLocks/>
            <a:stCxn id="22" idx="6"/>
            <a:endCxn id="22" idx="2"/>
          </p:cNvCxnSpPr>
          <p:nvPr/>
        </p:nvCxnSpPr>
        <p:spPr>
          <a:xfrm flipH="1">
            <a:off x="4389863" y="3272810"/>
            <a:ext cx="1706137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16A0D94-3ED4-AC4F-885B-3D1D754B98E8}"/>
              </a:ext>
            </a:extLst>
          </p:cNvPr>
          <p:cNvSpPr/>
          <p:nvPr/>
        </p:nvSpPr>
        <p:spPr>
          <a:xfrm>
            <a:off x="6935748" y="1765726"/>
            <a:ext cx="1190858" cy="200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Thread 1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BEF56EE-8D07-8A4B-82E1-52F43DC5E9E2}"/>
              </a:ext>
            </a:extLst>
          </p:cNvPr>
          <p:cNvSpPr/>
          <p:nvPr/>
        </p:nvSpPr>
        <p:spPr>
          <a:xfrm>
            <a:off x="6935748" y="2141034"/>
            <a:ext cx="1190858" cy="200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Thread  2</a:t>
            </a:r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FF72B5C-CA26-E846-8D02-D141A7C20A39}"/>
              </a:ext>
            </a:extLst>
          </p:cNvPr>
          <p:cNvSpPr/>
          <p:nvPr/>
        </p:nvSpPr>
        <p:spPr>
          <a:xfrm>
            <a:off x="6943803" y="2480962"/>
            <a:ext cx="1190858" cy="200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Thread N</a:t>
            </a:r>
            <a:endParaRPr kumimoji="1" lang="ko-Kore-KR" altLang="en-US" dirty="0"/>
          </a:p>
        </p:txBody>
      </p: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E037AD55-4DCC-5441-8C5E-3C039FB7355B}"/>
              </a:ext>
            </a:extLst>
          </p:cNvPr>
          <p:cNvCxnSpPr>
            <a:stCxn id="26" idx="3"/>
            <a:endCxn id="5" idx="2"/>
          </p:cNvCxnSpPr>
          <p:nvPr/>
        </p:nvCxnSpPr>
        <p:spPr>
          <a:xfrm>
            <a:off x="8126606" y="1866087"/>
            <a:ext cx="337169" cy="1753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ABAACA11-F7DD-B649-8DAE-11CFBC97F765}"/>
              </a:ext>
            </a:extLst>
          </p:cNvPr>
          <p:cNvCxnSpPr>
            <a:stCxn id="27" idx="3"/>
            <a:endCxn id="5" idx="2"/>
          </p:cNvCxnSpPr>
          <p:nvPr/>
        </p:nvCxnSpPr>
        <p:spPr>
          <a:xfrm flipV="1">
            <a:off x="8126606" y="2041486"/>
            <a:ext cx="337169" cy="1999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E7F01BA4-0437-9A41-94B0-F55A34578C31}"/>
              </a:ext>
            </a:extLst>
          </p:cNvPr>
          <p:cNvCxnSpPr>
            <a:stCxn id="5" idx="2"/>
            <a:endCxn id="28" idx="3"/>
          </p:cNvCxnSpPr>
          <p:nvPr/>
        </p:nvCxnSpPr>
        <p:spPr>
          <a:xfrm flipH="1">
            <a:off x="8134661" y="2041486"/>
            <a:ext cx="329114" cy="5398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9374000-443B-C44A-B19A-372D863C85A1}"/>
              </a:ext>
            </a:extLst>
          </p:cNvPr>
          <p:cNvSpPr txBox="1"/>
          <p:nvPr/>
        </p:nvSpPr>
        <p:spPr>
          <a:xfrm>
            <a:off x="4389863" y="4203865"/>
            <a:ext cx="179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Communication</a:t>
            </a:r>
            <a:endParaRPr kumimoji="1" lang="ko-Kore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F54C065-6FC7-2D4E-8A7F-B558075D185D}"/>
              </a:ext>
            </a:extLst>
          </p:cNvPr>
          <p:cNvSpPr txBox="1"/>
          <p:nvPr/>
        </p:nvSpPr>
        <p:spPr>
          <a:xfrm>
            <a:off x="4772722" y="2681684"/>
            <a:ext cx="888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Send</a:t>
            </a:r>
            <a:endParaRPr kumimoji="1" lang="ko-Kore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BAE39E9-7A3F-9C4F-B77D-E347B0D3F024}"/>
              </a:ext>
            </a:extLst>
          </p:cNvPr>
          <p:cNvSpPr txBox="1"/>
          <p:nvPr/>
        </p:nvSpPr>
        <p:spPr>
          <a:xfrm>
            <a:off x="4772722" y="3442774"/>
            <a:ext cx="981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Receive</a:t>
            </a:r>
            <a:endParaRPr kumimoji="1" lang="ko-Kore-KR" altLang="en-US" dirty="0"/>
          </a:p>
        </p:txBody>
      </p:sp>
      <p:sp>
        <p:nvSpPr>
          <p:cNvPr id="41" name="왼쪽 화살표[L] 40">
            <a:extLst>
              <a:ext uri="{FF2B5EF4-FFF2-40B4-BE49-F238E27FC236}">
                <a16:creationId xmlns:a16="http://schemas.microsoft.com/office/drawing/2014/main" id="{0C689A8D-2DC7-D248-9657-01633A693C20}"/>
              </a:ext>
            </a:extLst>
          </p:cNvPr>
          <p:cNvSpPr/>
          <p:nvPr/>
        </p:nvSpPr>
        <p:spPr>
          <a:xfrm>
            <a:off x="2765502" y="2581323"/>
            <a:ext cx="1382752" cy="469693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Alarm</a:t>
            </a:r>
            <a:endParaRPr kumimoji="1" lang="ko-Kore-KR" altLang="en-US" dirty="0"/>
          </a:p>
        </p:txBody>
      </p:sp>
      <p:sp>
        <p:nvSpPr>
          <p:cNvPr id="42" name="오른쪽 화살표[R] 41">
            <a:extLst>
              <a:ext uri="{FF2B5EF4-FFF2-40B4-BE49-F238E27FC236}">
                <a16:creationId xmlns:a16="http://schemas.microsoft.com/office/drawing/2014/main" id="{05E0C917-9FB9-D94A-9BEB-5D7ED5F6A2A2}"/>
              </a:ext>
            </a:extLst>
          </p:cNvPr>
          <p:cNvSpPr/>
          <p:nvPr/>
        </p:nvSpPr>
        <p:spPr>
          <a:xfrm>
            <a:off x="6266985" y="2851072"/>
            <a:ext cx="1326996" cy="2935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Start Phase</a:t>
            </a:r>
            <a:endParaRPr kumimoji="1" lang="ko-Kore-KR" altLang="en-US" dirty="0"/>
          </a:p>
        </p:txBody>
      </p:sp>
      <p:sp>
        <p:nvSpPr>
          <p:cNvPr id="43" name="왼쪽 화살표[L] 42">
            <a:extLst>
              <a:ext uri="{FF2B5EF4-FFF2-40B4-BE49-F238E27FC236}">
                <a16:creationId xmlns:a16="http://schemas.microsoft.com/office/drawing/2014/main" id="{4295615D-F31F-B740-9130-C8D3E8ED99E4}"/>
              </a:ext>
            </a:extLst>
          </p:cNvPr>
          <p:cNvSpPr/>
          <p:nvPr/>
        </p:nvSpPr>
        <p:spPr>
          <a:xfrm>
            <a:off x="6204181" y="3467023"/>
            <a:ext cx="1389800" cy="293572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Alarm End</a:t>
            </a:r>
            <a:endParaRPr kumimoji="1" lang="ko-Kore-KR" altLang="en-US" dirty="0"/>
          </a:p>
        </p:txBody>
      </p:sp>
      <p:sp>
        <p:nvSpPr>
          <p:cNvPr id="44" name="오른쪽 화살표[R] 43">
            <a:extLst>
              <a:ext uri="{FF2B5EF4-FFF2-40B4-BE49-F238E27FC236}">
                <a16:creationId xmlns:a16="http://schemas.microsoft.com/office/drawing/2014/main" id="{7DC27A1B-57B8-A749-A9BC-FC0F5E15B964}"/>
              </a:ext>
            </a:extLst>
          </p:cNvPr>
          <p:cNvSpPr/>
          <p:nvPr/>
        </p:nvSpPr>
        <p:spPr>
          <a:xfrm>
            <a:off x="2888166" y="3429000"/>
            <a:ext cx="1260088" cy="38310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Start</a:t>
            </a:r>
            <a:endParaRPr kumimoji="1" lang="ko-Kore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8429D62-29F9-7440-A117-15732B4FF753}"/>
              </a:ext>
            </a:extLst>
          </p:cNvPr>
          <p:cNvSpPr txBox="1"/>
          <p:nvPr/>
        </p:nvSpPr>
        <p:spPr>
          <a:xfrm>
            <a:off x="241609" y="4810140"/>
            <a:ext cx="414825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Worker Key Task</a:t>
            </a:r>
          </a:p>
          <a:p>
            <a:r>
              <a:rPr kumimoji="1" lang="en-US" altLang="ko-Kore-KR" dirty="0"/>
              <a:t> - </a:t>
            </a:r>
            <a:r>
              <a:rPr kumimoji="1" lang="en-US" altLang="ko-Kore-KR" b="1" dirty="0"/>
              <a:t>Process </a:t>
            </a:r>
            <a:r>
              <a:rPr kumimoji="1" lang="en-US" altLang="ko-Kore-KR" dirty="0"/>
              <a:t>5 phase</a:t>
            </a:r>
          </a:p>
          <a:p>
            <a:r>
              <a:rPr kumimoji="1" lang="en-US" altLang="ko-Kore-KR" dirty="0"/>
              <a:t>    → Project’s key function</a:t>
            </a:r>
          </a:p>
          <a:p>
            <a:r>
              <a:rPr kumimoji="1" lang="en-US" altLang="ko-Kore-KR" dirty="0"/>
              <a:t>- </a:t>
            </a:r>
            <a:r>
              <a:rPr kumimoji="1" lang="en-US" altLang="ko-Kore-KR" b="1" dirty="0"/>
              <a:t>Alarm </a:t>
            </a:r>
            <a:r>
              <a:rPr kumimoji="1" lang="en-US" altLang="ko-Kore-KR" dirty="0"/>
              <a:t>to Master</a:t>
            </a:r>
          </a:p>
          <a:p>
            <a:r>
              <a:rPr kumimoji="1" lang="en-US" altLang="ko-Kore-KR" dirty="0"/>
              <a:t>    → Alarm : Each phase is done</a:t>
            </a:r>
          </a:p>
        </p:txBody>
      </p:sp>
      <p:sp>
        <p:nvSpPr>
          <p:cNvPr id="46" name="아래쪽 화살표[D] 45">
            <a:extLst>
              <a:ext uri="{FF2B5EF4-FFF2-40B4-BE49-F238E27FC236}">
                <a16:creationId xmlns:a16="http://schemas.microsoft.com/office/drawing/2014/main" id="{51545B83-9A2B-A642-A047-41F08F55B250}"/>
              </a:ext>
            </a:extLst>
          </p:cNvPr>
          <p:cNvSpPr/>
          <p:nvPr/>
        </p:nvSpPr>
        <p:spPr>
          <a:xfrm>
            <a:off x="9991493" y="167268"/>
            <a:ext cx="602166" cy="654576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19689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CF690F-622D-DE4C-8652-34CDF1EB9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Progress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2EE55B-2767-C44E-BC53-56B71E1CF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ko-Kore-KR" dirty="0"/>
              <a:t>Set 10 milestones.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Therefore, finished 2 milestones, working on 2 milestones</a:t>
            </a:r>
          </a:p>
          <a:p>
            <a:endParaRPr kumimoji="1" lang="en-US" altLang="ko-Kore-KR" dirty="0"/>
          </a:p>
          <a:p>
            <a:r>
              <a:rPr kumimoji="1" lang="en-US" altLang="ko-Kore-KR" sz="2400" dirty="0" err="1"/>
              <a:t>gRPC</a:t>
            </a:r>
            <a:r>
              <a:rPr kumimoji="1" lang="en-US" altLang="ko-Kore-KR" sz="2400" dirty="0"/>
              <a:t>, multi-threads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example</a:t>
            </a:r>
            <a:r>
              <a:rPr kumimoji="1" lang="en-US" altLang="ko-Kore-KR" sz="2400" dirty="0"/>
              <a:t> code finished. Start project’s code by this week.</a:t>
            </a:r>
          </a:p>
          <a:p>
            <a:endParaRPr kumimoji="1" lang="en-US" altLang="ko-Kore-KR" sz="2400" dirty="0"/>
          </a:p>
          <a:p>
            <a:r>
              <a:rPr kumimoji="1" lang="en-US" altLang="ko-Kore-KR" sz="2400" dirty="0"/>
              <a:t>Development Environment trouble found &amp; solved.</a:t>
            </a:r>
          </a:p>
          <a:p>
            <a:pPr lvl="1"/>
            <a:r>
              <a:rPr kumimoji="1" lang="en-US" altLang="ko-Kore-KR" sz="2000" dirty="0"/>
              <a:t>Keep </a:t>
            </a:r>
            <a:r>
              <a:rPr kumimoji="1" lang="en-US" altLang="ko-Kore-KR" sz="2000" dirty="0" err="1"/>
              <a:t>traking</a:t>
            </a:r>
            <a:r>
              <a:rPr kumimoji="1" lang="en-US" altLang="ko-Kore-KR" sz="2000" dirty="0"/>
              <a:t> with shared document</a:t>
            </a:r>
          </a:p>
          <a:p>
            <a:endParaRPr kumimoji="1" lang="en-US" altLang="ko-Kore-KR" sz="2400" dirty="0"/>
          </a:p>
          <a:p>
            <a:r>
              <a:rPr kumimoji="1" lang="en-US" altLang="ko-Kore-KR" sz="2400" dirty="0" err="1"/>
              <a:t>FileIO</a:t>
            </a:r>
            <a:r>
              <a:rPr kumimoji="1" lang="en-US" altLang="ko-Kore-KR" sz="2400" dirty="0"/>
              <a:t>, Fragmentation prototype implemented.</a:t>
            </a:r>
          </a:p>
        </p:txBody>
      </p:sp>
    </p:spTree>
    <p:extLst>
      <p:ext uri="{BB962C8B-B14F-4D97-AF65-F5344CB8AC3E}">
        <p14:creationId xmlns:p14="http://schemas.microsoft.com/office/powerpoint/2010/main" val="2628144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336</Words>
  <Application>Microsoft Macintosh PowerPoint</Application>
  <PresentationFormat>와이드스크린</PresentationFormat>
  <Paragraphs>89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테마</vt:lpstr>
      <vt:lpstr>Progress Presentation</vt:lpstr>
      <vt:lpstr>Review Our Weekly Progress</vt:lpstr>
      <vt:lpstr>Communication</vt:lpstr>
      <vt:lpstr>Details</vt:lpstr>
      <vt:lpstr>Design – Entire</vt:lpstr>
      <vt:lpstr>Design - Master</vt:lpstr>
      <vt:lpstr>Design - Worker</vt:lpstr>
      <vt:lpstr>Progress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Presentation</dc:title>
  <dc:creator>송수민</dc:creator>
  <cp:lastModifiedBy>송수민</cp:lastModifiedBy>
  <cp:revision>9</cp:revision>
  <dcterms:created xsi:type="dcterms:W3CDTF">2022-11-13T06:36:38Z</dcterms:created>
  <dcterms:modified xsi:type="dcterms:W3CDTF">2022-11-16T07:12:07Z</dcterms:modified>
</cp:coreProperties>
</file>