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6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7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0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6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4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1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3B6C-E38A-4DBE-B6FE-BFD466893302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C801-C817-41B6-A9E2-54F0F617A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9593"/>
              </p:ext>
            </p:extLst>
          </p:nvPr>
        </p:nvGraphicFramePr>
        <p:xfrm>
          <a:off x="1322695" y="506017"/>
          <a:ext cx="4069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566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/>
                        <a:t>제품코드</a:t>
                      </a:r>
                      <a:r>
                        <a:rPr lang="en-US" altLang="ko-KR" sz="1400" b="1" u="sng" dirty="0" smtClean="0"/>
                        <a:t>(PK)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44758"/>
              </p:ext>
            </p:extLst>
          </p:nvPr>
        </p:nvGraphicFramePr>
        <p:xfrm>
          <a:off x="5980151" y="506017"/>
          <a:ext cx="50353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843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r>
                        <a:rPr lang="en-US" altLang="ko-KR" sz="1400" b="1" dirty="0" smtClean="0"/>
                        <a:t>(FK)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sp>
        <p:nvSpPr>
          <p:cNvPr id="11" name="자유형 10"/>
          <p:cNvSpPr/>
          <p:nvPr/>
        </p:nvSpPr>
        <p:spPr>
          <a:xfrm>
            <a:off x="2008257" y="153820"/>
            <a:ext cx="5811140" cy="350378"/>
          </a:xfrm>
          <a:custGeom>
            <a:avLst/>
            <a:gdLst>
              <a:gd name="connsiteX0" fmla="*/ 0 w 5811140"/>
              <a:gd name="connsiteY0" fmla="*/ 341832 h 350378"/>
              <a:gd name="connsiteX1" fmla="*/ 0 w 5811140"/>
              <a:gd name="connsiteY1" fmla="*/ 0 h 350378"/>
              <a:gd name="connsiteX2" fmla="*/ 5811140 w 5811140"/>
              <a:gd name="connsiteY2" fmla="*/ 0 h 350378"/>
              <a:gd name="connsiteX3" fmla="*/ 5811140 w 5811140"/>
              <a:gd name="connsiteY3" fmla="*/ 350378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1140" h="350378">
                <a:moveTo>
                  <a:pt x="0" y="341832"/>
                </a:moveTo>
                <a:lnTo>
                  <a:pt x="0" y="0"/>
                </a:lnTo>
                <a:lnTo>
                  <a:pt x="5811140" y="0"/>
                </a:lnTo>
                <a:lnTo>
                  <a:pt x="5811140" y="35037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31535" y="276883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&lt;PRODUCTS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2061" y="276883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&lt;ORDERS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5600" y="3455954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SELECT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제품가격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구매수량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구매일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FROM PRODUCTS P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 JOIN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ORDERS O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ON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35610"/>
              </p:ext>
            </p:extLst>
          </p:nvPr>
        </p:nvGraphicFramePr>
        <p:xfrm>
          <a:off x="1322695" y="4518991"/>
          <a:ext cx="969282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71">
                  <a:extLst>
                    <a:ext uri="{9D8B030D-6E8A-4147-A177-3AD203B41FA5}">
                      <a16:colId xmlns:a16="http://schemas.microsoft.com/office/drawing/2014/main" val="3720216179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981149542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0" y="322362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7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9593"/>
              </p:ext>
            </p:extLst>
          </p:nvPr>
        </p:nvGraphicFramePr>
        <p:xfrm>
          <a:off x="1322695" y="506017"/>
          <a:ext cx="4069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566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/>
                        <a:t>제품코드</a:t>
                      </a:r>
                      <a:r>
                        <a:rPr lang="en-US" altLang="ko-KR" sz="1400" b="1" u="sng" dirty="0" smtClean="0"/>
                        <a:t>(PK)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44758"/>
              </p:ext>
            </p:extLst>
          </p:nvPr>
        </p:nvGraphicFramePr>
        <p:xfrm>
          <a:off x="5980151" y="506017"/>
          <a:ext cx="50353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843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r>
                        <a:rPr lang="en-US" altLang="ko-KR" sz="1400" b="1" dirty="0" smtClean="0"/>
                        <a:t>(FK)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sp>
        <p:nvSpPr>
          <p:cNvPr id="11" name="자유형 10"/>
          <p:cNvSpPr/>
          <p:nvPr/>
        </p:nvSpPr>
        <p:spPr>
          <a:xfrm>
            <a:off x="2008257" y="153820"/>
            <a:ext cx="5811140" cy="350378"/>
          </a:xfrm>
          <a:custGeom>
            <a:avLst/>
            <a:gdLst>
              <a:gd name="connsiteX0" fmla="*/ 0 w 5811140"/>
              <a:gd name="connsiteY0" fmla="*/ 341832 h 350378"/>
              <a:gd name="connsiteX1" fmla="*/ 0 w 5811140"/>
              <a:gd name="connsiteY1" fmla="*/ 0 h 350378"/>
              <a:gd name="connsiteX2" fmla="*/ 5811140 w 5811140"/>
              <a:gd name="connsiteY2" fmla="*/ 0 h 350378"/>
              <a:gd name="connsiteX3" fmla="*/ 5811140 w 5811140"/>
              <a:gd name="connsiteY3" fmla="*/ 350378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1140" h="350378">
                <a:moveTo>
                  <a:pt x="0" y="341832"/>
                </a:moveTo>
                <a:lnTo>
                  <a:pt x="0" y="0"/>
                </a:lnTo>
                <a:lnTo>
                  <a:pt x="5811140" y="0"/>
                </a:lnTo>
                <a:lnTo>
                  <a:pt x="5811140" y="35037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31535" y="276883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&lt;PRODUCTS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2061" y="276883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&lt;ORDERS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5600" y="3455954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SELECT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COUNT(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FROM PRODUCTS P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INNER JOIN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ORDERS O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ON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 BY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P.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0100"/>
              </p:ext>
            </p:extLst>
          </p:nvPr>
        </p:nvGraphicFramePr>
        <p:xfrm>
          <a:off x="1322695" y="4835186"/>
          <a:ext cx="484641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71">
                  <a:extLst>
                    <a:ext uri="{9D8B030D-6E8A-4147-A177-3AD203B41FA5}">
                      <a16:colId xmlns:a16="http://schemas.microsoft.com/office/drawing/2014/main" val="3720216179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981149542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COUNT(O.</a:t>
                      </a:r>
                      <a:r>
                        <a:rPr lang="ko-KR" altLang="en-US" sz="1400" b="1" dirty="0" smtClean="0"/>
                        <a:t>순번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0" y="322362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2926"/>
              </p:ext>
            </p:extLst>
          </p:nvPr>
        </p:nvGraphicFramePr>
        <p:xfrm>
          <a:off x="1322695" y="506017"/>
          <a:ext cx="4069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566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/>
                        <a:t>제품코드</a:t>
                      </a:r>
                      <a:r>
                        <a:rPr lang="en-US" altLang="ko-KR" sz="1400" b="1" u="sng" dirty="0" smtClean="0"/>
                        <a:t>(PK)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7667"/>
              </p:ext>
            </p:extLst>
          </p:nvPr>
        </p:nvGraphicFramePr>
        <p:xfrm>
          <a:off x="5980151" y="506017"/>
          <a:ext cx="50353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843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r>
                        <a:rPr lang="en-US" altLang="ko-KR" sz="1400" b="1" dirty="0" smtClean="0"/>
                        <a:t>(FK)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sp>
        <p:nvSpPr>
          <p:cNvPr id="11" name="자유형 10"/>
          <p:cNvSpPr/>
          <p:nvPr/>
        </p:nvSpPr>
        <p:spPr>
          <a:xfrm>
            <a:off x="2008257" y="153820"/>
            <a:ext cx="5811140" cy="350378"/>
          </a:xfrm>
          <a:custGeom>
            <a:avLst/>
            <a:gdLst>
              <a:gd name="connsiteX0" fmla="*/ 0 w 5811140"/>
              <a:gd name="connsiteY0" fmla="*/ 341832 h 350378"/>
              <a:gd name="connsiteX1" fmla="*/ 0 w 5811140"/>
              <a:gd name="connsiteY1" fmla="*/ 0 h 350378"/>
              <a:gd name="connsiteX2" fmla="*/ 5811140 w 5811140"/>
              <a:gd name="connsiteY2" fmla="*/ 0 h 350378"/>
              <a:gd name="connsiteX3" fmla="*/ 5811140 w 5811140"/>
              <a:gd name="connsiteY3" fmla="*/ 350378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1140" h="350378">
                <a:moveTo>
                  <a:pt x="0" y="341832"/>
                </a:moveTo>
                <a:lnTo>
                  <a:pt x="0" y="0"/>
                </a:lnTo>
                <a:lnTo>
                  <a:pt x="5811140" y="0"/>
                </a:lnTo>
                <a:lnTo>
                  <a:pt x="5811140" y="35037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31535" y="276883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&lt;PRODUCTS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2061" y="276883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&lt;ORDERS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5600" y="3455954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SELECT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제품가격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구매수량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O.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구매일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FROM PRODUCTS P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OUTER JOIN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ORDERS O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ON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29993"/>
              </p:ext>
            </p:extLst>
          </p:nvPr>
        </p:nvGraphicFramePr>
        <p:xfrm>
          <a:off x="1322695" y="4517693"/>
          <a:ext cx="969282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71">
                  <a:extLst>
                    <a:ext uri="{9D8B030D-6E8A-4147-A177-3AD203B41FA5}">
                      <a16:colId xmlns:a16="http://schemas.microsoft.com/office/drawing/2014/main" val="3720216179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4184255777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4498496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300525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254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0" y="322362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9593"/>
              </p:ext>
            </p:extLst>
          </p:nvPr>
        </p:nvGraphicFramePr>
        <p:xfrm>
          <a:off x="1322695" y="506017"/>
          <a:ext cx="4069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566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356566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 err="1" smtClean="0"/>
                        <a:t>제품코드</a:t>
                      </a:r>
                      <a:r>
                        <a:rPr lang="en-US" altLang="ko-KR" sz="1400" b="1" u="sng" dirty="0" smtClean="0"/>
                        <a:t>(PK)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제품가격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44758"/>
              </p:ext>
            </p:extLst>
          </p:nvPr>
        </p:nvGraphicFramePr>
        <p:xfrm>
          <a:off x="5980151" y="506017"/>
          <a:ext cx="50353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843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781238891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127490206"/>
                    </a:ext>
                  </a:extLst>
                </a:gridCol>
                <a:gridCol w="1258843">
                  <a:extLst>
                    <a:ext uri="{9D8B030D-6E8A-4147-A177-3AD203B41FA5}">
                      <a16:colId xmlns:a16="http://schemas.microsoft.com/office/drawing/2014/main" val="122758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순번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r>
                        <a:rPr lang="en-US" altLang="ko-KR" sz="1400" b="1" dirty="0" smtClean="0"/>
                        <a:t>(FK)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구매수량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구매일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87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22/03/10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76538"/>
                  </a:ext>
                </a:extLst>
              </a:tr>
            </a:tbl>
          </a:graphicData>
        </a:graphic>
      </p:graphicFrame>
      <p:sp>
        <p:nvSpPr>
          <p:cNvPr id="11" name="자유형 10"/>
          <p:cNvSpPr/>
          <p:nvPr/>
        </p:nvSpPr>
        <p:spPr>
          <a:xfrm>
            <a:off x="2008257" y="153820"/>
            <a:ext cx="5811140" cy="350378"/>
          </a:xfrm>
          <a:custGeom>
            <a:avLst/>
            <a:gdLst>
              <a:gd name="connsiteX0" fmla="*/ 0 w 5811140"/>
              <a:gd name="connsiteY0" fmla="*/ 341832 h 350378"/>
              <a:gd name="connsiteX1" fmla="*/ 0 w 5811140"/>
              <a:gd name="connsiteY1" fmla="*/ 0 h 350378"/>
              <a:gd name="connsiteX2" fmla="*/ 5811140 w 5811140"/>
              <a:gd name="connsiteY2" fmla="*/ 0 h 350378"/>
              <a:gd name="connsiteX3" fmla="*/ 5811140 w 5811140"/>
              <a:gd name="connsiteY3" fmla="*/ 350378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1140" h="350378">
                <a:moveTo>
                  <a:pt x="0" y="341832"/>
                </a:moveTo>
                <a:lnTo>
                  <a:pt x="0" y="0"/>
                </a:lnTo>
                <a:lnTo>
                  <a:pt x="5811140" y="0"/>
                </a:lnTo>
                <a:lnTo>
                  <a:pt x="5811140" y="35037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31535" y="276883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&lt;PRODUCTS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2061" y="276883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&lt;ORDERS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5600" y="3455954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SELECT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COUNT(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FROM PRODUCTS P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OUTER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ORDERS O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ON P.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O.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 BY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P.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제품코드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P.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제품명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28125"/>
              </p:ext>
            </p:extLst>
          </p:nvPr>
        </p:nvGraphicFramePr>
        <p:xfrm>
          <a:off x="1322695" y="4835186"/>
          <a:ext cx="4846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71">
                  <a:extLst>
                    <a:ext uri="{9D8B030D-6E8A-4147-A177-3AD203B41FA5}">
                      <a16:colId xmlns:a16="http://schemas.microsoft.com/office/drawing/2014/main" val="3720216179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594548960"/>
                    </a:ext>
                  </a:extLst>
                </a:gridCol>
                <a:gridCol w="1615471">
                  <a:extLst>
                    <a:ext uri="{9D8B030D-6E8A-4147-A177-3AD203B41FA5}">
                      <a16:colId xmlns:a16="http://schemas.microsoft.com/office/drawing/2014/main" val="981149542"/>
                    </a:ext>
                  </a:extLst>
                </a:gridCol>
              </a:tblGrid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제품코드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제품명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COUNT(O.</a:t>
                      </a:r>
                      <a:r>
                        <a:rPr lang="ko-KR" altLang="en-US" sz="1400" b="1" dirty="0" smtClean="0"/>
                        <a:t>순번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379441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포카칩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697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양파링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99230"/>
                  </a:ext>
                </a:extLst>
              </a:tr>
              <a:tr h="279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새우깡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482472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0" y="322362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1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473</Words>
  <Application>Microsoft Office PowerPoint</Application>
  <PresentationFormat>와이드스크린</PresentationFormat>
  <Paragraphs>265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민경태</dc:creator>
  <cp:lastModifiedBy>민경태</cp:lastModifiedBy>
  <cp:revision>6</cp:revision>
  <dcterms:created xsi:type="dcterms:W3CDTF">2022-03-10T08:36:20Z</dcterms:created>
  <dcterms:modified xsi:type="dcterms:W3CDTF">2022-03-10T08:56:46Z</dcterms:modified>
</cp:coreProperties>
</file>