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KOREA’,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smtClean="0"/>
              <a:t>WHERE</a:t>
            </a:r>
            <a:r>
              <a:rPr lang="ko-KR" altLang="en-US" sz="1600" smtClean="0"/>
              <a:t>절을 </a:t>
            </a:r>
            <a:r>
              <a:rPr lang="ko-KR" altLang="en-US" sz="1600" dirty="0"/>
              <a:t>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57026</TotalTime>
  <Words>837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Tunga</vt:lpstr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349</cp:revision>
  <dcterms:created xsi:type="dcterms:W3CDTF">2018-05-10T00:35:19Z</dcterms:created>
  <dcterms:modified xsi:type="dcterms:W3CDTF">2022-01-07T07:27:52Z</dcterms:modified>
</cp:coreProperties>
</file>