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85" r:id="rId2"/>
    <p:sldId id="287" r:id="rId3"/>
    <p:sldId id="286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2084" autoAdjust="0"/>
  </p:normalViewPr>
  <p:slideViewPr>
    <p:cSldViewPr>
      <p:cViewPr varScale="1">
        <p:scale>
          <a:sx n="120" d="100"/>
          <a:sy n="120" d="100"/>
        </p:scale>
        <p:origin x="138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데이터베이스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기본용어</a:t>
            </a:r>
            <a:endParaRPr lang="ko-KR" altLang="en-US" b="1" dirty="0"/>
          </a:p>
        </p:txBody>
      </p:sp>
      <p:sp>
        <p:nvSpPr>
          <p:cNvPr id="4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훈련교사</a:t>
            </a:r>
            <a:r>
              <a:rPr lang="ko-KR" altLang="en-US" dirty="0" smtClean="0"/>
              <a:t> 민경태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관계형</a:t>
            </a:r>
            <a:r>
              <a:rPr lang="ko-KR" altLang="en-US" b="1" dirty="0" smtClean="0"/>
              <a:t> 데이터베이스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Rdbms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데이터베이스는 테이블</a:t>
            </a:r>
            <a:r>
              <a:rPr lang="en-US" altLang="ko-KR" dirty="0" smtClean="0"/>
              <a:t>(Table)</a:t>
            </a:r>
            <a:r>
              <a:rPr lang="ko-KR" altLang="en-US" dirty="0" smtClean="0"/>
              <a:t>이라고 불리는 최소 단위로 구성된다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데이터베이스 시장의 주류이다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유지보수가 편하다</a:t>
            </a:r>
            <a:r>
              <a:rPr lang="en-US" altLang="ko-KR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대용량 데이터의 관리가 가능하다</a:t>
            </a:r>
            <a:r>
              <a:rPr lang="en-US" altLang="ko-KR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(Integrity) </a:t>
            </a:r>
            <a:r>
              <a:rPr lang="ko-KR" altLang="en-US" dirty="0" smtClean="0"/>
              <a:t>보장이 가능하다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시스템 자원을 많이 차지해서 무겁다</a:t>
            </a:r>
            <a:r>
              <a:rPr lang="en-US" altLang="ko-KR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최근에는 하드웨어의 발전으로 많이 보완되었다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기본용어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테이블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데이터를 체계화하여 행과 열의 집합으로 구성한 것이다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테이블</a:t>
            </a:r>
            <a:r>
              <a:rPr lang="en-US" altLang="ko-KR" dirty="0" smtClean="0"/>
              <a:t>(Table)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릴레이션</a:t>
            </a:r>
            <a:r>
              <a:rPr lang="en-US" altLang="ko-KR" dirty="0" smtClean="0"/>
              <a:t>(Relation)</a:t>
            </a:r>
            <a:r>
              <a:rPr lang="ko-KR" altLang="en-US" dirty="0" smtClean="0"/>
              <a:t>이라고도 한다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구성 및 용어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행</a:t>
            </a:r>
            <a:r>
              <a:rPr lang="en-US" altLang="ko-KR" dirty="0" smtClean="0"/>
              <a:t>(Row) : </a:t>
            </a:r>
            <a:r>
              <a:rPr lang="ko-KR" altLang="en-US" dirty="0" smtClean="0"/>
              <a:t>레코드</a:t>
            </a:r>
            <a:r>
              <a:rPr lang="en-US" altLang="ko-KR" dirty="0" smtClean="0"/>
              <a:t>(Record),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열</a:t>
            </a:r>
            <a:r>
              <a:rPr lang="en-US" altLang="ko-KR" dirty="0" smtClean="0"/>
              <a:t>(Column) :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(Field),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도메인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열</a:t>
            </a:r>
            <a:r>
              <a:rPr lang="en-US" altLang="ko-KR" dirty="0" smtClean="0"/>
              <a:t>(Column)</a:t>
            </a:r>
            <a:r>
              <a:rPr lang="ko-KR" altLang="en-US" dirty="0" smtClean="0"/>
              <a:t>이 가질 수 있는 값의 범위를 의미한다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성별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</a:t>
            </a:r>
            <a:r>
              <a:rPr lang="en-US" altLang="ko-KR" dirty="0" smtClean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차수 </a:t>
            </a:r>
            <a:r>
              <a:rPr lang="en-US" altLang="ko-KR" dirty="0"/>
              <a:t>(Degree) : </a:t>
            </a:r>
            <a:r>
              <a:rPr lang="ko-KR" altLang="en-US" dirty="0"/>
              <a:t>한 테이블의 </a:t>
            </a:r>
            <a:r>
              <a:rPr lang="ko-KR" altLang="en-US" dirty="0" smtClean="0"/>
              <a:t>열</a:t>
            </a:r>
            <a:r>
              <a:rPr lang="en-US" altLang="ko-KR" dirty="0" smtClean="0"/>
              <a:t>(Column)</a:t>
            </a:r>
            <a:r>
              <a:rPr lang="ko-KR" altLang="en-US" dirty="0" smtClean="0"/>
              <a:t>의 </a:t>
            </a:r>
            <a:r>
              <a:rPr lang="ko-KR" altLang="en-US" dirty="0"/>
              <a:t>개수를 </a:t>
            </a:r>
            <a:r>
              <a:rPr lang="ko-KR" altLang="en-US" dirty="0" smtClean="0"/>
              <a:t>의미한다</a:t>
            </a:r>
            <a:r>
              <a:rPr lang="en-US" altLang="ko-KR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기수 </a:t>
            </a:r>
            <a:r>
              <a:rPr lang="en-US" altLang="ko-KR" dirty="0"/>
              <a:t>(Cardinality) : </a:t>
            </a:r>
            <a:r>
              <a:rPr lang="ko-KR" altLang="en-US" dirty="0"/>
              <a:t>한 테이블의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(Row</a:t>
            </a:r>
            <a:r>
              <a:rPr lang="en-US" altLang="ko-KR" dirty="0"/>
              <a:t>)</a:t>
            </a:r>
            <a:r>
              <a:rPr lang="ko-KR" altLang="en-US" dirty="0"/>
              <a:t>의 개수를 </a:t>
            </a:r>
            <a:r>
              <a:rPr lang="ko-KR" altLang="en-US" dirty="0" smtClean="0"/>
              <a:t>의미한다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기본용어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6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520523"/>
              </p:ext>
            </p:extLst>
          </p:nvPr>
        </p:nvGraphicFramePr>
        <p:xfrm>
          <a:off x="1331641" y="4005064"/>
          <a:ext cx="6502944" cy="160309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비밀번호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성명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핸드폰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성별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abc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22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서울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010-111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남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min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23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경기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010-222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여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user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다길동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51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인천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010-333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남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peri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라길동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60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제주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010-444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여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31640" y="3676913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회원 테이블</a:t>
            </a:r>
            <a:endParaRPr lang="ko-KR" altLang="en-US" sz="16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31640" y="4648597"/>
            <a:ext cx="6502946" cy="307776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05842" y="4667247"/>
            <a:ext cx="550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Row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242086" y="4005064"/>
            <a:ext cx="948852" cy="160309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4761" y="5608154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Column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56599</TotalTime>
  <Words>213</Words>
  <Application>Microsoft Office PowerPoint</Application>
  <PresentationFormat>화면 슬라이드 쇼(4:3)</PresentationFormat>
  <Paragraphs>63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Tunga</vt:lpstr>
      <vt:lpstr>맑은 고딕</vt:lpstr>
      <vt:lpstr>Arial</vt:lpstr>
      <vt:lpstr>Wingdings</vt:lpstr>
      <vt:lpstr>각</vt:lpstr>
      <vt:lpstr>데이터베이스_기본용어</vt:lpstr>
      <vt:lpstr>관계형 데이터베이스 (Rdbms)</vt:lpstr>
      <vt:lpstr>테이블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327</cp:revision>
  <dcterms:created xsi:type="dcterms:W3CDTF">2018-05-10T00:35:19Z</dcterms:created>
  <dcterms:modified xsi:type="dcterms:W3CDTF">2022-01-07T07:25:56Z</dcterms:modified>
</cp:coreProperties>
</file>