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5" r:id="rId10"/>
    <p:sldId id="294" r:id="rId11"/>
    <p:sldId id="29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수퍼키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외래키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대체키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57875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98" y="1435531"/>
            <a:ext cx="1143040" cy="2622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smtClean="0"/>
              <a:t>모든 칼럼과 </a:t>
            </a:r>
            <a:r>
              <a:rPr lang="ko-KR" altLang="en-US" b="0" dirty="0"/>
              <a:t>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기본키와</a:t>
            </a:r>
            <a:r>
              <a:rPr lang="ko-KR" altLang="en-US" b="0" dirty="0" smtClean="0"/>
              <a:t> 관계를 맺거나</a:t>
            </a:r>
            <a:r>
              <a:rPr lang="en-US" altLang="ko-KR" b="0" dirty="0" smtClean="0"/>
              <a:t>, UNIQUE </a:t>
            </a:r>
            <a:r>
              <a:rPr lang="ko-KR" altLang="en-US" b="0" dirty="0" smtClean="0"/>
              <a:t>칼럼과 관계를 맺는다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</a:t>
            </a:r>
            <a:r>
              <a:rPr lang="ko-KR" altLang="en-US" dirty="0" smtClean="0"/>
              <a:t>가져야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598368"/>
              </p:ext>
            </p:extLst>
          </p:nvPr>
        </p:nvGraphicFramePr>
        <p:xfrm>
          <a:off x="822325" y="1790824"/>
          <a:ext cx="3749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19">
                  <a:extLst>
                    <a:ext uri="{9D8B030D-6E8A-4147-A177-3AD203B41FA5}">
                      <a16:colId xmlns:a16="http://schemas.microsoft.com/office/drawing/2014/main" val="1910872322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408630586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93793007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6450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C000"/>
                          </a:solidFill>
                        </a:rPr>
                        <a:t>제품번호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제품가격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재고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새우깡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0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감자깡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양파링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16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맛동산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23057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293027"/>
              </p:ext>
            </p:extLst>
          </p:nvPr>
        </p:nvGraphicFramePr>
        <p:xfrm>
          <a:off x="4809249" y="1790824"/>
          <a:ext cx="3749676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19">
                  <a:extLst>
                    <a:ext uri="{9D8B030D-6E8A-4147-A177-3AD203B41FA5}">
                      <a16:colId xmlns:a16="http://schemas.microsoft.com/office/drawing/2014/main" val="1910872322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408630586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937930070"/>
                    </a:ext>
                  </a:extLst>
                </a:gridCol>
                <a:gridCol w="937419">
                  <a:extLst>
                    <a:ext uri="{9D8B030D-6E8A-4147-A177-3AD203B41FA5}">
                      <a16:colId xmlns:a16="http://schemas.microsoft.com/office/drawing/2014/main" val="16450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C000"/>
                          </a:solidFill>
                        </a:rPr>
                        <a:t>주문번호</a:t>
                      </a:r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92D050"/>
                          </a:solidFill>
                        </a:rPr>
                        <a:t>주문제품</a:t>
                      </a:r>
                      <a:endParaRPr lang="ko-KR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주문일자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3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0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gt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16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ko</a:t>
                      </a:r>
                      <a:r>
                        <a:rPr lang="ko-KR" altLang="en-US" sz="1200" dirty="0" smtClean="0"/>
                        <a:t>***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err="1" smtClean="0"/>
                        <a:t>참조무결성</a:t>
                      </a:r>
                      <a:r>
                        <a:rPr lang="ko-KR" altLang="en-US" sz="700" dirty="0" smtClean="0"/>
                        <a:t> 위배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230576"/>
                  </a:ext>
                </a:extLst>
              </a:tr>
            </a:tbl>
          </a:graphicData>
        </a:graphic>
      </p:graphicFrame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75360" y="5181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외래키와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기본키의</a:t>
            </a:r>
            <a:r>
              <a:rPr lang="ko-KR" altLang="en-US" b="1" dirty="0" smtClean="0"/>
              <a:t> 관계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325" y="4005064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제품테이블</a:t>
            </a:r>
            <a:r>
              <a:rPr lang="ko-KR" altLang="en-US" dirty="0" smtClean="0"/>
              <a:t>                                   </a:t>
            </a:r>
            <a:r>
              <a:rPr lang="ko-KR" altLang="en-US" dirty="0" err="1" smtClean="0"/>
              <a:t>주문테이블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1430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0367" y="1430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56655</TotalTime>
  <Words>604</Words>
  <Application>Microsoft Office PowerPoint</Application>
  <PresentationFormat>화면 슬라이드 쇼(4:3)</PresentationFormat>
  <Paragraphs>186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데이터베이스_KEY</vt:lpstr>
      <vt:lpstr>키(KEy)란 무엇인가?</vt:lpstr>
      <vt:lpstr>수퍼키 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PowerPoint 프레젠테이션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352</cp:revision>
  <dcterms:created xsi:type="dcterms:W3CDTF">2018-05-10T00:35:19Z</dcterms:created>
  <dcterms:modified xsi:type="dcterms:W3CDTF">2022-01-07T07:26:08Z</dcterms:modified>
</cp:coreProperties>
</file>