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337" r:id="rId3"/>
    <p:sldId id="332" r:id="rId4"/>
    <p:sldId id="338" r:id="rId5"/>
    <p:sldId id="370" r:id="rId6"/>
    <p:sldId id="339" r:id="rId7"/>
    <p:sldId id="369" r:id="rId8"/>
    <p:sldId id="334" r:id="rId9"/>
    <p:sldId id="335" r:id="rId10"/>
    <p:sldId id="336" r:id="rId11"/>
    <p:sldId id="362" r:id="rId12"/>
    <p:sldId id="340" r:id="rId13"/>
    <p:sldId id="368" r:id="rId14"/>
    <p:sldId id="371" r:id="rId15"/>
    <p:sldId id="373" r:id="rId16"/>
    <p:sldId id="374" r:id="rId17"/>
    <p:sldId id="3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Q" initials="QQ" lastIdx="0" clrIdx="0">
    <p:extLst>
      <p:ext uri="{19B8F6BF-5375-455C-9EA6-DF929625EA0E}">
        <p15:presenceInfo xmlns:p15="http://schemas.microsoft.com/office/powerpoint/2012/main" userId="3c4d45cd8cfe70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4" autoAdjust="0"/>
    <p:restoredTop sz="96314" autoAdjust="0"/>
  </p:normalViewPr>
  <p:slideViewPr>
    <p:cSldViewPr snapToGrid="0" showGuides="1">
      <p:cViewPr varScale="1">
        <p:scale>
          <a:sx n="111" d="100"/>
          <a:sy n="111" d="100"/>
        </p:scale>
        <p:origin x="35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DEDE-07B8-4FAC-9522-042787A7ACF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65A4-4F9B-42AD-97F6-5956B56DB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87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65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0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84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1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0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81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8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3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6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5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1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7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7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0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7713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293511"/>
            <a:ext cx="12895093" cy="8048541"/>
            <a:chOff x="0" y="-221063"/>
            <a:chExt cx="12895093" cy="7946844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file:///D:\qq&#25991;&#20214;\712321467\Image\C2C\Image2\%7b75232B38-A165-1FB7-499C-2E1C792CACB5%7d.png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F6AD-1DCF-4F18-9BBA-2BC622BDF2F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401203" y="2316822"/>
            <a:ext cx="539015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8ACFEA"/>
                </a:solidFill>
                <a:cs typeface="+mn-ea"/>
                <a:sym typeface="+mn-lt"/>
              </a:rPr>
              <a:t>自动门</a:t>
            </a:r>
            <a:endParaRPr lang="zh-CN" altLang="en-US" sz="8000" b="1" dirty="0">
              <a:solidFill>
                <a:srgbClr val="8ACFEA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：编写程序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06555" y="1388014"/>
            <a:ext cx="10284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回顾按钮控制</a:t>
            </a:r>
            <a:r>
              <a:rPr lang="en-US" altLang="zh-CN" dirty="0"/>
              <a:t>LED</a:t>
            </a:r>
            <a:r>
              <a:rPr lang="zh-CN" altLang="en-US" dirty="0"/>
              <a:t>程序，由于按钮属于数字引脚，当按钮被接通时候，舵机旋转到</a:t>
            </a:r>
            <a:r>
              <a:rPr lang="en-US" altLang="zh-CN" dirty="0"/>
              <a:t>0°</a:t>
            </a:r>
            <a:r>
              <a:rPr lang="zh-CN" altLang="en-US" dirty="0"/>
              <a:t>，当按钮未接通，舵机旋转到</a:t>
            </a:r>
            <a:r>
              <a:rPr lang="en-US" altLang="zh-CN" dirty="0"/>
              <a:t>100°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按钮控制舵机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428875" y="2168633"/>
            <a:ext cx="7566008" cy="45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1519658"/>
            <a:ext cx="52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运动传感器控制舵机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03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运动传感器控制舵机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82756" y="1179724"/>
            <a:ext cx="9863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实现</a:t>
            </a:r>
            <a:r>
              <a:rPr lang="zh-CN" altLang="en-US" sz="2000" b="1" dirty="0" smtClean="0"/>
              <a:t>功能</a:t>
            </a:r>
            <a:r>
              <a:rPr lang="en-US" altLang="zh-CN" sz="2000" b="1" dirty="0" smtClean="0"/>
              <a:t>:</a:t>
            </a:r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运动传感器检测到有人经过时，舵机转动</a:t>
            </a:r>
            <a:r>
              <a:rPr lang="en-US" altLang="zh-CN" sz="2000" dirty="0"/>
              <a:t>0°</a:t>
            </a:r>
            <a:r>
              <a:rPr lang="zh-CN" altLang="en-US" sz="2000" dirty="0"/>
              <a:t>，否则，舵机旋转</a:t>
            </a:r>
            <a:r>
              <a:rPr lang="en-US" altLang="zh-CN" sz="2000" dirty="0"/>
              <a:t>100°</a:t>
            </a:r>
            <a:endParaRPr lang="zh-CN" altLang="en-US" sz="2000" dirty="0"/>
          </a:p>
        </p:txBody>
      </p:sp>
      <p:pic>
        <p:nvPicPr>
          <p:cNvPr id="3" name="4432cd621467735bf4402f3435d8df1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67254" y="1887610"/>
            <a:ext cx="2838727" cy="49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2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10896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把舵机接到扩展板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</a:rPr>
              <a:t>P0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号接口上，把按钮模块（运动传感器）接到扩展板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</a:rPr>
              <a:t>P1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号接口上。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按钮控制舵机</a:t>
            </a:r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16607"/>
            <a:ext cx="8250168" cy="4378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：编写程序 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按钮控制舵机</a:t>
            </a:r>
          </a:p>
        </p:txBody>
      </p:sp>
      <p:sp>
        <p:nvSpPr>
          <p:cNvPr id="3" name="矩形 2"/>
          <p:cNvSpPr/>
          <p:nvPr/>
        </p:nvSpPr>
        <p:spPr>
          <a:xfrm>
            <a:off x="1519236" y="1413415"/>
            <a:ext cx="1067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数字读取引脚读取</a:t>
            </a:r>
            <a:r>
              <a:rPr lang="en-US" altLang="zh-CN" dirty="0" err="1"/>
              <a:t>P0</a:t>
            </a:r>
            <a:r>
              <a:rPr lang="zh-CN" altLang="en-US" dirty="0"/>
              <a:t>引脚连接的运动传感器的数字信号数值，将读取数字引脚</a:t>
            </a:r>
            <a:r>
              <a:rPr lang="en-US" altLang="zh-CN" dirty="0"/>
              <a:t>[</a:t>
            </a:r>
            <a:r>
              <a:rPr lang="en-US" altLang="zh-CN" dirty="0" err="1"/>
              <a:t>P0</a:t>
            </a:r>
            <a:r>
              <a:rPr lang="en-US" altLang="zh-CN" dirty="0"/>
              <a:t>]</a:t>
            </a:r>
            <a:r>
              <a:rPr lang="zh-CN" altLang="en-US" dirty="0"/>
              <a:t>拖到脚本区。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81885" y="2142910"/>
            <a:ext cx="10933903" cy="45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：编写程序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06555" y="1388014"/>
            <a:ext cx="10284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当运动传感器检测到有人经过时，实现舵机转动</a:t>
            </a:r>
            <a:r>
              <a:rPr lang="en-US" altLang="zh-CN" dirty="0"/>
              <a:t>0°</a:t>
            </a:r>
            <a:r>
              <a:rPr lang="zh-CN" altLang="en-US" dirty="0"/>
              <a:t>；否则，舵机旋转</a:t>
            </a:r>
            <a:r>
              <a:rPr lang="en-US" altLang="zh-CN" dirty="0"/>
              <a:t>100°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需要用到的指令为：如果</a:t>
            </a:r>
            <a:r>
              <a:rPr lang="en-US" altLang="zh-CN" dirty="0"/>
              <a:t>--</a:t>
            </a:r>
            <a:r>
              <a:rPr lang="zh-CN" altLang="en-US" dirty="0"/>
              <a:t>否则。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按钮控制舵机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851095" y="2034345"/>
            <a:ext cx="7989844" cy="46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0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56830" y="2440195"/>
            <a:ext cx="40082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8ACFEA"/>
                </a:solidFill>
                <a:cs typeface="+mn-ea"/>
                <a:sym typeface="+mn-lt"/>
              </a:rPr>
              <a:t>谢谢观看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  <p:pic>
        <p:nvPicPr>
          <p:cNvPr id="90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11633200" y="11239500"/>
            <a:ext cx="304800" cy="2159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28873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12384" y="1028944"/>
            <a:ext cx="7885603" cy="5042763"/>
            <a:chOff x="2516470" y="548138"/>
            <a:chExt cx="7443321" cy="4759928"/>
          </a:xfrm>
        </p:grpSpPr>
        <p:sp>
          <p:nvSpPr>
            <p:cNvPr id="40" name="云形 39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云形 40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75" y="1095989"/>
            <a:ext cx="5045617" cy="50456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53857" y="2970972"/>
            <a:ext cx="45116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你听说</a:t>
            </a:r>
            <a:r>
              <a:rPr lang="zh-CN" altLang="en-US" sz="3600" dirty="0" smtClean="0">
                <a:cs typeface="+mn-ea"/>
                <a:sym typeface="+mn-lt"/>
              </a:rPr>
              <a:t>过自动门吗？</a:t>
            </a:r>
            <a:endParaRPr lang="zh-CN" altLang="en-US" sz="3600" dirty="0">
              <a:cs typeface="+mn-ea"/>
              <a:sym typeface="+mn-lt"/>
            </a:endParaRPr>
          </a:p>
          <a:p>
            <a:r>
              <a:rPr lang="zh-CN" altLang="en-US" sz="3600" dirty="0">
                <a:cs typeface="+mn-ea"/>
                <a:sym typeface="+mn-lt"/>
              </a:rPr>
              <a:t>请说说你对它的理解。</a:t>
            </a:r>
          </a:p>
        </p:txBody>
      </p:sp>
    </p:spTree>
    <p:extLst>
      <p:ext uri="{BB962C8B-B14F-4D97-AF65-F5344CB8AC3E}">
        <p14:creationId xmlns:p14="http://schemas.microsoft.com/office/powerpoint/2010/main" val="37489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40" y="866823"/>
            <a:ext cx="7266272" cy="45781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自动门项目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2185"/>
            <a:ext cx="5964555" cy="5964555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789805" y="2472879"/>
            <a:ext cx="366268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按钮</a:t>
            </a:r>
            <a:r>
              <a:rPr lang="zh-CN" altLang="en-US" sz="2800" dirty="0">
                <a:cs typeface="+mn-ea"/>
                <a:sym typeface="+mn-lt"/>
              </a:rPr>
              <a:t>控制舵</a:t>
            </a:r>
            <a:r>
              <a:rPr lang="zh-CN" altLang="en-US" sz="2800" dirty="0" smtClean="0">
                <a:cs typeface="+mn-ea"/>
                <a:sym typeface="+mn-lt"/>
              </a:rPr>
              <a:t>机</a:t>
            </a:r>
            <a:endParaRPr lang="en-US" altLang="zh-CN" sz="28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运动传感器控制舵机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49" y="3626924"/>
            <a:ext cx="2282296" cy="206959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4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5" y="1053252"/>
            <a:ext cx="102323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实验器材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自动门项目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454538" y="1361708"/>
            <a:ext cx="4775062" cy="54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142670" y="1956989"/>
            <a:ext cx="567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按钮控制舵机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514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5" y="1053252"/>
            <a:ext cx="10232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实现功能</a:t>
            </a:r>
            <a:endParaRPr lang="zh-CN" altLang="en-US" sz="2000" dirty="0"/>
          </a:p>
          <a:p>
            <a:r>
              <a:rPr lang="zh-CN" altLang="en-US" sz="2000" dirty="0"/>
              <a:t>当按下按钮的时候，舵机（伺服机构）转动</a:t>
            </a:r>
            <a:r>
              <a:rPr lang="en-US" altLang="zh-CN" sz="2000" dirty="0"/>
              <a:t>0°</a:t>
            </a:r>
            <a:r>
              <a:rPr lang="zh-CN" altLang="en-US" sz="2000" dirty="0"/>
              <a:t>，按钮没有被按下时，舵机旋转</a:t>
            </a:r>
            <a:r>
              <a:rPr lang="en-US" altLang="zh-CN" sz="2000" dirty="0"/>
              <a:t>100°</a:t>
            </a:r>
            <a:r>
              <a:rPr lang="zh-CN" altLang="en-US" sz="2000" dirty="0"/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按钮控制舵机</a:t>
            </a:r>
          </a:p>
        </p:txBody>
      </p:sp>
      <p:pic>
        <p:nvPicPr>
          <p:cNvPr id="2" name="9f32998fab2899f9a4604fdd0e40df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11544" y="1761138"/>
            <a:ext cx="2312216" cy="50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10896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把舵机接到扩展板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</a:rPr>
              <a:t>P0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号接口上，把按钮模块（运动传感器）接到扩展板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</a:rPr>
              <a:t>P1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号接口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上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按钮控制舵机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51270"/>
            <a:ext cx="9048750" cy="5206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0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25650" y="981541"/>
            <a:ext cx="10434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控制舵机的运行需要增加一个控制舵机的指令模块，调用的流程：扩展</a:t>
            </a:r>
            <a:r>
              <a:rPr lang="en-US" altLang="zh-CN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--</a:t>
            </a:r>
            <a:r>
              <a:rPr lang="zh-CN" altLang="en-US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执行器</a:t>
            </a:r>
            <a:r>
              <a:rPr lang="en-US" altLang="zh-CN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--</a:t>
            </a:r>
            <a:r>
              <a:rPr lang="zh-CN" altLang="en-US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舵机模块，点击舵机模块后再返回到编程界面即可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按钮控制舵机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90807" y="1689427"/>
            <a:ext cx="10112376" cy="47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：编写程序 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按钮控制舵机</a:t>
            </a:r>
          </a:p>
        </p:txBody>
      </p:sp>
      <p:sp>
        <p:nvSpPr>
          <p:cNvPr id="3" name="矩形 2"/>
          <p:cNvSpPr/>
          <p:nvPr/>
        </p:nvSpPr>
        <p:spPr>
          <a:xfrm>
            <a:off x="1519236" y="1413415"/>
            <a:ext cx="10672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如果按钮按下，实现舵机转动</a:t>
            </a:r>
            <a:r>
              <a:rPr lang="en-US" altLang="zh-CN" dirty="0"/>
              <a:t>0°</a:t>
            </a:r>
            <a:r>
              <a:rPr lang="zh-CN" altLang="en-US" dirty="0"/>
              <a:t>；否则舵机旋转</a:t>
            </a:r>
            <a:r>
              <a:rPr lang="en-US" altLang="zh-CN" dirty="0"/>
              <a:t>100°</a:t>
            </a:r>
            <a:r>
              <a:rPr lang="zh-CN" altLang="en-US" dirty="0"/>
              <a:t>。需要用到的指令为：“如果</a:t>
            </a:r>
            <a:r>
              <a:rPr lang="en-US" altLang="zh-CN" dirty="0"/>
              <a:t>--</a:t>
            </a:r>
            <a:r>
              <a:rPr lang="zh-CN" altLang="en-US" dirty="0"/>
              <a:t>否则”，将“如果</a:t>
            </a:r>
            <a:r>
              <a:rPr lang="en-US" altLang="zh-CN" dirty="0"/>
              <a:t>--</a:t>
            </a:r>
            <a:r>
              <a:rPr lang="zh-CN" altLang="en-US" dirty="0"/>
              <a:t>否则”指令和舵机控制指令拖到脚本区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707197" y="2205597"/>
            <a:ext cx="9637078" cy="44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ISPRING_PRESENTATION_TITLE" val="儿童教育PPT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ggrrd4l">
      <a:majorFont>
        <a:latin typeface="微软雅黑"/>
        <a:ea typeface="方正卡通简体"/>
        <a:cs typeface="Arial"/>
      </a:majorFont>
      <a:minorFont>
        <a:latin typeface="微软雅黑"/>
        <a:ea typeface="方正卡通简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406</Words>
  <Application>Microsoft Office PowerPoint</Application>
  <PresentationFormat>宽屏</PresentationFormat>
  <Paragraphs>54</Paragraphs>
  <Slides>16</Slides>
  <Notes>16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方正卡通简体</vt:lpstr>
      <vt:lpstr>宋体</vt:lpstr>
      <vt:lpstr>微软雅黑</vt:lpstr>
      <vt:lpstr>幼圆</vt:lpstr>
      <vt:lpstr>Arial</vt:lpstr>
      <vt:lpstr>Calibri</vt:lpstr>
      <vt:lpstr>Century Gothic</vt:lpstr>
      <vt:lpstr>第一PPT，www.1ppt.com​​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Microsoft 帐户</cp:lastModifiedBy>
  <cp:revision>20</cp:revision>
  <cp:lastPrinted>2022-09-29T09:10:46Z</cp:lastPrinted>
  <dcterms:created xsi:type="dcterms:W3CDTF">2022-09-29T09:10:46Z</dcterms:created>
  <dcterms:modified xsi:type="dcterms:W3CDTF">2023-04-28T02:45:36Z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