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60" r:id="rId5"/>
    <p:sldId id="288" r:id="rId6"/>
    <p:sldId id="266" r:id="rId7"/>
    <p:sldId id="283" r:id="rId8"/>
    <p:sldId id="262" r:id="rId9"/>
    <p:sldId id="285" r:id="rId10"/>
    <p:sldId id="264" r:id="rId11"/>
    <p:sldId id="289" r:id="rId12"/>
    <p:sldId id="290" r:id="rId13"/>
    <p:sldId id="291" r:id="rId14"/>
    <p:sldId id="265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80" y="30"/>
      </p:cViewPr>
      <p:guideLst>
        <p:guide pos="416"/>
        <p:guide pos="7256"/>
        <p:guide orient="horz" pos="3680"/>
        <p:guide orient="horz" pos="712"/>
        <p:guide orient="horz" pos="3929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C286512-2601-49CF-8A8C-C520EADD91BC}"/>
              </a:ext>
            </a:extLst>
          </p:cNvPr>
          <p:cNvSpPr/>
          <p:nvPr userDrawn="1"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AA49FD-EE3D-48F5-AC61-1F68E20A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156C722-5B24-4BB4-BD35-034F2777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3A11B2-AAC7-47C6-9906-BC0E419A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500AD1-CD98-4A8D-AF11-06E19160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2A26CA-4E1C-4768-94F1-9ADC878C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B8B9CB-0700-465B-B98B-7D199EC4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B228444-6A8C-47D4-924D-A96614F8C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EC0D77-C7C6-4743-8506-60D1D75D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5861AB-DB38-4AA2-835B-245D6D9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7A4EA8-C75F-4ECF-A199-2BA8B17C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AEEAD9-0BCB-481A-9211-FA28E96F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ED495E-1B03-4F27-AD05-40BFC69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865DE23-C6D6-417D-9136-5D154B9C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240754-7566-4749-840C-7376DEF1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DD2163D-075A-4A0A-8FD8-442EAB60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35ACB1-D1E9-472F-B442-731C2308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ADC75EA-02C5-4E49-A18F-1A07AD59E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D25CE83-A7CE-45CE-8E17-A364EB59F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BC8C0C-28D8-4C89-86D8-17570006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6624AD5-49ED-4716-8D39-1857BD8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750C51-0C52-4571-A7CE-E0BB0136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8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3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4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F94704D-D6B0-49BA-B726-5736E6ED93F0}"/>
              </a:ext>
            </a:extLst>
          </p:cNvPr>
          <p:cNvSpPr/>
          <p:nvPr userDrawn="1"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şľîḓé">
            <a:extLst>
              <a:ext uri="{FF2B5EF4-FFF2-40B4-BE49-F238E27FC236}">
                <a16:creationId xmlns:a16="http://schemas.microsoft.com/office/drawing/2014/main" xmlns="" id="{82EF903F-9242-46C1-9D65-FC581992A16F}"/>
              </a:ext>
            </a:extLst>
          </p:cNvPr>
          <p:cNvSpPr/>
          <p:nvPr userDrawn="1"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ï$ľíḋè">
            <a:extLst>
              <a:ext uri="{FF2B5EF4-FFF2-40B4-BE49-F238E27FC236}">
                <a16:creationId xmlns:a16="http://schemas.microsoft.com/office/drawing/2014/main" xmlns="" id="{C0EE292B-06B0-467E-9394-5A8CDE384B28}"/>
              </a:ext>
            </a:extLst>
          </p:cNvPr>
          <p:cNvSpPr/>
          <p:nvPr userDrawn="1"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íṥ1ide">
            <a:extLst>
              <a:ext uri="{FF2B5EF4-FFF2-40B4-BE49-F238E27FC236}">
                <a16:creationId xmlns:a16="http://schemas.microsoft.com/office/drawing/2014/main" xmlns="" id="{9A572F97-73D9-4E1F-97E0-F42DE6CDF260}"/>
              </a:ext>
            </a:extLst>
          </p:cNvPr>
          <p:cNvSpPr/>
          <p:nvPr userDrawn="1"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ṥ1ide">
            <a:extLst>
              <a:ext uri="{FF2B5EF4-FFF2-40B4-BE49-F238E27FC236}">
                <a16:creationId xmlns:a16="http://schemas.microsoft.com/office/drawing/2014/main" xmlns="" id="{AC926A3A-DF01-49FA-85C5-8C9B00D2B73F}"/>
              </a:ext>
            </a:extLst>
          </p:cNvPr>
          <p:cNvSpPr/>
          <p:nvPr userDrawn="1"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ï$ľíḋè">
            <a:extLst>
              <a:ext uri="{FF2B5EF4-FFF2-40B4-BE49-F238E27FC236}">
                <a16:creationId xmlns:a16="http://schemas.microsoft.com/office/drawing/2014/main" xmlns="" id="{D0B5B5A1-6621-41B6-B621-EC72BC7E415A}"/>
              </a:ext>
            </a:extLst>
          </p:cNvPr>
          <p:cNvSpPr/>
          <p:nvPr userDrawn="1"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00F2582-F006-4822-844B-97C0C5D6095F}"/>
              </a:ext>
            </a:extLst>
          </p:cNvPr>
          <p:cNvSpPr/>
          <p:nvPr userDrawn="1"/>
        </p:nvSpPr>
        <p:spPr>
          <a:xfrm>
            <a:off x="325500" y="294330"/>
            <a:ext cx="11541001" cy="6269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işľîḓé">
            <a:extLst>
              <a:ext uri="{FF2B5EF4-FFF2-40B4-BE49-F238E27FC236}">
                <a16:creationId xmlns:a16="http://schemas.microsoft.com/office/drawing/2014/main" xmlns="" id="{12F83025-5D05-4D88-825C-AD4692B8C90A}"/>
              </a:ext>
            </a:extLst>
          </p:cNvPr>
          <p:cNvSpPr/>
          <p:nvPr userDrawn="1"/>
        </p:nvSpPr>
        <p:spPr>
          <a:xfrm rot="16200000" flipH="1">
            <a:off x="1036102" y="4543150"/>
            <a:ext cx="1145855" cy="3501087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D8B682B1-CC65-4628-A115-7A2C0C2542F3}"/>
              </a:ext>
            </a:extLst>
          </p:cNvPr>
          <p:cNvSpPr/>
          <p:nvPr userDrawn="1"/>
        </p:nvSpPr>
        <p:spPr>
          <a:xfrm rot="7661876" flipH="1" flipV="1">
            <a:off x="-79296" y="1600438"/>
            <a:ext cx="954621" cy="781595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işľîḓé">
            <a:extLst>
              <a:ext uri="{FF2B5EF4-FFF2-40B4-BE49-F238E27FC236}">
                <a16:creationId xmlns:a16="http://schemas.microsoft.com/office/drawing/2014/main" xmlns="" id="{58938D26-99DC-408C-B385-066E445B61EB}"/>
              </a:ext>
            </a:extLst>
          </p:cNvPr>
          <p:cNvSpPr/>
          <p:nvPr userDrawn="1"/>
        </p:nvSpPr>
        <p:spPr>
          <a:xfrm rot="16200000" flipH="1">
            <a:off x="925762" y="4242276"/>
            <a:ext cx="1340091" cy="4094564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DDE41FA7-17A8-49F5-8CA7-B33AAA7F092B}"/>
              </a:ext>
            </a:extLst>
          </p:cNvPr>
          <p:cNvSpPr/>
          <p:nvPr userDrawn="1"/>
        </p:nvSpPr>
        <p:spPr>
          <a:xfrm>
            <a:off x="-4384079" y="-1873447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íṥ1ide">
            <a:extLst>
              <a:ext uri="{FF2B5EF4-FFF2-40B4-BE49-F238E27FC236}">
                <a16:creationId xmlns:a16="http://schemas.microsoft.com/office/drawing/2014/main" xmlns="" id="{50AFEAFD-D839-4E0E-B4F6-EA6CB4CFCB18}"/>
              </a:ext>
            </a:extLst>
          </p:cNvPr>
          <p:cNvSpPr/>
          <p:nvPr userDrawn="1"/>
        </p:nvSpPr>
        <p:spPr>
          <a:xfrm flipH="1" flipV="1">
            <a:off x="11001828" y="5527066"/>
            <a:ext cx="864671" cy="792053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işľîḓé">
            <a:extLst>
              <a:ext uri="{FF2B5EF4-FFF2-40B4-BE49-F238E27FC236}">
                <a16:creationId xmlns:a16="http://schemas.microsoft.com/office/drawing/2014/main" xmlns="" id="{E2A420F9-A93C-494F-91FC-6C3918EEC759}"/>
              </a:ext>
            </a:extLst>
          </p:cNvPr>
          <p:cNvSpPr/>
          <p:nvPr userDrawn="1"/>
        </p:nvSpPr>
        <p:spPr>
          <a:xfrm rot="5400000">
            <a:off x="9405202" y="3730538"/>
            <a:ext cx="1081127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37FF6F-ABCF-4246-81D5-7FA2600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CAAF0D-CBF6-4B1C-BEA6-1C29CAE2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640FF9-6E4C-40C9-B624-DCF114C1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DD61E8-9741-47F4-B8C9-5C52DBA4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B32029-84C9-4056-86DF-31E3E807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A52A4D-5FFB-4246-B94D-27D3D480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EE8C5C-0412-4F00-A45C-FA55EAD53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2A831A6-C37D-4DC6-89B6-8AB6214A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5289C0C-3661-44C4-B52E-33409A6D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4AFD1A-6EE8-480E-A7B4-1EF3BD42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6B3376-0495-4199-A805-7ADB08AC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8585B-EC59-4592-B753-59C4FFA9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3A7A62D-20F5-481F-B6AE-660A4235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F789DEB-4B96-40B1-96DF-9D2CD6E61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D7B7AA0-F609-460E-8EBB-8D78EAEDA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611BD6F-DAE3-409C-B5C3-1A1DE12E5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4F9663D-B184-4374-A1CE-87CCFA8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CB784FF-8959-4F4C-91DC-A59C03D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6FC7A80-84E0-4417-A3B7-AAEFF819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8585B-EC59-4592-B753-59C4FFA9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3A7A62D-20F5-481F-B6AE-660A4235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F789DEB-4B96-40B1-96DF-9D2CD6E61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D7B7AA0-F609-460E-8EBB-8D78EAEDA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611BD6F-DAE3-409C-B5C3-1A1DE12E5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4F9663D-B184-4374-A1CE-87CCFA8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CB784FF-8959-4F4C-91DC-A59C03D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6FC7A80-84E0-4417-A3B7-AAEFF819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E7651D22-7D56-6450-5796-430F20E29BB5}"/>
              </a:ext>
            </a:extLst>
          </p:cNvPr>
          <p:cNvSpPr txBox="1"/>
          <p:nvPr userDrawn="1"/>
        </p:nvSpPr>
        <p:spPr>
          <a:xfrm>
            <a:off x="1781200" y="67214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3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F20457-5833-4590-87FC-57304B15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35EFFFA-D83F-4F69-AE01-FCD855D4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B3DE9FA-FB47-43DD-9689-7FC0AAE9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404859F-318C-4742-BFC5-38D3179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BA2F2E6-450C-4AE3-BC88-064CA4F7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3E6DC4F-8435-45F6-B765-D97B6FA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3E3DC4-3C02-466D-A290-690EF55B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84B8FD-36A0-4CDC-8743-7037EF1C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51A36F-A519-4DBE-AEE9-AB12CEF7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BB7206A-3B17-40B2-AA02-2BF8B00E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4F7AFB4-71E8-4436-8BB2-D4E7669D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C330C9C-F6C7-478E-9C2C-47B0CD0F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B813431-EC43-459B-93DD-B15905C3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06EB09A-606D-4045-9291-4130DDA7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E973609-9359-42B1-B662-981AE7D06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AD2298-492A-4A5A-984A-D3EA505D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5752-BFEF-4E30-974F-2F9E6AB0B37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F39AAA-B875-42C5-921C-E49B7BF52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716509-3C67-49C3-800F-AA8FF59E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0242-2771-47D4-A7B2-89ED6C60D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>
            <a:extLst>
              <a:ext uri="{FF2B5EF4-FFF2-40B4-BE49-F238E27FC236}">
                <a16:creationId xmlns:a16="http://schemas.microsoft.com/office/drawing/2014/main" xmlns="" id="{35798C0B-AA09-4D5C-9D8C-E9A8693E488D}"/>
              </a:ext>
            </a:extLst>
          </p:cNvPr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>
            <a:extLst>
              <a:ext uri="{FF2B5EF4-FFF2-40B4-BE49-F238E27FC236}">
                <a16:creationId xmlns:a16="http://schemas.microsoft.com/office/drawing/2014/main" xmlns="" id="{E5FAAC46-5C3C-4554-833D-8E6988ADF026}"/>
              </a:ext>
            </a:extLst>
          </p:cNvPr>
          <p:cNvSpPr/>
          <p:nvPr/>
        </p:nvSpPr>
        <p:spPr>
          <a:xfrm>
            <a:off x="0" y="-1"/>
            <a:ext cx="3276600" cy="1626015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>
            <a:extLst>
              <a:ext uri="{FF2B5EF4-FFF2-40B4-BE49-F238E27FC236}">
                <a16:creationId xmlns:a16="http://schemas.microsoft.com/office/drawing/2014/main" xmlns="" id="{7AC323E4-1166-4BC2-859A-F18CCE995505}"/>
              </a:ext>
            </a:extLst>
          </p:cNvPr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>
            <a:extLst>
              <a:ext uri="{FF2B5EF4-FFF2-40B4-BE49-F238E27FC236}">
                <a16:creationId xmlns:a16="http://schemas.microsoft.com/office/drawing/2014/main" xmlns="" id="{797C3B47-B181-4270-9DBF-F377F347A227}"/>
              </a:ext>
            </a:extLst>
          </p:cNvPr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7C02985-9A38-40BB-955F-8C64CD220DA5}"/>
              </a:ext>
            </a:extLst>
          </p:cNvPr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>
            <a:extLst>
              <a:ext uri="{FF2B5EF4-FFF2-40B4-BE49-F238E27FC236}">
                <a16:creationId xmlns:a16="http://schemas.microsoft.com/office/drawing/2014/main" xmlns="" id="{0BA0B4DB-DB17-4781-BBFE-B69EBBE28B6E}"/>
              </a:ext>
            </a:extLst>
          </p:cNvPr>
          <p:cNvSpPr/>
          <p:nvPr/>
        </p:nvSpPr>
        <p:spPr>
          <a:xfrm rot="16200000" flipV="1">
            <a:off x="7270692" y="-262996"/>
            <a:ext cx="876546" cy="267823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işľîḓé">
            <a:extLst>
              <a:ext uri="{FF2B5EF4-FFF2-40B4-BE49-F238E27FC236}">
                <a16:creationId xmlns:a16="http://schemas.microsoft.com/office/drawing/2014/main" xmlns="" id="{9690B2FD-8F6B-48F5-BAD5-AD20CF8F6B36}"/>
              </a:ext>
            </a:extLst>
          </p:cNvPr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>
            <a:extLst>
              <a:ext uri="{FF2B5EF4-FFF2-40B4-BE49-F238E27FC236}">
                <a16:creationId xmlns:a16="http://schemas.microsoft.com/office/drawing/2014/main" xmlns="" id="{1BA124C8-BABC-4C2E-847B-EC043ED6A8B1}"/>
              </a:ext>
            </a:extLst>
          </p:cNvPr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íṥ1ide">
            <a:extLst>
              <a:ext uri="{FF2B5EF4-FFF2-40B4-BE49-F238E27FC236}">
                <a16:creationId xmlns:a16="http://schemas.microsoft.com/office/drawing/2014/main" xmlns="" id="{F10F55EA-8EB8-4665-AFCE-03C4A0DC2BFE}"/>
              </a:ext>
            </a:extLst>
          </p:cNvPr>
          <p:cNvSpPr/>
          <p:nvPr/>
        </p:nvSpPr>
        <p:spPr>
          <a:xfrm flipH="1" flipV="1">
            <a:off x="9574699" y="3125993"/>
            <a:ext cx="1716507" cy="1572350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>
            <a:extLst>
              <a:ext uri="{FF2B5EF4-FFF2-40B4-BE49-F238E27FC236}">
                <a16:creationId xmlns:a16="http://schemas.microsoft.com/office/drawing/2014/main" xmlns="" id="{3DCDA976-54C0-485B-9CEB-4884F6555A93}"/>
              </a:ext>
            </a:extLst>
          </p:cNvPr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115619EA-F357-49DB-B2A3-84FB4FAA6494}"/>
              </a:ext>
            </a:extLst>
          </p:cNvPr>
          <p:cNvSpPr/>
          <p:nvPr/>
        </p:nvSpPr>
        <p:spPr>
          <a:xfrm rot="7661876" flipH="1" flipV="1">
            <a:off x="159668" y="1476170"/>
            <a:ext cx="1771100" cy="1450088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38DAAA03-0D9B-4668-BAB8-98BDC4A02996}"/>
              </a:ext>
            </a:extLst>
          </p:cNvPr>
          <p:cNvGrpSpPr/>
          <p:nvPr/>
        </p:nvGrpSpPr>
        <p:grpSpPr>
          <a:xfrm>
            <a:off x="2283316" y="3964266"/>
            <a:ext cx="7625366" cy="558799"/>
            <a:chOff x="5587144" y="4235094"/>
            <a:chExt cx="5979257" cy="558799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xmlns="" id="{365B2701-EC26-4309-8DF0-18CE5FC793F5}"/>
                </a:ext>
              </a:extLst>
            </p:cNvPr>
            <p:cNvSpPr/>
            <p:nvPr/>
          </p:nvSpPr>
          <p:spPr>
            <a:xfrm>
              <a:off x="7405199" y="4237125"/>
              <a:ext cx="2343150" cy="3564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副标题 4">
              <a:extLst>
                <a:ext uri="{FF2B5EF4-FFF2-40B4-BE49-F238E27FC236}">
                  <a16:creationId xmlns:a16="http://schemas.microsoft.com/office/drawing/2014/main" xmlns="" id="{857BEC39-3BE9-4183-A71A-46D7C7C9293A}"/>
                </a:ext>
              </a:extLst>
            </p:cNvPr>
            <p:cNvSpPr txBox="1">
              <a:spLocks/>
            </p:cNvSpPr>
            <p:nvPr/>
          </p:nvSpPr>
          <p:spPr>
            <a:xfrm>
              <a:off x="5587144" y="4235094"/>
              <a:ext cx="5979257" cy="5587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授课教师：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胡晓松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4" name="标题 3">
            <a:extLst>
              <a:ext uri="{FF2B5EF4-FFF2-40B4-BE49-F238E27FC236}">
                <a16:creationId xmlns:a16="http://schemas.microsoft.com/office/drawing/2014/main" xmlns="" id="{2DBB0109-A140-4861-8739-2391475B3F08}"/>
              </a:ext>
            </a:extLst>
          </p:cNvPr>
          <p:cNvSpPr txBox="1">
            <a:spLocks/>
          </p:cNvSpPr>
          <p:nvPr/>
        </p:nvSpPr>
        <p:spPr>
          <a:xfrm>
            <a:off x="2818266" y="2988105"/>
            <a:ext cx="6555469" cy="1015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7200" b="0" baseline="300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认识和使用</a:t>
            </a:r>
            <a:r>
              <a:rPr lang="en-US" altLang="zh-CN" sz="7200" b="0" baseline="30000" dirty="0" err="1" smtClean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micro:bit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íṥ1ide">
            <a:extLst>
              <a:ext uri="{FF2B5EF4-FFF2-40B4-BE49-F238E27FC236}">
                <a16:creationId xmlns:a16="http://schemas.microsoft.com/office/drawing/2014/main" xmlns="" id="{A2180E3D-6DB2-4048-9A28-6C4A1920E5D9}"/>
              </a:ext>
            </a:extLst>
          </p:cNvPr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xmlns="" id="{3953A7AE-64AD-49BE-9A11-3E1B2D3DB241}"/>
              </a:ext>
            </a:extLst>
          </p:cNvPr>
          <p:cNvSpPr/>
          <p:nvPr/>
        </p:nvSpPr>
        <p:spPr>
          <a:xfrm>
            <a:off x="-3485832" y="-1189667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5" grpId="0" animBg="1"/>
      <p:bldP spid="8" grpId="0" animBg="1"/>
      <p:bldP spid="18" grpId="0" animBg="1"/>
      <p:bldP spid="43" grpId="0" animBg="1"/>
      <p:bldP spid="10" grpId="0" animBg="1"/>
      <p:bldP spid="33" grpId="0" animBg="1"/>
      <p:bldP spid="45" grpId="0" animBg="1"/>
      <p:bldP spid="34" grpId="0" animBg="1"/>
      <p:bldP spid="49" grpId="0" animBg="1"/>
      <p:bldP spid="54" grpId="0"/>
      <p:bldP spid="19" grpId="0" animBg="1"/>
      <p:bldP spid="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23220"/>
            <a:chOff x="2684957" y="2225693"/>
            <a:chExt cx="3076748" cy="52322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56470"/>
              <a:ext cx="2544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项目：点亮小红心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53988F-2902-4435-9026-43E3C827D981}"/>
              </a:ext>
            </a:extLst>
          </p:cNvPr>
          <p:cNvGrpSpPr/>
          <p:nvPr/>
        </p:nvGrpSpPr>
        <p:grpSpPr>
          <a:xfrm>
            <a:off x="0" y="1293269"/>
            <a:ext cx="12212320" cy="3978846"/>
            <a:chOff x="0" y="1293269"/>
            <a:chExt cx="12212320" cy="3978846"/>
          </a:xfrm>
        </p:grpSpPr>
        <p:sp>
          <p:nvSpPr>
            <p:cNvPr id="6" name="任意多边形 49">
              <a:extLst>
                <a:ext uri="{FF2B5EF4-FFF2-40B4-BE49-F238E27FC236}">
                  <a16:creationId xmlns:a16="http://schemas.microsoft.com/office/drawing/2014/main" xmlns="" id="{39AE2E37-D91A-41F4-BE9A-75484C752400}"/>
                </a:ext>
              </a:extLst>
            </p:cNvPr>
            <p:cNvSpPr/>
            <p:nvPr/>
          </p:nvSpPr>
          <p:spPr>
            <a:xfrm>
              <a:off x="0" y="4074031"/>
              <a:ext cx="12212320" cy="1138845"/>
            </a:xfrm>
            <a:custGeom>
              <a:avLst/>
              <a:gdLst>
                <a:gd name="connsiteX0" fmla="*/ 0 w 12232640"/>
                <a:gd name="connsiteY0" fmla="*/ 152529 h 1138845"/>
                <a:gd name="connsiteX1" fmla="*/ 863600 w 12232640"/>
                <a:gd name="connsiteY1" fmla="*/ 853569 h 1138845"/>
                <a:gd name="connsiteX2" fmla="*/ 1869440 w 12232640"/>
                <a:gd name="connsiteY2" fmla="*/ 91569 h 1138845"/>
                <a:gd name="connsiteX3" fmla="*/ 4683760 w 12232640"/>
                <a:gd name="connsiteY3" fmla="*/ 1056769 h 1138845"/>
                <a:gd name="connsiteX4" fmla="*/ 7487920 w 12232640"/>
                <a:gd name="connsiteY4" fmla="*/ 129 h 1138845"/>
                <a:gd name="connsiteX5" fmla="*/ 10342880 w 12232640"/>
                <a:gd name="connsiteY5" fmla="*/ 1138049 h 1138845"/>
                <a:gd name="connsiteX6" fmla="*/ 12232640 w 12232640"/>
                <a:gd name="connsiteY6" fmla="*/ 142369 h 11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2640" h="1138845">
                  <a:moveTo>
                    <a:pt x="0" y="152529"/>
                  </a:moveTo>
                  <a:cubicBezTo>
                    <a:pt x="276013" y="508129"/>
                    <a:pt x="552027" y="863729"/>
                    <a:pt x="863600" y="853569"/>
                  </a:cubicBezTo>
                  <a:cubicBezTo>
                    <a:pt x="1175173" y="843409"/>
                    <a:pt x="1232747" y="57702"/>
                    <a:pt x="1869440" y="91569"/>
                  </a:cubicBezTo>
                  <a:cubicBezTo>
                    <a:pt x="2506133" y="125436"/>
                    <a:pt x="3747347" y="1072009"/>
                    <a:pt x="4683760" y="1056769"/>
                  </a:cubicBezTo>
                  <a:cubicBezTo>
                    <a:pt x="5620173" y="1041529"/>
                    <a:pt x="6544733" y="-13418"/>
                    <a:pt x="7487920" y="129"/>
                  </a:cubicBezTo>
                  <a:cubicBezTo>
                    <a:pt x="8431107" y="13676"/>
                    <a:pt x="9552093" y="1114342"/>
                    <a:pt x="10342880" y="1138049"/>
                  </a:cubicBezTo>
                  <a:cubicBezTo>
                    <a:pt x="11133667" y="1161756"/>
                    <a:pt x="11683153" y="652062"/>
                    <a:pt x="12232640" y="142369"/>
                  </a:cubicBezTo>
                </a:path>
              </a:pathLst>
            </a:custGeom>
            <a:noFill/>
            <a:ln w="12700" cap="rnd">
              <a:solidFill>
                <a:schemeClr val="accent2">
                  <a:alpha val="20000"/>
                </a:schemeClr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36..00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AB7751AA-5A44-49C7-8148-7D05BD92D05E}"/>
                </a:ext>
              </a:extLst>
            </p:cNvPr>
            <p:cNvGrpSpPr/>
            <p:nvPr/>
          </p:nvGrpSpPr>
          <p:grpSpPr>
            <a:xfrm>
              <a:off x="660400" y="1293269"/>
              <a:ext cx="9760051" cy="3978846"/>
              <a:chOff x="660400" y="1293269"/>
              <a:chExt cx="9760051" cy="397884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1B5C6427-4807-46EF-986F-391C682110C9}"/>
                  </a:ext>
                </a:extLst>
              </p:cNvPr>
              <p:cNvGrpSpPr/>
              <p:nvPr/>
            </p:nvGrpSpPr>
            <p:grpSpPr>
              <a:xfrm>
                <a:off x="660400" y="1293269"/>
                <a:ext cx="9111129" cy="2982578"/>
                <a:chOff x="660400" y="1293269"/>
                <a:chExt cx="9111129" cy="2982578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xmlns="" id="{6E1B8AB0-1E07-47D8-B91E-DEA52160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0550" y="3530560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任意多边形 2">
                  <a:extLst>
                    <a:ext uri="{FF2B5EF4-FFF2-40B4-BE49-F238E27FC236}">
                      <a16:creationId xmlns:a16="http://schemas.microsoft.com/office/drawing/2014/main" xmlns="" id="{FC3FCDA5-6088-4B13-B720-1A1CB069D381}"/>
                    </a:ext>
                  </a:extLst>
                </p:cNvPr>
                <p:cNvSpPr/>
                <p:nvPr/>
              </p:nvSpPr>
              <p:spPr>
                <a:xfrm>
                  <a:off x="1771550" y="4142347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xmlns="" id="{44C2676B-8DD7-4AF2-944A-93F878D17E24}"/>
                    </a:ext>
                  </a:extLst>
                </p:cNvPr>
                <p:cNvSpPr txBox="1"/>
                <p:nvPr/>
              </p:nvSpPr>
              <p:spPr>
                <a:xfrm>
                  <a:off x="660400" y="1293269"/>
                  <a:ext cx="2400300" cy="387798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 smtClean="0">
                      <a:cs typeface="+mn-ea"/>
                      <a:sym typeface="+mn-lt"/>
                    </a:rPr>
                    <a:t>2.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编辑一个简单的程序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04F350E5-F96F-48CC-B182-5199A8BDE592}"/>
                    </a:ext>
                  </a:extLst>
                </p:cNvPr>
                <p:cNvSpPr txBox="1"/>
                <p:nvPr/>
              </p:nvSpPr>
              <p:spPr>
                <a:xfrm>
                  <a:off x="749401" y="1681067"/>
                  <a:ext cx="9022128" cy="387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 smtClean="0">
                      <a:cs typeface="+mn-ea"/>
                      <a:sym typeface="+mn-lt"/>
                    </a:rPr>
                    <a:t>（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1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）将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暂时不需要的指令，丢到指令区即可删除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="" id="{FB2CABA3-AFE8-4414-8E26-FC8AD6FEF470}"/>
                  </a:ext>
                </a:extLst>
              </p:cNvPr>
              <p:cNvGrpSpPr/>
              <p:nvPr/>
            </p:nvGrpSpPr>
            <p:grpSpPr>
              <a:xfrm>
                <a:off x="4595182" y="4378009"/>
                <a:ext cx="178001" cy="769122"/>
                <a:chOff x="4595182" y="4378009"/>
                <a:chExt cx="178001" cy="769122"/>
              </a:xfrm>
            </p:grpSpPr>
            <p:sp>
              <p:nvSpPr>
                <p:cNvPr id="29" name="任意多边形 10">
                  <a:extLst>
                    <a:ext uri="{FF2B5EF4-FFF2-40B4-BE49-F238E27FC236}">
                      <a16:creationId xmlns:a16="http://schemas.microsoft.com/office/drawing/2014/main" xmlns="" id="{D59A90AC-321A-49C7-9AD9-0A35690BE33F}"/>
                    </a:ext>
                  </a:extLst>
                </p:cNvPr>
                <p:cNvSpPr/>
                <p:nvPr/>
              </p:nvSpPr>
              <p:spPr>
                <a:xfrm>
                  <a:off x="4595182" y="4972309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xmlns="" id="{0092F4A7-59C5-4197-B367-A22D12DCC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4183" y="4378009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A94948DC-EECC-48FB-B2D9-AAA406E9FF04}"/>
                  </a:ext>
                </a:extLst>
              </p:cNvPr>
              <p:cNvGrpSpPr/>
              <p:nvPr/>
            </p:nvGrpSpPr>
            <p:grpSpPr>
              <a:xfrm>
                <a:off x="7426623" y="3409848"/>
                <a:ext cx="162386" cy="773887"/>
                <a:chOff x="7426623" y="3409848"/>
                <a:chExt cx="162386" cy="773887"/>
              </a:xfrm>
            </p:grpSpPr>
            <p:sp>
              <p:nvSpPr>
                <p:cNvPr id="23" name="任意多边形 4">
                  <a:extLst>
                    <a:ext uri="{FF2B5EF4-FFF2-40B4-BE49-F238E27FC236}">
                      <a16:creationId xmlns:a16="http://schemas.microsoft.com/office/drawing/2014/main" xmlns="" id="{48EC845C-521E-4014-9A19-909631C419ED}"/>
                    </a:ext>
                  </a:extLst>
                </p:cNvPr>
                <p:cNvSpPr/>
                <p:nvPr/>
              </p:nvSpPr>
              <p:spPr>
                <a:xfrm>
                  <a:off x="7426623" y="4005734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xmlns="" id="{BB05A022-D33F-47B7-B2C6-E895A7A3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7816" y="340984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xmlns="" id="{7503C07B-2A2E-4860-BED7-159EF37E77F2}"/>
                  </a:ext>
                </a:extLst>
              </p:cNvPr>
              <p:cNvGrpSpPr/>
              <p:nvPr/>
            </p:nvGrpSpPr>
            <p:grpSpPr>
              <a:xfrm>
                <a:off x="10242450" y="4516358"/>
                <a:ext cx="178001" cy="755757"/>
                <a:chOff x="10242450" y="4516358"/>
                <a:chExt cx="178001" cy="755757"/>
              </a:xfrm>
            </p:grpSpPr>
            <p:sp>
              <p:nvSpPr>
                <p:cNvPr id="17" name="任意多边形 8">
                  <a:extLst>
                    <a:ext uri="{FF2B5EF4-FFF2-40B4-BE49-F238E27FC236}">
                      <a16:creationId xmlns:a16="http://schemas.microsoft.com/office/drawing/2014/main" xmlns="" id="{7C769C20-39EB-40BE-B0CB-6746E47FC490}"/>
                    </a:ext>
                  </a:extLst>
                </p:cNvPr>
                <p:cNvSpPr/>
                <p:nvPr/>
              </p:nvSpPr>
              <p:spPr>
                <a:xfrm>
                  <a:off x="10242450" y="5130374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xmlns="" id="{C0088B2E-6B41-4834-B9D4-043743C5E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1450" y="451635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50" y="2327172"/>
            <a:ext cx="9059213" cy="33536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40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23220"/>
            <a:chOff x="2684957" y="2225693"/>
            <a:chExt cx="3076748" cy="52322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56470"/>
              <a:ext cx="2544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项目：点亮小红心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53988F-2902-4435-9026-43E3C827D981}"/>
              </a:ext>
            </a:extLst>
          </p:cNvPr>
          <p:cNvGrpSpPr/>
          <p:nvPr/>
        </p:nvGrpSpPr>
        <p:grpSpPr>
          <a:xfrm>
            <a:off x="0" y="1293269"/>
            <a:ext cx="12212320" cy="3978846"/>
            <a:chOff x="0" y="1293269"/>
            <a:chExt cx="12212320" cy="3978846"/>
          </a:xfrm>
        </p:grpSpPr>
        <p:sp>
          <p:nvSpPr>
            <p:cNvPr id="6" name="任意多边形 49">
              <a:extLst>
                <a:ext uri="{FF2B5EF4-FFF2-40B4-BE49-F238E27FC236}">
                  <a16:creationId xmlns:a16="http://schemas.microsoft.com/office/drawing/2014/main" xmlns="" id="{39AE2E37-D91A-41F4-BE9A-75484C752400}"/>
                </a:ext>
              </a:extLst>
            </p:cNvPr>
            <p:cNvSpPr/>
            <p:nvPr/>
          </p:nvSpPr>
          <p:spPr>
            <a:xfrm>
              <a:off x="0" y="4074031"/>
              <a:ext cx="12212320" cy="1138845"/>
            </a:xfrm>
            <a:custGeom>
              <a:avLst/>
              <a:gdLst>
                <a:gd name="connsiteX0" fmla="*/ 0 w 12232640"/>
                <a:gd name="connsiteY0" fmla="*/ 152529 h 1138845"/>
                <a:gd name="connsiteX1" fmla="*/ 863600 w 12232640"/>
                <a:gd name="connsiteY1" fmla="*/ 853569 h 1138845"/>
                <a:gd name="connsiteX2" fmla="*/ 1869440 w 12232640"/>
                <a:gd name="connsiteY2" fmla="*/ 91569 h 1138845"/>
                <a:gd name="connsiteX3" fmla="*/ 4683760 w 12232640"/>
                <a:gd name="connsiteY3" fmla="*/ 1056769 h 1138845"/>
                <a:gd name="connsiteX4" fmla="*/ 7487920 w 12232640"/>
                <a:gd name="connsiteY4" fmla="*/ 129 h 1138845"/>
                <a:gd name="connsiteX5" fmla="*/ 10342880 w 12232640"/>
                <a:gd name="connsiteY5" fmla="*/ 1138049 h 1138845"/>
                <a:gd name="connsiteX6" fmla="*/ 12232640 w 12232640"/>
                <a:gd name="connsiteY6" fmla="*/ 142369 h 11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2640" h="1138845">
                  <a:moveTo>
                    <a:pt x="0" y="152529"/>
                  </a:moveTo>
                  <a:cubicBezTo>
                    <a:pt x="276013" y="508129"/>
                    <a:pt x="552027" y="863729"/>
                    <a:pt x="863600" y="853569"/>
                  </a:cubicBezTo>
                  <a:cubicBezTo>
                    <a:pt x="1175173" y="843409"/>
                    <a:pt x="1232747" y="57702"/>
                    <a:pt x="1869440" y="91569"/>
                  </a:cubicBezTo>
                  <a:cubicBezTo>
                    <a:pt x="2506133" y="125436"/>
                    <a:pt x="3747347" y="1072009"/>
                    <a:pt x="4683760" y="1056769"/>
                  </a:cubicBezTo>
                  <a:cubicBezTo>
                    <a:pt x="5620173" y="1041529"/>
                    <a:pt x="6544733" y="-13418"/>
                    <a:pt x="7487920" y="129"/>
                  </a:cubicBezTo>
                  <a:cubicBezTo>
                    <a:pt x="8431107" y="13676"/>
                    <a:pt x="9552093" y="1114342"/>
                    <a:pt x="10342880" y="1138049"/>
                  </a:cubicBezTo>
                  <a:cubicBezTo>
                    <a:pt x="11133667" y="1161756"/>
                    <a:pt x="11683153" y="652062"/>
                    <a:pt x="12232640" y="142369"/>
                  </a:cubicBezTo>
                </a:path>
              </a:pathLst>
            </a:custGeom>
            <a:noFill/>
            <a:ln w="12700" cap="rnd">
              <a:solidFill>
                <a:schemeClr val="accent2">
                  <a:alpha val="20000"/>
                </a:schemeClr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36..00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AB7751AA-5A44-49C7-8148-7D05BD92D05E}"/>
                </a:ext>
              </a:extLst>
            </p:cNvPr>
            <p:cNvGrpSpPr/>
            <p:nvPr/>
          </p:nvGrpSpPr>
          <p:grpSpPr>
            <a:xfrm>
              <a:off x="660400" y="1293269"/>
              <a:ext cx="10778565" cy="3978846"/>
              <a:chOff x="660400" y="1293269"/>
              <a:chExt cx="10778565" cy="397884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1B5C6427-4807-46EF-986F-391C682110C9}"/>
                  </a:ext>
                </a:extLst>
              </p:cNvPr>
              <p:cNvGrpSpPr/>
              <p:nvPr/>
            </p:nvGrpSpPr>
            <p:grpSpPr>
              <a:xfrm>
                <a:off x="660400" y="1293269"/>
                <a:ext cx="10778565" cy="2982578"/>
                <a:chOff x="660400" y="1293269"/>
                <a:chExt cx="10778565" cy="2982578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xmlns="" id="{6E1B8AB0-1E07-47D8-B91E-DEA52160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0550" y="3530560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任意多边形 2">
                  <a:extLst>
                    <a:ext uri="{FF2B5EF4-FFF2-40B4-BE49-F238E27FC236}">
                      <a16:creationId xmlns:a16="http://schemas.microsoft.com/office/drawing/2014/main" xmlns="" id="{FC3FCDA5-6088-4B13-B720-1A1CB069D381}"/>
                    </a:ext>
                  </a:extLst>
                </p:cNvPr>
                <p:cNvSpPr/>
                <p:nvPr/>
              </p:nvSpPr>
              <p:spPr>
                <a:xfrm>
                  <a:off x="1771550" y="4142347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xmlns="" id="{44C2676B-8DD7-4AF2-944A-93F878D17E24}"/>
                    </a:ext>
                  </a:extLst>
                </p:cNvPr>
                <p:cNvSpPr txBox="1"/>
                <p:nvPr/>
              </p:nvSpPr>
              <p:spPr>
                <a:xfrm>
                  <a:off x="660400" y="1293269"/>
                  <a:ext cx="2400300" cy="387798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 smtClean="0">
                      <a:cs typeface="+mn-ea"/>
                      <a:sym typeface="+mn-lt"/>
                    </a:rPr>
                    <a:t>2.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编辑一个简单的程序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04F350E5-F96F-48CC-B182-5199A8BDE592}"/>
                    </a:ext>
                  </a:extLst>
                </p:cNvPr>
                <p:cNvSpPr txBox="1"/>
                <p:nvPr/>
              </p:nvSpPr>
              <p:spPr>
                <a:xfrm>
                  <a:off x="749401" y="1681067"/>
                  <a:ext cx="10689564" cy="387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 smtClean="0">
                      <a:cs typeface="+mn-ea"/>
                      <a:sym typeface="+mn-lt"/>
                    </a:rPr>
                    <a:t>（</a:t>
                  </a:r>
                  <a:r>
                    <a:rPr lang="en-US" altLang="zh-CN" sz="1600" dirty="0" smtClean="0">
                      <a:cs typeface="+mn-ea"/>
                      <a:sym typeface="+mn-lt"/>
                    </a:rPr>
                    <a:t>2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）点击“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micro: bit”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模块（</a:t>
                  </a:r>
                  <a:r>
                    <a:rPr lang="en-US" altLang="zh-CN" sz="1600" dirty="0" smtClean="0">
                      <a:cs typeface="+mn-ea"/>
                      <a:sym typeface="+mn-lt"/>
                    </a:rPr>
                    <a:t>3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）找到“显示图案”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指令（</a:t>
                  </a:r>
                  <a:r>
                    <a:rPr lang="en-US" altLang="zh-CN" sz="1600" dirty="0" smtClean="0">
                      <a:cs typeface="+mn-ea"/>
                      <a:sym typeface="+mn-lt"/>
                    </a:rPr>
                    <a:t>4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）将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“显示图案”放到“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micro: bit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主程序开始”下面</a:t>
                  </a:r>
                  <a:endParaRPr lang="en-US" altLang="zh-CN" sz="1600" dirty="0" smtClean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="" id="{FB2CABA3-AFE8-4414-8E26-FC8AD6FEF470}"/>
                  </a:ext>
                </a:extLst>
              </p:cNvPr>
              <p:cNvGrpSpPr/>
              <p:nvPr/>
            </p:nvGrpSpPr>
            <p:grpSpPr>
              <a:xfrm>
                <a:off x="4595182" y="4378009"/>
                <a:ext cx="178001" cy="769122"/>
                <a:chOff x="4595182" y="4378009"/>
                <a:chExt cx="178001" cy="769122"/>
              </a:xfrm>
            </p:grpSpPr>
            <p:sp>
              <p:nvSpPr>
                <p:cNvPr id="29" name="任意多边形 10">
                  <a:extLst>
                    <a:ext uri="{FF2B5EF4-FFF2-40B4-BE49-F238E27FC236}">
                      <a16:creationId xmlns:a16="http://schemas.microsoft.com/office/drawing/2014/main" xmlns="" id="{D59A90AC-321A-49C7-9AD9-0A35690BE33F}"/>
                    </a:ext>
                  </a:extLst>
                </p:cNvPr>
                <p:cNvSpPr/>
                <p:nvPr/>
              </p:nvSpPr>
              <p:spPr>
                <a:xfrm>
                  <a:off x="4595182" y="4972309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xmlns="" id="{0092F4A7-59C5-4197-B367-A22D12DCC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4183" y="4378009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A94948DC-EECC-48FB-B2D9-AAA406E9FF04}"/>
                  </a:ext>
                </a:extLst>
              </p:cNvPr>
              <p:cNvGrpSpPr/>
              <p:nvPr/>
            </p:nvGrpSpPr>
            <p:grpSpPr>
              <a:xfrm>
                <a:off x="7426623" y="3409848"/>
                <a:ext cx="162386" cy="773887"/>
                <a:chOff x="7426623" y="3409848"/>
                <a:chExt cx="162386" cy="773887"/>
              </a:xfrm>
            </p:grpSpPr>
            <p:sp>
              <p:nvSpPr>
                <p:cNvPr id="23" name="任意多边形 4">
                  <a:extLst>
                    <a:ext uri="{FF2B5EF4-FFF2-40B4-BE49-F238E27FC236}">
                      <a16:creationId xmlns:a16="http://schemas.microsoft.com/office/drawing/2014/main" xmlns="" id="{48EC845C-521E-4014-9A19-909631C419ED}"/>
                    </a:ext>
                  </a:extLst>
                </p:cNvPr>
                <p:cNvSpPr/>
                <p:nvPr/>
              </p:nvSpPr>
              <p:spPr>
                <a:xfrm>
                  <a:off x="7426623" y="4005734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xmlns="" id="{BB05A022-D33F-47B7-B2C6-E895A7A3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7816" y="340984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xmlns="" id="{7503C07B-2A2E-4860-BED7-159EF37E77F2}"/>
                  </a:ext>
                </a:extLst>
              </p:cNvPr>
              <p:cNvGrpSpPr/>
              <p:nvPr/>
            </p:nvGrpSpPr>
            <p:grpSpPr>
              <a:xfrm>
                <a:off x="10242450" y="4516358"/>
                <a:ext cx="178001" cy="755757"/>
                <a:chOff x="10242450" y="4516358"/>
                <a:chExt cx="178001" cy="755757"/>
              </a:xfrm>
            </p:grpSpPr>
            <p:sp>
              <p:nvSpPr>
                <p:cNvPr id="17" name="任意多边形 8">
                  <a:extLst>
                    <a:ext uri="{FF2B5EF4-FFF2-40B4-BE49-F238E27FC236}">
                      <a16:creationId xmlns:a16="http://schemas.microsoft.com/office/drawing/2014/main" xmlns="" id="{7C769C20-39EB-40BE-B0CB-6746E47FC490}"/>
                    </a:ext>
                  </a:extLst>
                </p:cNvPr>
                <p:cNvSpPr/>
                <p:nvPr/>
              </p:nvSpPr>
              <p:spPr>
                <a:xfrm>
                  <a:off x="10242450" y="5130374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xmlns="" id="{C0088B2E-6B41-4834-B9D4-043743C5E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1450" y="451635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22" y="2267756"/>
            <a:ext cx="9595708" cy="4016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44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23220"/>
            <a:chOff x="2684957" y="2225693"/>
            <a:chExt cx="3076748" cy="52322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56470"/>
              <a:ext cx="2544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项目：点亮小红心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53988F-2902-4435-9026-43E3C827D981}"/>
              </a:ext>
            </a:extLst>
          </p:cNvPr>
          <p:cNvGrpSpPr/>
          <p:nvPr/>
        </p:nvGrpSpPr>
        <p:grpSpPr>
          <a:xfrm>
            <a:off x="0" y="1293269"/>
            <a:ext cx="12212320" cy="3978846"/>
            <a:chOff x="0" y="1293269"/>
            <a:chExt cx="12212320" cy="3978846"/>
          </a:xfrm>
        </p:grpSpPr>
        <p:sp>
          <p:nvSpPr>
            <p:cNvPr id="6" name="任意多边形 49">
              <a:extLst>
                <a:ext uri="{FF2B5EF4-FFF2-40B4-BE49-F238E27FC236}">
                  <a16:creationId xmlns:a16="http://schemas.microsoft.com/office/drawing/2014/main" xmlns="" id="{39AE2E37-D91A-41F4-BE9A-75484C752400}"/>
                </a:ext>
              </a:extLst>
            </p:cNvPr>
            <p:cNvSpPr/>
            <p:nvPr/>
          </p:nvSpPr>
          <p:spPr>
            <a:xfrm>
              <a:off x="0" y="4074031"/>
              <a:ext cx="12212320" cy="1138845"/>
            </a:xfrm>
            <a:custGeom>
              <a:avLst/>
              <a:gdLst>
                <a:gd name="connsiteX0" fmla="*/ 0 w 12232640"/>
                <a:gd name="connsiteY0" fmla="*/ 152529 h 1138845"/>
                <a:gd name="connsiteX1" fmla="*/ 863600 w 12232640"/>
                <a:gd name="connsiteY1" fmla="*/ 853569 h 1138845"/>
                <a:gd name="connsiteX2" fmla="*/ 1869440 w 12232640"/>
                <a:gd name="connsiteY2" fmla="*/ 91569 h 1138845"/>
                <a:gd name="connsiteX3" fmla="*/ 4683760 w 12232640"/>
                <a:gd name="connsiteY3" fmla="*/ 1056769 h 1138845"/>
                <a:gd name="connsiteX4" fmla="*/ 7487920 w 12232640"/>
                <a:gd name="connsiteY4" fmla="*/ 129 h 1138845"/>
                <a:gd name="connsiteX5" fmla="*/ 10342880 w 12232640"/>
                <a:gd name="connsiteY5" fmla="*/ 1138049 h 1138845"/>
                <a:gd name="connsiteX6" fmla="*/ 12232640 w 12232640"/>
                <a:gd name="connsiteY6" fmla="*/ 142369 h 11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2640" h="1138845">
                  <a:moveTo>
                    <a:pt x="0" y="152529"/>
                  </a:moveTo>
                  <a:cubicBezTo>
                    <a:pt x="276013" y="508129"/>
                    <a:pt x="552027" y="863729"/>
                    <a:pt x="863600" y="853569"/>
                  </a:cubicBezTo>
                  <a:cubicBezTo>
                    <a:pt x="1175173" y="843409"/>
                    <a:pt x="1232747" y="57702"/>
                    <a:pt x="1869440" y="91569"/>
                  </a:cubicBezTo>
                  <a:cubicBezTo>
                    <a:pt x="2506133" y="125436"/>
                    <a:pt x="3747347" y="1072009"/>
                    <a:pt x="4683760" y="1056769"/>
                  </a:cubicBezTo>
                  <a:cubicBezTo>
                    <a:pt x="5620173" y="1041529"/>
                    <a:pt x="6544733" y="-13418"/>
                    <a:pt x="7487920" y="129"/>
                  </a:cubicBezTo>
                  <a:cubicBezTo>
                    <a:pt x="8431107" y="13676"/>
                    <a:pt x="9552093" y="1114342"/>
                    <a:pt x="10342880" y="1138049"/>
                  </a:cubicBezTo>
                  <a:cubicBezTo>
                    <a:pt x="11133667" y="1161756"/>
                    <a:pt x="11683153" y="652062"/>
                    <a:pt x="12232640" y="142369"/>
                  </a:cubicBezTo>
                </a:path>
              </a:pathLst>
            </a:custGeom>
            <a:noFill/>
            <a:ln w="12700" cap="rnd">
              <a:solidFill>
                <a:schemeClr val="accent2">
                  <a:alpha val="20000"/>
                </a:schemeClr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36..00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AB7751AA-5A44-49C7-8148-7D05BD92D05E}"/>
                </a:ext>
              </a:extLst>
            </p:cNvPr>
            <p:cNvGrpSpPr/>
            <p:nvPr/>
          </p:nvGrpSpPr>
          <p:grpSpPr>
            <a:xfrm>
              <a:off x="660400" y="1293269"/>
              <a:ext cx="10778565" cy="3978846"/>
              <a:chOff x="660400" y="1293269"/>
              <a:chExt cx="10778565" cy="397884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1B5C6427-4807-46EF-986F-391C682110C9}"/>
                  </a:ext>
                </a:extLst>
              </p:cNvPr>
              <p:cNvGrpSpPr/>
              <p:nvPr/>
            </p:nvGrpSpPr>
            <p:grpSpPr>
              <a:xfrm>
                <a:off x="660400" y="1293269"/>
                <a:ext cx="10778565" cy="2982578"/>
                <a:chOff x="660400" y="1293269"/>
                <a:chExt cx="10778565" cy="2982578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xmlns="" id="{6E1B8AB0-1E07-47D8-B91E-DEA52160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0550" y="3530560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任意多边形 2">
                  <a:extLst>
                    <a:ext uri="{FF2B5EF4-FFF2-40B4-BE49-F238E27FC236}">
                      <a16:creationId xmlns:a16="http://schemas.microsoft.com/office/drawing/2014/main" xmlns="" id="{FC3FCDA5-6088-4B13-B720-1A1CB069D381}"/>
                    </a:ext>
                  </a:extLst>
                </p:cNvPr>
                <p:cNvSpPr/>
                <p:nvPr/>
              </p:nvSpPr>
              <p:spPr>
                <a:xfrm>
                  <a:off x="1771550" y="4142347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xmlns="" id="{44C2676B-8DD7-4AF2-944A-93F878D17E24}"/>
                    </a:ext>
                  </a:extLst>
                </p:cNvPr>
                <p:cNvSpPr txBox="1"/>
                <p:nvPr/>
              </p:nvSpPr>
              <p:spPr>
                <a:xfrm>
                  <a:off x="660400" y="1293269"/>
                  <a:ext cx="2400300" cy="387798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 smtClean="0">
                      <a:cs typeface="+mn-ea"/>
                      <a:sym typeface="+mn-lt"/>
                    </a:rPr>
                    <a:t>3.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上传程序到设备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04F350E5-F96F-48CC-B182-5199A8BDE592}"/>
                    </a:ext>
                  </a:extLst>
                </p:cNvPr>
                <p:cNvSpPr txBox="1"/>
                <p:nvPr/>
              </p:nvSpPr>
              <p:spPr>
                <a:xfrm>
                  <a:off x="749401" y="1681067"/>
                  <a:ext cx="10689564" cy="387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 smtClean="0">
                      <a:cs typeface="+mn-ea"/>
                      <a:sym typeface="+mn-lt"/>
                    </a:rPr>
                    <a:t>    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点击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菜单栏上“连接设备”，找到并点击串口号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"COM-Micro bit"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，使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micro: bit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单片机与电脑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相连</a:t>
                  </a:r>
                  <a:endParaRPr lang="en-US" altLang="zh-CN" sz="1600" dirty="0" smtClean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="" id="{FB2CABA3-AFE8-4414-8E26-FC8AD6FEF470}"/>
                  </a:ext>
                </a:extLst>
              </p:cNvPr>
              <p:cNvGrpSpPr/>
              <p:nvPr/>
            </p:nvGrpSpPr>
            <p:grpSpPr>
              <a:xfrm>
                <a:off x="4595182" y="4378009"/>
                <a:ext cx="178001" cy="769122"/>
                <a:chOff x="4595182" y="4378009"/>
                <a:chExt cx="178001" cy="769122"/>
              </a:xfrm>
            </p:grpSpPr>
            <p:sp>
              <p:nvSpPr>
                <p:cNvPr id="29" name="任意多边形 10">
                  <a:extLst>
                    <a:ext uri="{FF2B5EF4-FFF2-40B4-BE49-F238E27FC236}">
                      <a16:creationId xmlns:a16="http://schemas.microsoft.com/office/drawing/2014/main" xmlns="" id="{D59A90AC-321A-49C7-9AD9-0A35690BE33F}"/>
                    </a:ext>
                  </a:extLst>
                </p:cNvPr>
                <p:cNvSpPr/>
                <p:nvPr/>
              </p:nvSpPr>
              <p:spPr>
                <a:xfrm>
                  <a:off x="4595182" y="4972309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xmlns="" id="{0092F4A7-59C5-4197-B367-A22D12DCC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4183" y="4378009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A94948DC-EECC-48FB-B2D9-AAA406E9FF04}"/>
                  </a:ext>
                </a:extLst>
              </p:cNvPr>
              <p:cNvGrpSpPr/>
              <p:nvPr/>
            </p:nvGrpSpPr>
            <p:grpSpPr>
              <a:xfrm>
                <a:off x="7426623" y="3409848"/>
                <a:ext cx="162386" cy="773887"/>
                <a:chOff x="7426623" y="3409848"/>
                <a:chExt cx="162386" cy="773887"/>
              </a:xfrm>
            </p:grpSpPr>
            <p:sp>
              <p:nvSpPr>
                <p:cNvPr id="23" name="任意多边形 4">
                  <a:extLst>
                    <a:ext uri="{FF2B5EF4-FFF2-40B4-BE49-F238E27FC236}">
                      <a16:creationId xmlns:a16="http://schemas.microsoft.com/office/drawing/2014/main" xmlns="" id="{48EC845C-521E-4014-9A19-909631C419ED}"/>
                    </a:ext>
                  </a:extLst>
                </p:cNvPr>
                <p:cNvSpPr/>
                <p:nvPr/>
              </p:nvSpPr>
              <p:spPr>
                <a:xfrm>
                  <a:off x="7426623" y="4005734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xmlns="" id="{BB05A022-D33F-47B7-B2C6-E895A7A3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7816" y="340984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xmlns="" id="{7503C07B-2A2E-4860-BED7-159EF37E77F2}"/>
                  </a:ext>
                </a:extLst>
              </p:cNvPr>
              <p:cNvGrpSpPr/>
              <p:nvPr/>
            </p:nvGrpSpPr>
            <p:grpSpPr>
              <a:xfrm>
                <a:off x="10242450" y="4516358"/>
                <a:ext cx="178001" cy="755757"/>
                <a:chOff x="10242450" y="4516358"/>
                <a:chExt cx="178001" cy="755757"/>
              </a:xfrm>
            </p:grpSpPr>
            <p:sp>
              <p:nvSpPr>
                <p:cNvPr id="17" name="任意多边形 8">
                  <a:extLst>
                    <a:ext uri="{FF2B5EF4-FFF2-40B4-BE49-F238E27FC236}">
                      <a16:creationId xmlns:a16="http://schemas.microsoft.com/office/drawing/2014/main" xmlns="" id="{7C769C20-39EB-40BE-B0CB-6746E47FC490}"/>
                    </a:ext>
                  </a:extLst>
                </p:cNvPr>
                <p:cNvSpPr/>
                <p:nvPr/>
              </p:nvSpPr>
              <p:spPr>
                <a:xfrm>
                  <a:off x="10242450" y="5130374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xmlns="" id="{C0088B2E-6B41-4834-B9D4-043743C5E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1450" y="451635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51" y="2154853"/>
            <a:ext cx="9296357" cy="4057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7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52142"/>
            <a:ext cx="3076748" cy="564898"/>
            <a:chOff x="2684957" y="2211179"/>
            <a:chExt cx="3076748" cy="564898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11179"/>
              <a:ext cx="2544352" cy="564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小项目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19E8D17-7FEB-4095-B04F-5C644011F17D}"/>
              </a:ext>
            </a:extLst>
          </p:cNvPr>
          <p:cNvSpPr/>
          <p:nvPr/>
        </p:nvSpPr>
        <p:spPr>
          <a:xfrm>
            <a:off x="1184089" y="3300366"/>
            <a:ext cx="10057653" cy="1244452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zh-CN" altLang="en-US" sz="4800" b="1" dirty="0" smtClean="0">
                <a:cs typeface="+mn-ea"/>
                <a:sym typeface="+mn-lt"/>
              </a:rPr>
              <a:t>小项目：在</a:t>
            </a:r>
            <a:r>
              <a:rPr lang="en-US" altLang="zh-CN" sz="4800" b="1" dirty="0" err="1">
                <a:cs typeface="+mn-ea"/>
                <a:sym typeface="+mn-lt"/>
              </a:rPr>
              <a:t>micro:bit</a:t>
            </a:r>
            <a:r>
              <a:rPr lang="zh-CN" altLang="en-US" sz="4800" b="1" dirty="0">
                <a:cs typeface="+mn-ea"/>
                <a:sym typeface="+mn-lt"/>
              </a:rPr>
              <a:t>主板上显示文字“</a:t>
            </a:r>
            <a:r>
              <a:rPr lang="en-US" altLang="zh-CN" sz="4800" b="1" dirty="0">
                <a:cs typeface="+mn-ea"/>
                <a:sym typeface="+mn-lt"/>
              </a:rPr>
              <a:t>Hello world”</a:t>
            </a:r>
            <a:r>
              <a:rPr lang="zh-CN" altLang="en-US" sz="4800" b="1" dirty="0" smtClean="0">
                <a:cs typeface="+mn-ea"/>
                <a:sym typeface="+mn-lt"/>
              </a:rPr>
              <a:t>，快和</a:t>
            </a:r>
            <a:r>
              <a:rPr lang="zh-CN" altLang="en-US" sz="4800" b="1" dirty="0">
                <a:cs typeface="+mn-ea"/>
                <a:sym typeface="+mn-lt"/>
              </a:rPr>
              <a:t>自己的小伙伴一起来尝试</a:t>
            </a:r>
            <a:r>
              <a:rPr lang="zh-CN" altLang="en-US" sz="4800" b="1" dirty="0" smtClean="0">
                <a:cs typeface="+mn-ea"/>
                <a:sym typeface="+mn-lt"/>
              </a:rPr>
              <a:t>一下</a:t>
            </a:r>
            <a:r>
              <a:rPr lang="zh-CN" altLang="en-US" sz="4800" b="1" dirty="0" smtClean="0">
                <a:solidFill>
                  <a:schemeClr val="accent1"/>
                </a:solidFill>
                <a:cs typeface="+mn-ea"/>
                <a:sym typeface="+mn-lt"/>
              </a:rPr>
              <a:t>吧！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>
            <a:extLst>
              <a:ext uri="{FF2B5EF4-FFF2-40B4-BE49-F238E27FC236}">
                <a16:creationId xmlns:a16="http://schemas.microsoft.com/office/drawing/2014/main" xmlns="" id="{35798C0B-AA09-4D5C-9D8C-E9A8693E488D}"/>
              </a:ext>
            </a:extLst>
          </p:cNvPr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>
            <a:extLst>
              <a:ext uri="{FF2B5EF4-FFF2-40B4-BE49-F238E27FC236}">
                <a16:creationId xmlns:a16="http://schemas.microsoft.com/office/drawing/2014/main" xmlns="" id="{E5FAAC46-5C3C-4554-833D-8E6988ADF026}"/>
              </a:ext>
            </a:extLst>
          </p:cNvPr>
          <p:cNvSpPr/>
          <p:nvPr/>
        </p:nvSpPr>
        <p:spPr>
          <a:xfrm>
            <a:off x="0" y="-1"/>
            <a:ext cx="3276600" cy="1626015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>
            <a:extLst>
              <a:ext uri="{FF2B5EF4-FFF2-40B4-BE49-F238E27FC236}">
                <a16:creationId xmlns:a16="http://schemas.microsoft.com/office/drawing/2014/main" xmlns="" id="{7AC323E4-1166-4BC2-859A-F18CCE995505}"/>
              </a:ext>
            </a:extLst>
          </p:cNvPr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>
            <a:extLst>
              <a:ext uri="{FF2B5EF4-FFF2-40B4-BE49-F238E27FC236}">
                <a16:creationId xmlns:a16="http://schemas.microsoft.com/office/drawing/2014/main" xmlns="" id="{797C3B47-B181-4270-9DBF-F377F347A227}"/>
              </a:ext>
            </a:extLst>
          </p:cNvPr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7C02985-9A38-40BB-955F-8C64CD220DA5}"/>
              </a:ext>
            </a:extLst>
          </p:cNvPr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>
            <a:extLst>
              <a:ext uri="{FF2B5EF4-FFF2-40B4-BE49-F238E27FC236}">
                <a16:creationId xmlns:a16="http://schemas.microsoft.com/office/drawing/2014/main" xmlns="" id="{0BA0B4DB-DB17-4781-BBFE-B69EBBE28B6E}"/>
              </a:ext>
            </a:extLst>
          </p:cNvPr>
          <p:cNvSpPr/>
          <p:nvPr/>
        </p:nvSpPr>
        <p:spPr>
          <a:xfrm rot="16200000" flipV="1">
            <a:off x="7270692" y="-262996"/>
            <a:ext cx="876546" cy="267823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işľîḓé">
            <a:extLst>
              <a:ext uri="{FF2B5EF4-FFF2-40B4-BE49-F238E27FC236}">
                <a16:creationId xmlns:a16="http://schemas.microsoft.com/office/drawing/2014/main" xmlns="" id="{9690B2FD-8F6B-48F5-BAD5-AD20CF8F6B36}"/>
              </a:ext>
            </a:extLst>
          </p:cNvPr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>
            <a:extLst>
              <a:ext uri="{FF2B5EF4-FFF2-40B4-BE49-F238E27FC236}">
                <a16:creationId xmlns:a16="http://schemas.microsoft.com/office/drawing/2014/main" xmlns="" id="{1BA124C8-BABC-4C2E-847B-EC043ED6A8B1}"/>
              </a:ext>
            </a:extLst>
          </p:cNvPr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íṥ1ide">
            <a:extLst>
              <a:ext uri="{FF2B5EF4-FFF2-40B4-BE49-F238E27FC236}">
                <a16:creationId xmlns:a16="http://schemas.microsoft.com/office/drawing/2014/main" xmlns="" id="{F10F55EA-8EB8-4665-AFCE-03C4A0DC2BFE}"/>
              </a:ext>
            </a:extLst>
          </p:cNvPr>
          <p:cNvSpPr/>
          <p:nvPr/>
        </p:nvSpPr>
        <p:spPr>
          <a:xfrm flipH="1" flipV="1">
            <a:off x="9574699" y="3125993"/>
            <a:ext cx="1716507" cy="1572350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>
            <a:extLst>
              <a:ext uri="{FF2B5EF4-FFF2-40B4-BE49-F238E27FC236}">
                <a16:creationId xmlns:a16="http://schemas.microsoft.com/office/drawing/2014/main" xmlns="" id="{3DCDA976-54C0-485B-9CEB-4884F6555A93}"/>
              </a:ext>
            </a:extLst>
          </p:cNvPr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115619EA-F357-49DB-B2A3-84FB4FAA6494}"/>
              </a:ext>
            </a:extLst>
          </p:cNvPr>
          <p:cNvSpPr/>
          <p:nvPr/>
        </p:nvSpPr>
        <p:spPr>
          <a:xfrm rot="7661876" flipH="1" flipV="1">
            <a:off x="159668" y="1476170"/>
            <a:ext cx="1771100" cy="1450088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38DAAA03-0D9B-4668-BAB8-98BDC4A02996}"/>
              </a:ext>
            </a:extLst>
          </p:cNvPr>
          <p:cNvGrpSpPr/>
          <p:nvPr/>
        </p:nvGrpSpPr>
        <p:grpSpPr>
          <a:xfrm>
            <a:off x="2283317" y="4219842"/>
            <a:ext cx="7625367" cy="612775"/>
            <a:chOff x="5587145" y="4208550"/>
            <a:chExt cx="5979258" cy="612775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xmlns="" id="{365B2701-EC26-4309-8DF0-18CE5FC793F5}"/>
                </a:ext>
              </a:extLst>
            </p:cNvPr>
            <p:cNvSpPr/>
            <p:nvPr/>
          </p:nvSpPr>
          <p:spPr>
            <a:xfrm>
              <a:off x="7405199" y="4208550"/>
              <a:ext cx="2343150" cy="3564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3" name="副标题 4">
              <a:extLst>
                <a:ext uri="{FF2B5EF4-FFF2-40B4-BE49-F238E27FC236}">
                  <a16:creationId xmlns:a16="http://schemas.microsoft.com/office/drawing/2014/main" xmlns="" id="{857BEC39-3BE9-4183-A71A-46D7C7C9293A}"/>
                </a:ext>
              </a:extLst>
            </p:cNvPr>
            <p:cNvSpPr txBox="1">
              <a:spLocks/>
            </p:cNvSpPr>
            <p:nvPr/>
          </p:nvSpPr>
          <p:spPr>
            <a:xfrm>
              <a:off x="5587145" y="4262526"/>
              <a:ext cx="5979258" cy="5587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4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SPEAKER NAME AND TITLE</a:t>
              </a:r>
            </a:p>
          </p:txBody>
        </p:sp>
      </p:grpSp>
      <p:sp>
        <p:nvSpPr>
          <p:cNvPr id="54" name="标题 3">
            <a:extLst>
              <a:ext uri="{FF2B5EF4-FFF2-40B4-BE49-F238E27FC236}">
                <a16:creationId xmlns:a16="http://schemas.microsoft.com/office/drawing/2014/main" xmlns="" id="{2DBB0109-A140-4861-8739-2391475B3F08}"/>
              </a:ext>
            </a:extLst>
          </p:cNvPr>
          <p:cNvSpPr txBox="1">
            <a:spLocks/>
          </p:cNvSpPr>
          <p:nvPr/>
        </p:nvSpPr>
        <p:spPr>
          <a:xfrm>
            <a:off x="2818266" y="3502455"/>
            <a:ext cx="6555469" cy="1015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0" baseline="300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YOU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íṥ1ide">
            <a:extLst>
              <a:ext uri="{FF2B5EF4-FFF2-40B4-BE49-F238E27FC236}">
                <a16:creationId xmlns:a16="http://schemas.microsoft.com/office/drawing/2014/main" xmlns="" id="{A2180E3D-6DB2-4048-9A28-6C4A1920E5D9}"/>
              </a:ext>
            </a:extLst>
          </p:cNvPr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xmlns="" id="{3953A7AE-64AD-49BE-9A11-3E1B2D3DB241}"/>
              </a:ext>
            </a:extLst>
          </p:cNvPr>
          <p:cNvSpPr/>
          <p:nvPr/>
        </p:nvSpPr>
        <p:spPr>
          <a:xfrm>
            <a:off x="-3485832" y="-1189667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标题 3">
            <a:extLst>
              <a:ext uri="{FF2B5EF4-FFF2-40B4-BE49-F238E27FC236}">
                <a16:creationId xmlns:a16="http://schemas.microsoft.com/office/drawing/2014/main" xmlns="" id="{E7F264FE-E963-48FB-9342-F915BD7EE1DB}"/>
              </a:ext>
            </a:extLst>
          </p:cNvPr>
          <p:cNvSpPr txBox="1">
            <a:spLocks/>
          </p:cNvSpPr>
          <p:nvPr/>
        </p:nvSpPr>
        <p:spPr>
          <a:xfrm>
            <a:off x="2818266" y="2683813"/>
            <a:ext cx="6555469" cy="1015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0" baseline="30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THANK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72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5" grpId="0" animBg="1"/>
      <p:bldP spid="8" grpId="0" animBg="1"/>
      <p:bldP spid="18" grpId="0" animBg="1"/>
      <p:bldP spid="43" grpId="0" animBg="1"/>
      <p:bldP spid="10" grpId="0" animBg="1"/>
      <p:bldP spid="33" grpId="0" animBg="1"/>
      <p:bldP spid="45" grpId="0" animBg="1"/>
      <p:bldP spid="34" grpId="0" animBg="1"/>
      <p:bldP spid="49" grpId="0" animBg="1"/>
      <p:bldP spid="54" grpId="0"/>
      <p:bldP spid="19" grpId="0" animBg="1"/>
      <p:bldP spid="61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>
            <a:extLst>
              <a:ext uri="{FF2B5EF4-FFF2-40B4-BE49-F238E27FC236}">
                <a16:creationId xmlns:a16="http://schemas.microsoft.com/office/drawing/2014/main" xmlns="" id="{35798C0B-AA09-4D5C-9D8C-E9A8693E488D}"/>
              </a:ext>
            </a:extLst>
          </p:cNvPr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>
            <a:extLst>
              <a:ext uri="{FF2B5EF4-FFF2-40B4-BE49-F238E27FC236}">
                <a16:creationId xmlns:a16="http://schemas.microsoft.com/office/drawing/2014/main" xmlns="" id="{E5FAAC46-5C3C-4554-833D-8E6988ADF026}"/>
              </a:ext>
            </a:extLst>
          </p:cNvPr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>
            <a:extLst>
              <a:ext uri="{FF2B5EF4-FFF2-40B4-BE49-F238E27FC236}">
                <a16:creationId xmlns:a16="http://schemas.microsoft.com/office/drawing/2014/main" xmlns="" id="{797C3B47-B181-4270-9DBF-F377F347A227}"/>
              </a:ext>
            </a:extLst>
          </p:cNvPr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7C02985-9A38-40BB-955F-8C64CD220DA5}"/>
              </a:ext>
            </a:extLst>
          </p:cNvPr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>
            <a:extLst>
              <a:ext uri="{FF2B5EF4-FFF2-40B4-BE49-F238E27FC236}">
                <a16:creationId xmlns:a16="http://schemas.microsoft.com/office/drawing/2014/main" xmlns="" id="{0BA0B4DB-DB17-4781-BBFE-B69EBBE28B6E}"/>
              </a:ext>
            </a:extLst>
          </p:cNvPr>
          <p:cNvSpPr/>
          <p:nvPr/>
        </p:nvSpPr>
        <p:spPr>
          <a:xfrm rot="16200000" flipV="1">
            <a:off x="9127954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işľîḓé">
            <a:extLst>
              <a:ext uri="{FF2B5EF4-FFF2-40B4-BE49-F238E27FC236}">
                <a16:creationId xmlns:a16="http://schemas.microsoft.com/office/drawing/2014/main" xmlns="" id="{9690B2FD-8F6B-48F5-BAD5-AD20CF8F6B36}"/>
              </a:ext>
            </a:extLst>
          </p:cNvPr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>
            <a:extLst>
              <a:ext uri="{FF2B5EF4-FFF2-40B4-BE49-F238E27FC236}">
                <a16:creationId xmlns:a16="http://schemas.microsoft.com/office/drawing/2014/main" xmlns="" id="{1BA124C8-BABC-4C2E-847B-EC043ED6A8B1}"/>
              </a:ext>
            </a:extLst>
          </p:cNvPr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íṥ1ide">
            <a:extLst>
              <a:ext uri="{FF2B5EF4-FFF2-40B4-BE49-F238E27FC236}">
                <a16:creationId xmlns:a16="http://schemas.microsoft.com/office/drawing/2014/main" xmlns="" id="{A2180E3D-6DB2-4048-9A28-6C4A1920E5D9}"/>
              </a:ext>
            </a:extLst>
          </p:cNvPr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íṥ1ide">
            <a:extLst>
              <a:ext uri="{FF2B5EF4-FFF2-40B4-BE49-F238E27FC236}">
                <a16:creationId xmlns:a16="http://schemas.microsoft.com/office/drawing/2014/main" xmlns="" id="{F10F55EA-8EB8-4665-AFCE-03C4A0DC2BFE}"/>
              </a:ext>
            </a:extLst>
          </p:cNvPr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115619EA-F357-49DB-B2A3-84FB4FAA6494}"/>
              </a:ext>
            </a:extLst>
          </p:cNvPr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>
            <a:extLst>
              <a:ext uri="{FF2B5EF4-FFF2-40B4-BE49-F238E27FC236}">
                <a16:creationId xmlns:a16="http://schemas.microsoft.com/office/drawing/2014/main" xmlns="" id="{3DCDA976-54C0-485B-9CEB-4884F6555A93}"/>
              </a:ext>
            </a:extLst>
          </p:cNvPr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E3DB327D-C115-4292-8503-C5370D613D18}"/>
              </a:ext>
            </a:extLst>
          </p:cNvPr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2B9EE1C-7242-40F0-8F96-41CD265F0F03}"/>
              </a:ext>
            </a:extLst>
          </p:cNvPr>
          <p:cNvGrpSpPr/>
          <p:nvPr/>
        </p:nvGrpSpPr>
        <p:grpSpPr>
          <a:xfrm>
            <a:off x="4047162" y="1959061"/>
            <a:ext cx="4847211" cy="2293337"/>
            <a:chOff x="1300601" y="2350937"/>
            <a:chExt cx="4847211" cy="2293337"/>
          </a:xfrm>
        </p:grpSpPr>
        <p:grpSp>
          <p:nvGrpSpPr>
            <p:cNvPr id="24" name="íSḻïḍê">
              <a:extLst>
                <a:ext uri="{FF2B5EF4-FFF2-40B4-BE49-F238E27FC236}">
                  <a16:creationId xmlns:a16="http://schemas.microsoft.com/office/drawing/2014/main" xmlns="" id="{3369F52D-C889-411B-B6E3-91312F6D61F6}"/>
                </a:ext>
              </a:extLst>
            </p:cNvPr>
            <p:cNvGrpSpPr/>
            <p:nvPr/>
          </p:nvGrpSpPr>
          <p:grpSpPr>
            <a:xfrm>
              <a:off x="1300601" y="2350937"/>
              <a:ext cx="4420855" cy="624349"/>
              <a:chOff x="2034026" y="1655335"/>
              <a:chExt cx="4420855" cy="624349"/>
            </a:xfrm>
          </p:grpSpPr>
          <p:sp>
            <p:nvSpPr>
              <p:cNvPr id="40" name="îŝ1íde">
                <a:extLst>
                  <a:ext uri="{FF2B5EF4-FFF2-40B4-BE49-F238E27FC236}">
                    <a16:creationId xmlns:a16="http://schemas.microsoft.com/office/drawing/2014/main" xmlns="" id="{EA550719-7BFA-4A82-B2A0-3822F5696FC8}"/>
                  </a:ext>
                </a:extLst>
              </p:cNvPr>
              <p:cNvSpPr/>
              <p:nvPr/>
            </p:nvSpPr>
            <p:spPr>
              <a:xfrm>
                <a:off x="2034026" y="1655335"/>
                <a:ext cx="624349" cy="624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41" name="îṧ1ïďè">
                <a:extLst>
                  <a:ext uri="{FF2B5EF4-FFF2-40B4-BE49-F238E27FC236}">
                    <a16:creationId xmlns:a16="http://schemas.microsoft.com/office/drawing/2014/main" xmlns="" id="{3A707DCA-6E6B-4863-94F1-A36C1282FAD6}"/>
                  </a:ext>
                </a:extLst>
              </p:cNvPr>
              <p:cNvSpPr/>
              <p:nvPr/>
            </p:nvSpPr>
            <p:spPr bwMode="auto">
              <a:xfrm>
                <a:off x="2763151" y="1655586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认识</a:t>
                </a:r>
                <a:r>
                  <a:rPr lang="en-US" altLang="zh-CN" sz="3200" spc="300" dirty="0" err="1">
                    <a:solidFill>
                      <a:schemeClr val="tx2"/>
                    </a:solidFill>
                    <a:cs typeface="+mn-ea"/>
                    <a:sym typeface="+mn-lt"/>
                  </a:rPr>
                  <a:t>micro:bit</a:t>
                </a:r>
                <a:endParaRPr lang="en-US" altLang="zh-CN" sz="3200" spc="3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îṩḷïďè">
              <a:extLst>
                <a:ext uri="{FF2B5EF4-FFF2-40B4-BE49-F238E27FC236}">
                  <a16:creationId xmlns:a16="http://schemas.microsoft.com/office/drawing/2014/main" xmlns="" id="{1A4EA729-00D1-43FC-B0B9-88DB9ECF3D37}"/>
                </a:ext>
              </a:extLst>
            </p:cNvPr>
            <p:cNvGrpSpPr/>
            <p:nvPr/>
          </p:nvGrpSpPr>
          <p:grpSpPr>
            <a:xfrm>
              <a:off x="1300601" y="3143402"/>
              <a:ext cx="4420855" cy="624349"/>
              <a:chOff x="2034026" y="2490855"/>
              <a:chExt cx="4420855" cy="624349"/>
            </a:xfrm>
          </p:grpSpPr>
          <p:sp>
            <p:nvSpPr>
              <p:cNvPr id="38" name="îṥľïďé">
                <a:extLst>
                  <a:ext uri="{FF2B5EF4-FFF2-40B4-BE49-F238E27FC236}">
                    <a16:creationId xmlns:a16="http://schemas.microsoft.com/office/drawing/2014/main" xmlns="" id="{A369451F-F6C2-413D-828D-563A199AC9F9}"/>
                  </a:ext>
                </a:extLst>
              </p:cNvPr>
              <p:cNvSpPr/>
              <p:nvPr/>
            </p:nvSpPr>
            <p:spPr>
              <a:xfrm>
                <a:off x="2034026" y="2490855"/>
                <a:ext cx="624349" cy="624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tx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2</a:t>
                </a:r>
                <a:endParaRPr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îṧ1íḑê">
                <a:extLst>
                  <a:ext uri="{FF2B5EF4-FFF2-40B4-BE49-F238E27FC236}">
                    <a16:creationId xmlns:a16="http://schemas.microsoft.com/office/drawing/2014/main" xmlns="" id="{3B96BD5D-5D62-472D-B167-607AF0E74BD1}"/>
                  </a:ext>
                </a:extLst>
              </p:cNvPr>
              <p:cNvSpPr/>
              <p:nvPr/>
            </p:nvSpPr>
            <p:spPr bwMode="auto">
              <a:xfrm>
                <a:off x="2763151" y="2491106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Mind+</a:t>
                </a:r>
                <a:r>
                  <a:rPr lang="zh-CN" altLang="en-US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复习</a:t>
                </a:r>
              </a:p>
            </p:txBody>
          </p:sp>
        </p:grpSp>
        <p:grpSp>
          <p:nvGrpSpPr>
            <p:cNvPr id="26" name="ïślïde">
              <a:extLst>
                <a:ext uri="{FF2B5EF4-FFF2-40B4-BE49-F238E27FC236}">
                  <a16:creationId xmlns:a16="http://schemas.microsoft.com/office/drawing/2014/main" xmlns="" id="{FD359A01-DB53-4C20-BA2A-F4F53F9D8F1F}"/>
                </a:ext>
              </a:extLst>
            </p:cNvPr>
            <p:cNvGrpSpPr/>
            <p:nvPr/>
          </p:nvGrpSpPr>
          <p:grpSpPr>
            <a:xfrm>
              <a:off x="1300601" y="3935867"/>
              <a:ext cx="4847211" cy="624349"/>
              <a:chOff x="2034026" y="3326376"/>
              <a:chExt cx="4847211" cy="624349"/>
            </a:xfrm>
          </p:grpSpPr>
          <p:sp>
            <p:nvSpPr>
              <p:cNvPr id="36" name="işlîḑè">
                <a:extLst>
                  <a:ext uri="{FF2B5EF4-FFF2-40B4-BE49-F238E27FC236}">
                    <a16:creationId xmlns:a16="http://schemas.microsoft.com/office/drawing/2014/main" xmlns="" id="{4D925470-C737-4A72-A45D-F740CB24DC68}"/>
                  </a:ext>
                </a:extLst>
              </p:cNvPr>
              <p:cNvSpPr/>
              <p:nvPr/>
            </p:nvSpPr>
            <p:spPr>
              <a:xfrm>
                <a:off x="2034026" y="3326376"/>
                <a:ext cx="624349" cy="6243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bg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37" name="iṩlïďé">
                <a:extLst>
                  <a:ext uri="{FF2B5EF4-FFF2-40B4-BE49-F238E27FC236}">
                    <a16:creationId xmlns:a16="http://schemas.microsoft.com/office/drawing/2014/main" xmlns="" id="{E98EB183-C05A-4094-8BC6-65CA7B2460DB}"/>
                  </a:ext>
                </a:extLst>
              </p:cNvPr>
              <p:cNvSpPr/>
              <p:nvPr/>
            </p:nvSpPr>
            <p:spPr bwMode="auto">
              <a:xfrm>
                <a:off x="2763150" y="3326627"/>
                <a:ext cx="4118087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spc="300" dirty="0" smtClean="0">
                    <a:solidFill>
                      <a:schemeClr val="tx2"/>
                    </a:solidFill>
                    <a:cs typeface="+mn-ea"/>
                    <a:sym typeface="+mn-lt"/>
                  </a:rPr>
                  <a:t>项目：点亮小红心</a:t>
                </a:r>
                <a:endParaRPr lang="zh-CN" altLang="en-US" sz="3200" spc="3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ïṡ1íḑè">
              <a:extLst>
                <a:ext uri="{FF2B5EF4-FFF2-40B4-BE49-F238E27FC236}">
                  <a16:creationId xmlns:a16="http://schemas.microsoft.com/office/drawing/2014/main" xmlns="" id="{974C8F2B-F5B3-4ACA-BD18-2F88402CACDE}"/>
                </a:ext>
              </a:extLst>
            </p:cNvPr>
            <p:cNvCxnSpPr/>
            <p:nvPr/>
          </p:nvCxnSpPr>
          <p:spPr>
            <a:xfrm>
              <a:off x="2133600" y="3059344"/>
              <a:ext cx="36004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íṩ1ïḓè">
              <a:extLst>
                <a:ext uri="{FF2B5EF4-FFF2-40B4-BE49-F238E27FC236}">
                  <a16:creationId xmlns:a16="http://schemas.microsoft.com/office/drawing/2014/main" xmlns="" id="{FFDDC2B8-C6FE-4A05-B5C9-BE906F458C73}"/>
                </a:ext>
              </a:extLst>
            </p:cNvPr>
            <p:cNvCxnSpPr/>
            <p:nvPr/>
          </p:nvCxnSpPr>
          <p:spPr>
            <a:xfrm>
              <a:off x="2133600" y="3851809"/>
              <a:ext cx="36004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işļîḓe">
              <a:extLst>
                <a:ext uri="{FF2B5EF4-FFF2-40B4-BE49-F238E27FC236}">
                  <a16:creationId xmlns:a16="http://schemas.microsoft.com/office/drawing/2014/main" xmlns="" id="{C6D42780-2AD8-452F-ADF9-B690770350EB}"/>
                </a:ext>
              </a:extLst>
            </p:cNvPr>
            <p:cNvCxnSpPr/>
            <p:nvPr/>
          </p:nvCxnSpPr>
          <p:spPr>
            <a:xfrm>
              <a:off x="2133600" y="4644274"/>
              <a:ext cx="36004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ï$ľíḋè">
            <a:extLst>
              <a:ext uri="{FF2B5EF4-FFF2-40B4-BE49-F238E27FC236}">
                <a16:creationId xmlns:a16="http://schemas.microsoft.com/office/drawing/2014/main" xmlns="" id="{7AC323E4-1166-4BC2-859A-F18CCE995505}"/>
              </a:ext>
            </a:extLst>
          </p:cNvPr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2ADB28D-10E7-48D2-A467-71C3C216053E}"/>
              </a:ext>
            </a:extLst>
          </p:cNvPr>
          <p:cNvGrpSpPr/>
          <p:nvPr/>
        </p:nvGrpSpPr>
        <p:grpSpPr>
          <a:xfrm>
            <a:off x="2305746" y="-367923"/>
            <a:ext cx="830164" cy="4583127"/>
            <a:chOff x="2305746" y="-367923"/>
            <a:chExt cx="830164" cy="458312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xmlns="" id="{419AE4A9-4B59-481A-8301-71D6C2A512A5}"/>
                </a:ext>
              </a:extLst>
            </p:cNvPr>
            <p:cNvSpPr/>
            <p:nvPr/>
          </p:nvSpPr>
          <p:spPr>
            <a:xfrm rot="5400000">
              <a:off x="400237" y="1564561"/>
              <a:ext cx="4583127" cy="718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xmlns="" id="{87F299B7-90B6-47CE-BFF9-17EECAB5D464}"/>
                </a:ext>
              </a:extLst>
            </p:cNvPr>
            <p:cNvSpPr txBox="1"/>
            <p:nvPr/>
          </p:nvSpPr>
          <p:spPr>
            <a:xfrm rot="5400000">
              <a:off x="1081545" y="1410594"/>
              <a:ext cx="3278565" cy="83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5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>
            <a:extLst>
              <a:ext uri="{FF2B5EF4-FFF2-40B4-BE49-F238E27FC236}">
                <a16:creationId xmlns:a16="http://schemas.microsoft.com/office/drawing/2014/main" xmlns="" id="{35798C0B-AA09-4D5C-9D8C-E9A8693E488D}"/>
              </a:ext>
            </a:extLst>
          </p:cNvPr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>
            <a:extLst>
              <a:ext uri="{FF2B5EF4-FFF2-40B4-BE49-F238E27FC236}">
                <a16:creationId xmlns:a16="http://schemas.microsoft.com/office/drawing/2014/main" xmlns="" id="{E5FAAC46-5C3C-4554-833D-8E6988ADF026}"/>
              </a:ext>
            </a:extLst>
          </p:cNvPr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>
            <a:extLst>
              <a:ext uri="{FF2B5EF4-FFF2-40B4-BE49-F238E27FC236}">
                <a16:creationId xmlns:a16="http://schemas.microsoft.com/office/drawing/2014/main" xmlns="" id="{797C3B47-B181-4270-9DBF-F377F347A227}"/>
              </a:ext>
            </a:extLst>
          </p:cNvPr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>
            <a:extLst>
              <a:ext uri="{FF2B5EF4-FFF2-40B4-BE49-F238E27FC236}">
                <a16:creationId xmlns:a16="http://schemas.microsoft.com/office/drawing/2014/main" xmlns="" id="{A2180E3D-6DB2-4048-9A28-6C4A1920E5D9}"/>
              </a:ext>
            </a:extLst>
          </p:cNvPr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>
            <a:extLst>
              <a:ext uri="{FF2B5EF4-FFF2-40B4-BE49-F238E27FC236}">
                <a16:creationId xmlns:a16="http://schemas.microsoft.com/office/drawing/2014/main" xmlns="" id="{3DCDA976-54C0-485B-9CEB-4884F6555A93}"/>
              </a:ext>
            </a:extLst>
          </p:cNvPr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>
            <a:extLst>
              <a:ext uri="{FF2B5EF4-FFF2-40B4-BE49-F238E27FC236}">
                <a16:creationId xmlns:a16="http://schemas.microsoft.com/office/drawing/2014/main" xmlns="" id="{7AC323E4-1166-4BC2-859A-F18CCE995505}"/>
              </a:ext>
            </a:extLst>
          </p:cNvPr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7C02985-9A38-40BB-955F-8C64CD220DA5}"/>
              </a:ext>
            </a:extLst>
          </p:cNvPr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>
            <a:extLst>
              <a:ext uri="{FF2B5EF4-FFF2-40B4-BE49-F238E27FC236}">
                <a16:creationId xmlns:a16="http://schemas.microsoft.com/office/drawing/2014/main" xmlns="" id="{0BA0B4DB-DB17-4781-BBFE-B69EBBE28B6E}"/>
              </a:ext>
            </a:extLst>
          </p:cNvPr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3193791-A4C1-4F75-A970-C1DE7A05C3EC}"/>
              </a:ext>
            </a:extLst>
          </p:cNvPr>
          <p:cNvSpPr/>
          <p:nvPr/>
        </p:nvSpPr>
        <p:spPr>
          <a:xfrm>
            <a:off x="4181766" y="2537970"/>
            <a:ext cx="4702629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tx2"/>
                </a:solidFill>
                <a:cs typeface="+mn-ea"/>
                <a:sym typeface="+mn-lt"/>
              </a:rPr>
              <a:t>认识</a:t>
            </a:r>
            <a:r>
              <a:rPr lang="en-US" altLang="zh-CN" sz="5400" dirty="0" err="1" smtClean="0">
                <a:solidFill>
                  <a:schemeClr val="tx2"/>
                </a:solidFill>
                <a:cs typeface="+mn-ea"/>
                <a:sym typeface="+mn-lt"/>
              </a:rPr>
              <a:t>micro:bit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işľîḓé">
            <a:extLst>
              <a:ext uri="{FF2B5EF4-FFF2-40B4-BE49-F238E27FC236}">
                <a16:creationId xmlns:a16="http://schemas.microsoft.com/office/drawing/2014/main" xmlns="" id="{9690B2FD-8F6B-48F5-BAD5-AD20CF8F6B36}"/>
              </a:ext>
            </a:extLst>
          </p:cNvPr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>
            <a:extLst>
              <a:ext uri="{FF2B5EF4-FFF2-40B4-BE49-F238E27FC236}">
                <a16:creationId xmlns:a16="http://schemas.microsoft.com/office/drawing/2014/main" xmlns="" id="{1BA124C8-BABC-4C2E-847B-EC043ED6A8B1}"/>
              </a:ext>
            </a:extLst>
          </p:cNvPr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E3DB327D-C115-4292-8503-C5370D613D18}"/>
              </a:ext>
            </a:extLst>
          </p:cNvPr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 rot="5400000">
            <a:off x="276974" y="615989"/>
            <a:ext cx="6323006" cy="997902"/>
            <a:chOff x="-561301" y="2125669"/>
            <a:chExt cx="6323006" cy="997902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ONE</a:t>
              </a:r>
            </a:p>
          </p:txBody>
        </p:sp>
      </p:grpSp>
      <p:sp>
        <p:nvSpPr>
          <p:cNvPr id="50" name="íṥ1ide">
            <a:extLst>
              <a:ext uri="{FF2B5EF4-FFF2-40B4-BE49-F238E27FC236}">
                <a16:creationId xmlns:a16="http://schemas.microsoft.com/office/drawing/2014/main" xmlns="" id="{40FEDB24-64B3-4D96-9F0B-0E0B15F864E1}"/>
              </a:ext>
            </a:extLst>
          </p:cNvPr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48DB9063-464B-474C-9C8F-A7A419138389}"/>
              </a:ext>
            </a:extLst>
          </p:cNvPr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C87AE09B-50BC-4D95-9DDE-AD0EFE0922EB}"/>
              </a:ext>
            </a:extLst>
          </p:cNvPr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35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50" grpId="0" animBg="1"/>
      <p:bldP spid="5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6448" y="5903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micro:bit</a:t>
            </a:r>
            <a:r>
              <a:rPr lang="zh-CN" altLang="en-US" sz="2800" b="1" dirty="0" smtClean="0">
                <a:latin typeface="+mn-ea"/>
              </a:rPr>
              <a:t>介绍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5726" y="2756647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自行添加相关视频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970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52142"/>
            <a:ext cx="3076748" cy="573298"/>
            <a:chOff x="2684957" y="2211179"/>
            <a:chExt cx="3076748" cy="573298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11179"/>
              <a:ext cx="2544352" cy="573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认识</a:t>
              </a:r>
              <a:r>
                <a:rPr lang="en-US" altLang="zh-CN" sz="2800" b="1" dirty="0" err="1">
                  <a:solidFill>
                    <a:schemeClr val="bg1"/>
                  </a:solidFill>
                  <a:cs typeface="+mn-ea"/>
                  <a:sym typeface="+mn-lt"/>
                </a:rPr>
                <a:t>micro:bit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111623" y="1701422"/>
            <a:ext cx="100494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dirty="0" smtClean="0">
                <a:latin typeface="Century Gothic" panose="020B0502020202020204" pitchFamily="34" charset="0"/>
              </a:rPr>
              <a:t>micro</a:t>
            </a:r>
            <a:r>
              <a:rPr lang="en-US" altLang="zh-CN" dirty="0">
                <a:latin typeface="Century Gothic" panose="020B0502020202020204" pitchFamily="34" charset="0"/>
              </a:rPr>
              <a:t>: 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是一款由英国广播公司（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BBC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）设计的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ARM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架构的单片机，内含板载蓝牙、加速度计、电子罗盘、三个按钮和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5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5LED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点阵。 </a:t>
            </a:r>
          </a:p>
          <a:p>
            <a:pPr indent="457200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dirty="0" err="1">
                <a:latin typeface="Century Gothic" panose="020B0502020202020204" pitchFamily="34" charset="0"/>
                <a:ea typeface="幼圆" panose="02010509060101010101" pitchFamily="49" charset="-122"/>
              </a:rPr>
              <a:t>micro:bit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可以制作一些有趣和酷炫的小发明：打电话时它相当于一个微型手机，板载蓝牙可以和手机互联，实现通过手机发送指令控制单片机；无线连接功能可以让多块</a:t>
            </a:r>
            <a:r>
              <a:rPr lang="en-US" altLang="zh-CN" dirty="0" err="1">
                <a:latin typeface="Century Gothic" panose="020B0502020202020204" pitchFamily="34" charset="0"/>
                <a:ea typeface="幼圆" panose="02010509060101010101" pitchFamily="49" charset="-122"/>
              </a:rPr>
              <a:t>micro:bit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板实现远程通信，完成一些需要远距离控制的任务；电子罗盘可以感知上下左右和东西南北，利用它可以制作不会迷路的装置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  <a:r>
              <a:rPr lang="en-US" altLang="zh-CN" dirty="0" err="1" smtClean="0">
                <a:latin typeface="Century Gothic" panose="020B0502020202020204" pitchFamily="34" charset="0"/>
                <a:ea typeface="幼圆" panose="02010509060101010101" pitchFamily="49" charset="-122"/>
              </a:rPr>
              <a:t>micor:bit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板中间的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5x5LED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点阵显示屏，可以创作有趣的表情包和小动画；点阵显示屏两边有两个可编程按钮，可以控制游戏操作或暂停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/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播放一首音乐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……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29" y="3882992"/>
            <a:ext cx="4259950" cy="2188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73" y="3882992"/>
            <a:ext cx="4700427" cy="23805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06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>
            <a:extLst>
              <a:ext uri="{FF2B5EF4-FFF2-40B4-BE49-F238E27FC236}">
                <a16:creationId xmlns:a16="http://schemas.microsoft.com/office/drawing/2014/main" xmlns="" id="{35798C0B-AA09-4D5C-9D8C-E9A8693E488D}"/>
              </a:ext>
            </a:extLst>
          </p:cNvPr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>
            <a:extLst>
              <a:ext uri="{FF2B5EF4-FFF2-40B4-BE49-F238E27FC236}">
                <a16:creationId xmlns:a16="http://schemas.microsoft.com/office/drawing/2014/main" xmlns="" id="{E5FAAC46-5C3C-4554-833D-8E6988ADF026}"/>
              </a:ext>
            </a:extLst>
          </p:cNvPr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>
            <a:extLst>
              <a:ext uri="{FF2B5EF4-FFF2-40B4-BE49-F238E27FC236}">
                <a16:creationId xmlns:a16="http://schemas.microsoft.com/office/drawing/2014/main" xmlns="" id="{797C3B47-B181-4270-9DBF-F377F347A227}"/>
              </a:ext>
            </a:extLst>
          </p:cNvPr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>
            <a:extLst>
              <a:ext uri="{FF2B5EF4-FFF2-40B4-BE49-F238E27FC236}">
                <a16:creationId xmlns:a16="http://schemas.microsoft.com/office/drawing/2014/main" xmlns="" id="{A2180E3D-6DB2-4048-9A28-6C4A1920E5D9}"/>
              </a:ext>
            </a:extLst>
          </p:cNvPr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>
            <a:extLst>
              <a:ext uri="{FF2B5EF4-FFF2-40B4-BE49-F238E27FC236}">
                <a16:creationId xmlns:a16="http://schemas.microsoft.com/office/drawing/2014/main" xmlns="" id="{3DCDA976-54C0-485B-9CEB-4884F6555A93}"/>
              </a:ext>
            </a:extLst>
          </p:cNvPr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>
            <a:extLst>
              <a:ext uri="{FF2B5EF4-FFF2-40B4-BE49-F238E27FC236}">
                <a16:creationId xmlns:a16="http://schemas.microsoft.com/office/drawing/2014/main" xmlns="" id="{7AC323E4-1166-4BC2-859A-F18CCE995505}"/>
              </a:ext>
            </a:extLst>
          </p:cNvPr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7C02985-9A38-40BB-955F-8C64CD220DA5}"/>
              </a:ext>
            </a:extLst>
          </p:cNvPr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>
            <a:extLst>
              <a:ext uri="{FF2B5EF4-FFF2-40B4-BE49-F238E27FC236}">
                <a16:creationId xmlns:a16="http://schemas.microsoft.com/office/drawing/2014/main" xmlns="" id="{0BA0B4DB-DB17-4781-BBFE-B69EBBE28B6E}"/>
              </a:ext>
            </a:extLst>
          </p:cNvPr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3193791-A4C1-4F75-A970-C1DE7A05C3EC}"/>
              </a:ext>
            </a:extLst>
          </p:cNvPr>
          <p:cNvSpPr/>
          <p:nvPr/>
        </p:nvSpPr>
        <p:spPr>
          <a:xfrm>
            <a:off x="4181766" y="2537970"/>
            <a:ext cx="4702629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5400" dirty="0" smtClean="0">
                <a:solidFill>
                  <a:schemeClr val="tx2"/>
                </a:solidFill>
                <a:cs typeface="+mn-ea"/>
                <a:sym typeface="+mn-lt"/>
              </a:rPr>
              <a:t>Mind+</a:t>
            </a:r>
            <a:r>
              <a:rPr lang="zh-CN" altLang="en-US" sz="5400" dirty="0" smtClean="0">
                <a:solidFill>
                  <a:schemeClr val="tx2"/>
                </a:solidFill>
                <a:cs typeface="+mn-ea"/>
                <a:sym typeface="+mn-lt"/>
              </a:rPr>
              <a:t>复习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işľîḓé">
            <a:extLst>
              <a:ext uri="{FF2B5EF4-FFF2-40B4-BE49-F238E27FC236}">
                <a16:creationId xmlns:a16="http://schemas.microsoft.com/office/drawing/2014/main" xmlns="" id="{9690B2FD-8F6B-48F5-BAD5-AD20CF8F6B36}"/>
              </a:ext>
            </a:extLst>
          </p:cNvPr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>
            <a:extLst>
              <a:ext uri="{FF2B5EF4-FFF2-40B4-BE49-F238E27FC236}">
                <a16:creationId xmlns:a16="http://schemas.microsoft.com/office/drawing/2014/main" xmlns="" id="{1BA124C8-BABC-4C2E-847B-EC043ED6A8B1}"/>
              </a:ext>
            </a:extLst>
          </p:cNvPr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E3DB327D-C115-4292-8503-C5370D613D18}"/>
              </a:ext>
            </a:extLst>
          </p:cNvPr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 rot="5400000">
            <a:off x="276974" y="615989"/>
            <a:ext cx="6323006" cy="997902"/>
            <a:chOff x="-561301" y="2125669"/>
            <a:chExt cx="6323006" cy="997902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TWO</a:t>
              </a:r>
            </a:p>
          </p:txBody>
        </p:sp>
      </p:grpSp>
      <p:sp>
        <p:nvSpPr>
          <p:cNvPr id="50" name="íṥ1ide">
            <a:extLst>
              <a:ext uri="{FF2B5EF4-FFF2-40B4-BE49-F238E27FC236}">
                <a16:creationId xmlns:a16="http://schemas.microsoft.com/office/drawing/2014/main" xmlns="" id="{40FEDB24-64B3-4D96-9F0B-0E0B15F864E1}"/>
              </a:ext>
            </a:extLst>
          </p:cNvPr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48DB9063-464B-474C-9C8F-A7A419138389}"/>
              </a:ext>
            </a:extLst>
          </p:cNvPr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C87AE09B-50BC-4D95-9DDE-AD0EFE0922EB}"/>
              </a:ext>
            </a:extLst>
          </p:cNvPr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6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50" grpId="0" animBg="1"/>
      <p:bldP spid="5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52142"/>
            <a:ext cx="3076748" cy="573298"/>
            <a:chOff x="2684957" y="2211179"/>
            <a:chExt cx="3076748" cy="573298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11179"/>
              <a:ext cx="2544352" cy="573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Mind+</a:t>
              </a: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复习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46" y="1225440"/>
            <a:ext cx="8516472" cy="52659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7403" y="6811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上传模式</a:t>
            </a: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0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>
            <a:extLst>
              <a:ext uri="{FF2B5EF4-FFF2-40B4-BE49-F238E27FC236}">
                <a16:creationId xmlns:a16="http://schemas.microsoft.com/office/drawing/2014/main" xmlns="" id="{35798C0B-AA09-4D5C-9D8C-E9A8693E488D}"/>
              </a:ext>
            </a:extLst>
          </p:cNvPr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>
            <a:extLst>
              <a:ext uri="{FF2B5EF4-FFF2-40B4-BE49-F238E27FC236}">
                <a16:creationId xmlns:a16="http://schemas.microsoft.com/office/drawing/2014/main" xmlns="" id="{E5FAAC46-5C3C-4554-833D-8E6988ADF026}"/>
              </a:ext>
            </a:extLst>
          </p:cNvPr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>
            <a:extLst>
              <a:ext uri="{FF2B5EF4-FFF2-40B4-BE49-F238E27FC236}">
                <a16:creationId xmlns:a16="http://schemas.microsoft.com/office/drawing/2014/main" xmlns="" id="{797C3B47-B181-4270-9DBF-F377F347A227}"/>
              </a:ext>
            </a:extLst>
          </p:cNvPr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>
            <a:extLst>
              <a:ext uri="{FF2B5EF4-FFF2-40B4-BE49-F238E27FC236}">
                <a16:creationId xmlns:a16="http://schemas.microsoft.com/office/drawing/2014/main" xmlns="" id="{A2180E3D-6DB2-4048-9A28-6C4A1920E5D9}"/>
              </a:ext>
            </a:extLst>
          </p:cNvPr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>
            <a:extLst>
              <a:ext uri="{FF2B5EF4-FFF2-40B4-BE49-F238E27FC236}">
                <a16:creationId xmlns:a16="http://schemas.microsoft.com/office/drawing/2014/main" xmlns="" id="{3DCDA976-54C0-485B-9CEB-4884F6555A93}"/>
              </a:ext>
            </a:extLst>
          </p:cNvPr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>
            <a:extLst>
              <a:ext uri="{FF2B5EF4-FFF2-40B4-BE49-F238E27FC236}">
                <a16:creationId xmlns:a16="http://schemas.microsoft.com/office/drawing/2014/main" xmlns="" id="{7AC323E4-1166-4BC2-859A-F18CCE995505}"/>
              </a:ext>
            </a:extLst>
          </p:cNvPr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7C02985-9A38-40BB-955F-8C64CD220DA5}"/>
              </a:ext>
            </a:extLst>
          </p:cNvPr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>
            <a:extLst>
              <a:ext uri="{FF2B5EF4-FFF2-40B4-BE49-F238E27FC236}">
                <a16:creationId xmlns:a16="http://schemas.microsoft.com/office/drawing/2014/main" xmlns="" id="{0BA0B4DB-DB17-4781-BBFE-B69EBBE28B6E}"/>
              </a:ext>
            </a:extLst>
          </p:cNvPr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3193791-A4C1-4F75-A970-C1DE7A05C3EC}"/>
              </a:ext>
            </a:extLst>
          </p:cNvPr>
          <p:cNvSpPr/>
          <p:nvPr/>
        </p:nvSpPr>
        <p:spPr>
          <a:xfrm>
            <a:off x="4181766" y="2537970"/>
            <a:ext cx="6226258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5400" dirty="0" smtClean="0">
                <a:solidFill>
                  <a:schemeClr val="tx2"/>
                </a:solidFill>
                <a:cs typeface="+mn-ea"/>
                <a:sym typeface="+mn-lt"/>
              </a:rPr>
              <a:t>项目：点亮小红心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işľîḓé">
            <a:extLst>
              <a:ext uri="{FF2B5EF4-FFF2-40B4-BE49-F238E27FC236}">
                <a16:creationId xmlns:a16="http://schemas.microsoft.com/office/drawing/2014/main" xmlns="" id="{9690B2FD-8F6B-48F5-BAD5-AD20CF8F6B36}"/>
              </a:ext>
            </a:extLst>
          </p:cNvPr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>
            <a:extLst>
              <a:ext uri="{FF2B5EF4-FFF2-40B4-BE49-F238E27FC236}">
                <a16:creationId xmlns:a16="http://schemas.microsoft.com/office/drawing/2014/main" xmlns="" id="{1BA124C8-BABC-4C2E-847B-EC043ED6A8B1}"/>
              </a:ext>
            </a:extLst>
          </p:cNvPr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E3DB327D-C115-4292-8503-C5370D613D18}"/>
              </a:ext>
            </a:extLst>
          </p:cNvPr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 rot="5400000">
            <a:off x="276974" y="1284986"/>
            <a:ext cx="6323006" cy="997902"/>
            <a:chOff x="-561301" y="2125669"/>
            <a:chExt cx="6323006" cy="997902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THREE</a:t>
              </a:r>
            </a:p>
          </p:txBody>
        </p:sp>
      </p:grpSp>
      <p:sp>
        <p:nvSpPr>
          <p:cNvPr id="50" name="íṥ1ide">
            <a:extLst>
              <a:ext uri="{FF2B5EF4-FFF2-40B4-BE49-F238E27FC236}">
                <a16:creationId xmlns:a16="http://schemas.microsoft.com/office/drawing/2014/main" xmlns="" id="{40FEDB24-64B3-4D96-9F0B-0E0B15F864E1}"/>
              </a:ext>
            </a:extLst>
          </p:cNvPr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48DB9063-464B-474C-9C8F-A7A419138389}"/>
              </a:ext>
            </a:extLst>
          </p:cNvPr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C87AE09B-50BC-4D95-9DDE-AD0EFE0922EB}"/>
              </a:ext>
            </a:extLst>
          </p:cNvPr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50" grpId="0" animBg="1"/>
      <p:bldP spid="5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BBD6A28-ADD1-48AC-9456-358B787F10E1}"/>
              </a:ext>
            </a:extLst>
          </p:cNvPr>
          <p:cNvGrpSpPr/>
          <p:nvPr/>
        </p:nvGrpSpPr>
        <p:grpSpPr>
          <a:xfrm>
            <a:off x="70655" y="666656"/>
            <a:ext cx="3076748" cy="523220"/>
            <a:chOff x="2684957" y="2225693"/>
            <a:chExt cx="3076748" cy="52322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xmlns="" id="{57E61531-95C6-4C1C-B180-01C7D060100D}"/>
                </a:ext>
              </a:extLst>
            </p:cNvPr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365848D5-F925-4ED0-BBD5-8179764C2D7A}"/>
                </a:ext>
              </a:extLst>
            </p:cNvPr>
            <p:cNvSpPr txBox="1"/>
            <p:nvPr/>
          </p:nvSpPr>
          <p:spPr>
            <a:xfrm>
              <a:off x="2951155" y="2256470"/>
              <a:ext cx="2544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项目：点亮小红心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53988F-2902-4435-9026-43E3C827D981}"/>
              </a:ext>
            </a:extLst>
          </p:cNvPr>
          <p:cNvGrpSpPr/>
          <p:nvPr/>
        </p:nvGrpSpPr>
        <p:grpSpPr>
          <a:xfrm>
            <a:off x="0" y="1293269"/>
            <a:ext cx="12212320" cy="3978846"/>
            <a:chOff x="0" y="1293269"/>
            <a:chExt cx="12212320" cy="3978846"/>
          </a:xfrm>
        </p:grpSpPr>
        <p:sp>
          <p:nvSpPr>
            <p:cNvPr id="6" name="任意多边形 49">
              <a:extLst>
                <a:ext uri="{FF2B5EF4-FFF2-40B4-BE49-F238E27FC236}">
                  <a16:creationId xmlns:a16="http://schemas.microsoft.com/office/drawing/2014/main" xmlns="" id="{39AE2E37-D91A-41F4-BE9A-75484C752400}"/>
                </a:ext>
              </a:extLst>
            </p:cNvPr>
            <p:cNvSpPr/>
            <p:nvPr/>
          </p:nvSpPr>
          <p:spPr>
            <a:xfrm>
              <a:off x="0" y="4074031"/>
              <a:ext cx="12212320" cy="1138845"/>
            </a:xfrm>
            <a:custGeom>
              <a:avLst/>
              <a:gdLst>
                <a:gd name="connsiteX0" fmla="*/ 0 w 12232640"/>
                <a:gd name="connsiteY0" fmla="*/ 152529 h 1138845"/>
                <a:gd name="connsiteX1" fmla="*/ 863600 w 12232640"/>
                <a:gd name="connsiteY1" fmla="*/ 853569 h 1138845"/>
                <a:gd name="connsiteX2" fmla="*/ 1869440 w 12232640"/>
                <a:gd name="connsiteY2" fmla="*/ 91569 h 1138845"/>
                <a:gd name="connsiteX3" fmla="*/ 4683760 w 12232640"/>
                <a:gd name="connsiteY3" fmla="*/ 1056769 h 1138845"/>
                <a:gd name="connsiteX4" fmla="*/ 7487920 w 12232640"/>
                <a:gd name="connsiteY4" fmla="*/ 129 h 1138845"/>
                <a:gd name="connsiteX5" fmla="*/ 10342880 w 12232640"/>
                <a:gd name="connsiteY5" fmla="*/ 1138049 h 1138845"/>
                <a:gd name="connsiteX6" fmla="*/ 12232640 w 12232640"/>
                <a:gd name="connsiteY6" fmla="*/ 142369 h 11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2640" h="1138845">
                  <a:moveTo>
                    <a:pt x="0" y="152529"/>
                  </a:moveTo>
                  <a:cubicBezTo>
                    <a:pt x="276013" y="508129"/>
                    <a:pt x="552027" y="863729"/>
                    <a:pt x="863600" y="853569"/>
                  </a:cubicBezTo>
                  <a:cubicBezTo>
                    <a:pt x="1175173" y="843409"/>
                    <a:pt x="1232747" y="57702"/>
                    <a:pt x="1869440" y="91569"/>
                  </a:cubicBezTo>
                  <a:cubicBezTo>
                    <a:pt x="2506133" y="125436"/>
                    <a:pt x="3747347" y="1072009"/>
                    <a:pt x="4683760" y="1056769"/>
                  </a:cubicBezTo>
                  <a:cubicBezTo>
                    <a:pt x="5620173" y="1041529"/>
                    <a:pt x="6544733" y="-13418"/>
                    <a:pt x="7487920" y="129"/>
                  </a:cubicBezTo>
                  <a:cubicBezTo>
                    <a:pt x="8431107" y="13676"/>
                    <a:pt x="9552093" y="1114342"/>
                    <a:pt x="10342880" y="1138049"/>
                  </a:cubicBezTo>
                  <a:cubicBezTo>
                    <a:pt x="11133667" y="1161756"/>
                    <a:pt x="11683153" y="652062"/>
                    <a:pt x="12232640" y="142369"/>
                  </a:cubicBezTo>
                </a:path>
              </a:pathLst>
            </a:custGeom>
            <a:noFill/>
            <a:ln w="12700" cap="rnd">
              <a:solidFill>
                <a:schemeClr val="accent2">
                  <a:alpha val="20000"/>
                </a:schemeClr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36..00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AB7751AA-5A44-49C7-8148-7D05BD92D05E}"/>
                </a:ext>
              </a:extLst>
            </p:cNvPr>
            <p:cNvGrpSpPr/>
            <p:nvPr/>
          </p:nvGrpSpPr>
          <p:grpSpPr>
            <a:xfrm>
              <a:off x="660400" y="1293269"/>
              <a:ext cx="9760051" cy="3978846"/>
              <a:chOff x="660400" y="1293269"/>
              <a:chExt cx="9760051" cy="397884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1B5C6427-4807-46EF-986F-391C682110C9}"/>
                  </a:ext>
                </a:extLst>
              </p:cNvPr>
              <p:cNvGrpSpPr/>
              <p:nvPr/>
            </p:nvGrpSpPr>
            <p:grpSpPr>
              <a:xfrm>
                <a:off x="660400" y="1293269"/>
                <a:ext cx="9111129" cy="2982578"/>
                <a:chOff x="660400" y="1293269"/>
                <a:chExt cx="9111129" cy="2982578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xmlns="" id="{6E1B8AB0-1E07-47D8-B91E-DEA52160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0550" y="3530560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任意多边形 2">
                  <a:extLst>
                    <a:ext uri="{FF2B5EF4-FFF2-40B4-BE49-F238E27FC236}">
                      <a16:creationId xmlns:a16="http://schemas.microsoft.com/office/drawing/2014/main" xmlns="" id="{FC3FCDA5-6088-4B13-B720-1A1CB069D381}"/>
                    </a:ext>
                  </a:extLst>
                </p:cNvPr>
                <p:cNvSpPr/>
                <p:nvPr/>
              </p:nvSpPr>
              <p:spPr>
                <a:xfrm>
                  <a:off x="1771550" y="4142347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xmlns="" id="{44C2676B-8DD7-4AF2-944A-93F878D17E24}"/>
                    </a:ext>
                  </a:extLst>
                </p:cNvPr>
                <p:cNvSpPr txBox="1"/>
                <p:nvPr/>
              </p:nvSpPr>
              <p:spPr>
                <a:xfrm>
                  <a:off x="660400" y="1293269"/>
                  <a:ext cx="2400300" cy="387798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 smtClean="0">
                      <a:cs typeface="+mn-ea"/>
                      <a:sym typeface="+mn-lt"/>
                    </a:rPr>
                    <a:t>1.</a:t>
                  </a:r>
                  <a:r>
                    <a:rPr lang="zh-CN" altLang="en-US" sz="1600" b="1" dirty="0" smtClean="0">
                      <a:cs typeface="+mn-ea"/>
                      <a:sym typeface="+mn-lt"/>
                    </a:rPr>
                    <a:t>选择</a:t>
                  </a:r>
                  <a:r>
                    <a:rPr lang="en-US" altLang="zh-CN" sz="1600" b="1" dirty="0" err="1" smtClean="0">
                      <a:cs typeface="+mn-ea"/>
                      <a:sym typeface="+mn-lt"/>
                    </a:rPr>
                    <a:t>micro:bit</a:t>
                  </a:r>
                  <a:r>
                    <a:rPr lang="zh-CN" altLang="en-US" sz="1600" b="1" dirty="0" smtClean="0">
                      <a:cs typeface="+mn-ea"/>
                      <a:sym typeface="+mn-lt"/>
                    </a:rPr>
                    <a:t>模块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04F350E5-F96F-48CC-B182-5199A8BDE592}"/>
                    </a:ext>
                  </a:extLst>
                </p:cNvPr>
                <p:cNvSpPr txBox="1"/>
                <p:nvPr/>
              </p:nvSpPr>
              <p:spPr>
                <a:xfrm>
                  <a:off x="749401" y="1681067"/>
                  <a:ext cx="9022128" cy="362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 smtClean="0">
                      <a:cs typeface="+mn-ea"/>
                      <a:sym typeface="+mn-lt"/>
                    </a:rPr>
                    <a:t>（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1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）选择界面左下角“扩展”（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2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）选择</a:t>
                  </a:r>
                  <a:r>
                    <a:rPr lang="zh-CN" altLang="en-US" sz="1600" dirty="0" smtClean="0">
                      <a:cs typeface="+mn-ea"/>
                      <a:sym typeface="+mn-lt"/>
                    </a:rPr>
                    <a:t>“主控板”（</a:t>
                  </a:r>
                  <a:r>
                    <a:rPr lang="en-US" altLang="zh-CN" sz="1600" dirty="0" smtClean="0">
                      <a:cs typeface="+mn-ea"/>
                      <a:sym typeface="+mn-lt"/>
                    </a:rPr>
                    <a:t>3</a:t>
                  </a:r>
                  <a:r>
                    <a:rPr lang="zh-CN" altLang="en-US" sz="1600" dirty="0">
                      <a:cs typeface="+mn-ea"/>
                      <a:sym typeface="+mn-lt"/>
                    </a:rPr>
                    <a:t>）选中“</a:t>
                  </a:r>
                  <a:r>
                    <a:rPr lang="en-US" altLang="zh-CN" sz="1600" dirty="0">
                      <a:cs typeface="+mn-ea"/>
                      <a:sym typeface="+mn-lt"/>
                    </a:rPr>
                    <a:t>micro: bit”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="" id="{FB2CABA3-AFE8-4414-8E26-FC8AD6FEF470}"/>
                  </a:ext>
                </a:extLst>
              </p:cNvPr>
              <p:cNvGrpSpPr/>
              <p:nvPr/>
            </p:nvGrpSpPr>
            <p:grpSpPr>
              <a:xfrm>
                <a:off x="4479083" y="4378009"/>
                <a:ext cx="410200" cy="883636"/>
                <a:chOff x="4479083" y="4378009"/>
                <a:chExt cx="410200" cy="883636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xmlns="" id="{3C2D348C-51C9-45E1-968A-4CD3BABF4A75}"/>
                    </a:ext>
                  </a:extLst>
                </p:cNvPr>
                <p:cNvGrpSpPr/>
                <p:nvPr/>
              </p:nvGrpSpPr>
              <p:grpSpPr>
                <a:xfrm>
                  <a:off x="4479083" y="4851447"/>
                  <a:ext cx="410200" cy="410198"/>
                  <a:chOff x="7307583" y="2235779"/>
                  <a:chExt cx="410200" cy="410198"/>
                </a:xfrm>
              </p:grpSpPr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xmlns="" id="{76F0A94D-4A1D-457C-9945-357B969B5D40}"/>
                      </a:ext>
                    </a:extLst>
                  </p:cNvPr>
                  <p:cNvSpPr/>
                  <p:nvPr/>
                </p:nvSpPr>
                <p:spPr>
                  <a:xfrm>
                    <a:off x="7307583" y="2235779"/>
                    <a:ext cx="410200" cy="41019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5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>
                      <a:lnSpc>
                        <a:spcPct val="140000"/>
                      </a:lnSpc>
                    </a:pPr>
                    <a:endParaRPr lang="zh-CN" altLang="en-US" sz="12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任意多边形 10">
                    <a:extLst>
                      <a:ext uri="{FF2B5EF4-FFF2-40B4-BE49-F238E27FC236}">
                        <a16:creationId xmlns:a16="http://schemas.microsoft.com/office/drawing/2014/main" xmlns="" id="{D59A90AC-321A-49C7-9AD9-0A35690BE33F}"/>
                      </a:ext>
                    </a:extLst>
                  </p:cNvPr>
                  <p:cNvSpPr/>
                  <p:nvPr/>
                </p:nvSpPr>
                <p:spPr>
                  <a:xfrm>
                    <a:off x="7423682" y="2356641"/>
                    <a:ext cx="178001" cy="174822"/>
                  </a:xfrm>
                  <a:custGeom>
                    <a:avLst/>
                    <a:gdLst>
                      <a:gd name="connsiteX0" fmla="*/ 343764 w 533400"/>
                      <a:gd name="connsiteY0" fmla="*/ 276846 h 523875"/>
                      <a:gd name="connsiteX1" fmla="*/ 372339 w 533400"/>
                      <a:gd name="connsiteY1" fmla="*/ 305421 h 523875"/>
                      <a:gd name="connsiteX2" fmla="*/ 372339 w 533400"/>
                      <a:gd name="connsiteY2" fmla="*/ 495921 h 523875"/>
                      <a:gd name="connsiteX3" fmla="*/ 343764 w 533400"/>
                      <a:gd name="connsiteY3" fmla="*/ 524496 h 523875"/>
                      <a:gd name="connsiteX4" fmla="*/ 191364 w 533400"/>
                      <a:gd name="connsiteY4" fmla="*/ 524496 h 523875"/>
                      <a:gd name="connsiteX5" fmla="*/ 162789 w 533400"/>
                      <a:gd name="connsiteY5" fmla="*/ 495921 h 523875"/>
                      <a:gd name="connsiteX6" fmla="*/ 162789 w 533400"/>
                      <a:gd name="connsiteY6" fmla="*/ 305421 h 523875"/>
                      <a:gd name="connsiteX7" fmla="*/ 191364 w 533400"/>
                      <a:gd name="connsiteY7" fmla="*/ 276846 h 523875"/>
                      <a:gd name="connsiteX8" fmla="*/ 343764 w 533400"/>
                      <a:gd name="connsiteY8" fmla="*/ 276846 h 523875"/>
                      <a:gd name="connsiteX9" fmla="*/ 143739 w 533400"/>
                      <a:gd name="connsiteY9" fmla="*/ 114921 h 523875"/>
                      <a:gd name="connsiteX10" fmla="*/ 179934 w 533400"/>
                      <a:gd name="connsiteY10" fmla="*/ 153021 h 523875"/>
                      <a:gd name="connsiteX11" fmla="*/ 181839 w 533400"/>
                      <a:gd name="connsiteY11" fmla="*/ 153021 h 523875"/>
                      <a:gd name="connsiteX12" fmla="*/ 353289 w 533400"/>
                      <a:gd name="connsiteY12" fmla="*/ 153021 h 523875"/>
                      <a:gd name="connsiteX13" fmla="*/ 391389 w 533400"/>
                      <a:gd name="connsiteY13" fmla="*/ 116826 h 523875"/>
                      <a:gd name="connsiteX14" fmla="*/ 391389 w 533400"/>
                      <a:gd name="connsiteY14" fmla="*/ 114921 h 523875"/>
                      <a:gd name="connsiteX15" fmla="*/ 505689 w 533400"/>
                      <a:gd name="connsiteY15" fmla="*/ 114921 h 523875"/>
                      <a:gd name="connsiteX16" fmla="*/ 534264 w 533400"/>
                      <a:gd name="connsiteY16" fmla="*/ 143496 h 523875"/>
                      <a:gd name="connsiteX17" fmla="*/ 534264 w 533400"/>
                      <a:gd name="connsiteY17" fmla="*/ 381621 h 523875"/>
                      <a:gd name="connsiteX18" fmla="*/ 505689 w 533400"/>
                      <a:gd name="connsiteY18" fmla="*/ 410196 h 523875"/>
                      <a:gd name="connsiteX19" fmla="*/ 391389 w 533400"/>
                      <a:gd name="connsiteY19" fmla="*/ 410196 h 523875"/>
                      <a:gd name="connsiteX20" fmla="*/ 391389 w 533400"/>
                      <a:gd name="connsiteY20" fmla="*/ 295896 h 523875"/>
                      <a:gd name="connsiteX21" fmla="*/ 355194 w 533400"/>
                      <a:gd name="connsiteY21" fmla="*/ 257796 h 523875"/>
                      <a:gd name="connsiteX22" fmla="*/ 353289 w 533400"/>
                      <a:gd name="connsiteY22" fmla="*/ 257796 h 523875"/>
                      <a:gd name="connsiteX23" fmla="*/ 181839 w 533400"/>
                      <a:gd name="connsiteY23" fmla="*/ 257796 h 523875"/>
                      <a:gd name="connsiteX24" fmla="*/ 143739 w 533400"/>
                      <a:gd name="connsiteY24" fmla="*/ 293991 h 523875"/>
                      <a:gd name="connsiteX25" fmla="*/ 143739 w 533400"/>
                      <a:gd name="connsiteY25" fmla="*/ 295896 h 523875"/>
                      <a:gd name="connsiteX26" fmla="*/ 143739 w 533400"/>
                      <a:gd name="connsiteY26" fmla="*/ 410196 h 523875"/>
                      <a:gd name="connsiteX27" fmla="*/ 29439 w 533400"/>
                      <a:gd name="connsiteY27" fmla="*/ 410196 h 523875"/>
                      <a:gd name="connsiteX28" fmla="*/ 864 w 533400"/>
                      <a:gd name="connsiteY28" fmla="*/ 381621 h 523875"/>
                      <a:gd name="connsiteX29" fmla="*/ 864 w 533400"/>
                      <a:gd name="connsiteY29" fmla="*/ 201408 h 523875"/>
                      <a:gd name="connsiteX30" fmla="*/ 11151 w 533400"/>
                      <a:gd name="connsiteY30" fmla="*/ 175405 h 523875"/>
                      <a:gd name="connsiteX31" fmla="*/ 56300 w 533400"/>
                      <a:gd name="connsiteY31" fmla="*/ 127018 h 523875"/>
                      <a:gd name="connsiteX32" fmla="*/ 84112 w 533400"/>
                      <a:gd name="connsiteY32" fmla="*/ 114921 h 523875"/>
                      <a:gd name="connsiteX33" fmla="*/ 143739 w 533400"/>
                      <a:gd name="connsiteY33" fmla="*/ 114921 h 523875"/>
                      <a:gd name="connsiteX34" fmla="*/ 462827 w 533400"/>
                      <a:gd name="connsiteY34" fmla="*/ 172071 h 523875"/>
                      <a:gd name="connsiteX35" fmla="*/ 448539 w 533400"/>
                      <a:gd name="connsiteY35" fmla="*/ 186359 h 523875"/>
                      <a:gd name="connsiteX36" fmla="*/ 462827 w 533400"/>
                      <a:gd name="connsiteY36" fmla="*/ 200646 h 523875"/>
                      <a:gd name="connsiteX37" fmla="*/ 477114 w 533400"/>
                      <a:gd name="connsiteY37" fmla="*/ 186359 h 523875"/>
                      <a:gd name="connsiteX38" fmla="*/ 462827 w 533400"/>
                      <a:gd name="connsiteY38" fmla="*/ 172071 h 523875"/>
                      <a:gd name="connsiteX39" fmla="*/ 343764 w 533400"/>
                      <a:gd name="connsiteY39" fmla="*/ 621 h 523875"/>
                      <a:gd name="connsiteX40" fmla="*/ 372339 w 533400"/>
                      <a:gd name="connsiteY40" fmla="*/ 29196 h 523875"/>
                      <a:gd name="connsiteX41" fmla="*/ 372339 w 533400"/>
                      <a:gd name="connsiteY41" fmla="*/ 105396 h 523875"/>
                      <a:gd name="connsiteX42" fmla="*/ 343764 w 533400"/>
                      <a:gd name="connsiteY42" fmla="*/ 133971 h 523875"/>
                      <a:gd name="connsiteX43" fmla="*/ 191364 w 533400"/>
                      <a:gd name="connsiteY43" fmla="*/ 133971 h 523875"/>
                      <a:gd name="connsiteX44" fmla="*/ 162789 w 533400"/>
                      <a:gd name="connsiteY44" fmla="*/ 105396 h 523875"/>
                      <a:gd name="connsiteX45" fmla="*/ 162789 w 533400"/>
                      <a:gd name="connsiteY45" fmla="*/ 29196 h 523875"/>
                      <a:gd name="connsiteX46" fmla="*/ 191364 w 533400"/>
                      <a:gd name="connsiteY46" fmla="*/ 621 h 523875"/>
                      <a:gd name="connsiteX47" fmla="*/ 343764 w 533400"/>
                      <a:gd name="connsiteY47" fmla="*/ 62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3764" y="276846"/>
                        </a:moveTo>
                        <a:cubicBezTo>
                          <a:pt x="359576" y="276846"/>
                          <a:pt x="372339" y="289610"/>
                          <a:pt x="372339" y="305421"/>
                        </a:cubicBezTo>
                        <a:lnTo>
                          <a:pt x="372339" y="495921"/>
                        </a:lnTo>
                        <a:cubicBezTo>
                          <a:pt x="372339" y="511732"/>
                          <a:pt x="359576" y="524496"/>
                          <a:pt x="343764" y="524496"/>
                        </a:cubicBezTo>
                        <a:lnTo>
                          <a:pt x="191364" y="524496"/>
                        </a:lnTo>
                        <a:cubicBezTo>
                          <a:pt x="175552" y="524496"/>
                          <a:pt x="162789" y="511732"/>
                          <a:pt x="162789" y="495921"/>
                        </a:cubicBezTo>
                        <a:lnTo>
                          <a:pt x="162789" y="305421"/>
                        </a:lnTo>
                        <a:cubicBezTo>
                          <a:pt x="162789" y="289610"/>
                          <a:pt x="175552" y="276846"/>
                          <a:pt x="191364" y="276846"/>
                        </a:cubicBezTo>
                        <a:lnTo>
                          <a:pt x="343764" y="276846"/>
                        </a:lnTo>
                        <a:close/>
                        <a:moveTo>
                          <a:pt x="143739" y="114921"/>
                        </a:moveTo>
                        <a:cubicBezTo>
                          <a:pt x="143739" y="135305"/>
                          <a:pt x="159741" y="151973"/>
                          <a:pt x="179934" y="153021"/>
                        </a:cubicBezTo>
                        <a:lnTo>
                          <a:pt x="181839" y="153021"/>
                        </a:lnTo>
                        <a:lnTo>
                          <a:pt x="353289" y="153021"/>
                        </a:lnTo>
                        <a:cubicBezTo>
                          <a:pt x="373673" y="153021"/>
                          <a:pt x="390341" y="137019"/>
                          <a:pt x="391389" y="116826"/>
                        </a:cubicBezTo>
                        <a:lnTo>
                          <a:pt x="391389" y="114921"/>
                        </a:lnTo>
                        <a:lnTo>
                          <a:pt x="505689" y="114921"/>
                        </a:lnTo>
                        <a:cubicBezTo>
                          <a:pt x="521501" y="114921"/>
                          <a:pt x="534264" y="127685"/>
                          <a:pt x="534264" y="143496"/>
                        </a:cubicBezTo>
                        <a:lnTo>
                          <a:pt x="534264" y="381621"/>
                        </a:lnTo>
                        <a:cubicBezTo>
                          <a:pt x="534264" y="397432"/>
                          <a:pt x="521501" y="410196"/>
                          <a:pt x="505689" y="410196"/>
                        </a:cubicBezTo>
                        <a:lnTo>
                          <a:pt x="391389" y="410196"/>
                        </a:lnTo>
                        <a:lnTo>
                          <a:pt x="391389" y="295896"/>
                        </a:lnTo>
                        <a:cubicBezTo>
                          <a:pt x="391389" y="275512"/>
                          <a:pt x="375387" y="258844"/>
                          <a:pt x="355194" y="257796"/>
                        </a:cubicBezTo>
                        <a:lnTo>
                          <a:pt x="353289" y="257796"/>
                        </a:lnTo>
                        <a:lnTo>
                          <a:pt x="181839" y="257796"/>
                        </a:lnTo>
                        <a:cubicBezTo>
                          <a:pt x="161455" y="257796"/>
                          <a:pt x="144787" y="273798"/>
                          <a:pt x="143739" y="293991"/>
                        </a:cubicBezTo>
                        <a:lnTo>
                          <a:pt x="143739" y="295896"/>
                        </a:lnTo>
                        <a:lnTo>
                          <a:pt x="143739" y="410196"/>
                        </a:lnTo>
                        <a:lnTo>
                          <a:pt x="29439" y="410196"/>
                        </a:lnTo>
                        <a:cubicBezTo>
                          <a:pt x="13627" y="410196"/>
                          <a:pt x="864" y="397432"/>
                          <a:pt x="864" y="381621"/>
                        </a:cubicBezTo>
                        <a:lnTo>
                          <a:pt x="864" y="201408"/>
                        </a:lnTo>
                        <a:cubicBezTo>
                          <a:pt x="864" y="191788"/>
                          <a:pt x="4484" y="182454"/>
                          <a:pt x="11151" y="175405"/>
                        </a:cubicBezTo>
                        <a:lnTo>
                          <a:pt x="56300" y="127018"/>
                        </a:lnTo>
                        <a:cubicBezTo>
                          <a:pt x="63538" y="119303"/>
                          <a:pt x="73635" y="114921"/>
                          <a:pt x="84112" y="114921"/>
                        </a:cubicBezTo>
                        <a:lnTo>
                          <a:pt x="143739" y="114921"/>
                        </a:lnTo>
                        <a:close/>
                        <a:moveTo>
                          <a:pt x="462827" y="172071"/>
                        </a:moveTo>
                        <a:cubicBezTo>
                          <a:pt x="454921" y="172071"/>
                          <a:pt x="448539" y="178453"/>
                          <a:pt x="448539" y="186359"/>
                        </a:cubicBezTo>
                        <a:cubicBezTo>
                          <a:pt x="448539" y="194264"/>
                          <a:pt x="454921" y="200646"/>
                          <a:pt x="462827" y="200646"/>
                        </a:cubicBezTo>
                        <a:cubicBezTo>
                          <a:pt x="470732" y="200646"/>
                          <a:pt x="477114" y="194264"/>
                          <a:pt x="477114" y="186359"/>
                        </a:cubicBezTo>
                        <a:cubicBezTo>
                          <a:pt x="477114" y="178453"/>
                          <a:pt x="470732" y="172071"/>
                          <a:pt x="462827" y="172071"/>
                        </a:cubicBezTo>
                        <a:close/>
                        <a:moveTo>
                          <a:pt x="343764" y="621"/>
                        </a:moveTo>
                        <a:cubicBezTo>
                          <a:pt x="359576" y="621"/>
                          <a:pt x="372339" y="13385"/>
                          <a:pt x="372339" y="29196"/>
                        </a:cubicBezTo>
                        <a:lnTo>
                          <a:pt x="372339" y="105396"/>
                        </a:lnTo>
                        <a:cubicBezTo>
                          <a:pt x="372339" y="121207"/>
                          <a:pt x="359576" y="133971"/>
                          <a:pt x="343764" y="133971"/>
                        </a:cubicBezTo>
                        <a:lnTo>
                          <a:pt x="191364" y="133971"/>
                        </a:lnTo>
                        <a:cubicBezTo>
                          <a:pt x="175552" y="133971"/>
                          <a:pt x="162789" y="121207"/>
                          <a:pt x="162789" y="105396"/>
                        </a:cubicBezTo>
                        <a:lnTo>
                          <a:pt x="162789" y="29196"/>
                        </a:lnTo>
                        <a:cubicBezTo>
                          <a:pt x="162789" y="13385"/>
                          <a:pt x="175552" y="621"/>
                          <a:pt x="191364" y="621"/>
                        </a:cubicBezTo>
                        <a:lnTo>
                          <a:pt x="343764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>
                      <a:lnSpc>
                        <a:spcPct val="140000"/>
                      </a:lnSpc>
                    </a:pPr>
                    <a:endParaRPr lang="zh-CN" altLang="en-US" sz="6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xmlns="" id="{0092F4A7-59C5-4197-B367-A22D12DCC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4183" y="4378009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A94948DC-EECC-48FB-B2D9-AAA406E9FF04}"/>
                  </a:ext>
                </a:extLst>
              </p:cNvPr>
              <p:cNvGrpSpPr/>
              <p:nvPr/>
            </p:nvGrpSpPr>
            <p:grpSpPr>
              <a:xfrm>
                <a:off x="7426623" y="3409848"/>
                <a:ext cx="162386" cy="773887"/>
                <a:chOff x="7426623" y="3409848"/>
                <a:chExt cx="162386" cy="773887"/>
              </a:xfrm>
            </p:grpSpPr>
            <p:sp>
              <p:nvSpPr>
                <p:cNvPr id="23" name="任意多边形 4">
                  <a:extLst>
                    <a:ext uri="{FF2B5EF4-FFF2-40B4-BE49-F238E27FC236}">
                      <a16:creationId xmlns:a16="http://schemas.microsoft.com/office/drawing/2014/main" xmlns="" id="{48EC845C-521E-4014-9A19-909631C419ED}"/>
                    </a:ext>
                  </a:extLst>
                </p:cNvPr>
                <p:cNvSpPr/>
                <p:nvPr/>
              </p:nvSpPr>
              <p:spPr>
                <a:xfrm>
                  <a:off x="7426623" y="4005734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xmlns="" id="{BB05A022-D33F-47B7-B2C6-E895A7A3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7816" y="340984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xmlns="" id="{7503C07B-2A2E-4860-BED7-159EF37E77F2}"/>
                  </a:ext>
                </a:extLst>
              </p:cNvPr>
              <p:cNvGrpSpPr/>
              <p:nvPr/>
            </p:nvGrpSpPr>
            <p:grpSpPr>
              <a:xfrm>
                <a:off x="10242450" y="4516358"/>
                <a:ext cx="178001" cy="755757"/>
                <a:chOff x="10242450" y="4516358"/>
                <a:chExt cx="178001" cy="755757"/>
              </a:xfrm>
            </p:grpSpPr>
            <p:sp>
              <p:nvSpPr>
                <p:cNvPr id="17" name="任意多边形 8">
                  <a:extLst>
                    <a:ext uri="{FF2B5EF4-FFF2-40B4-BE49-F238E27FC236}">
                      <a16:creationId xmlns:a16="http://schemas.microsoft.com/office/drawing/2014/main" xmlns="" id="{7C769C20-39EB-40BE-B0CB-6746E47FC490}"/>
                    </a:ext>
                  </a:extLst>
                </p:cNvPr>
                <p:cNvSpPr/>
                <p:nvPr/>
              </p:nvSpPr>
              <p:spPr>
                <a:xfrm>
                  <a:off x="10242450" y="5130374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40000"/>
                    </a:lnSpc>
                  </a:pPr>
                  <a:endParaRPr lang="zh-CN" altLang="en-US" sz="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xmlns="" id="{C0088B2E-6B41-4834-B9D4-043743C5E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1450" y="4516358"/>
                  <a:ext cx="0" cy="473438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11" y="2068865"/>
            <a:ext cx="9671050" cy="4059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477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53777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7624;#53776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240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240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240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240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2405;#532412;#532416;#516137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7D7B"/>
      </a:accent1>
      <a:accent2>
        <a:srgbClr val="C6927B"/>
      </a:accent2>
      <a:accent3>
        <a:srgbClr val="D8A478"/>
      </a:accent3>
      <a:accent4>
        <a:srgbClr val="52797B"/>
      </a:accent4>
      <a:accent5>
        <a:srgbClr val="727B68"/>
      </a:accent5>
      <a:accent6>
        <a:srgbClr val="566363"/>
      </a:accent6>
      <a:hlink>
        <a:srgbClr val="0563C1"/>
      </a:hlink>
      <a:folHlink>
        <a:srgbClr val="954F72"/>
      </a:folHlink>
    </a:clrScheme>
    <a:fontScheme name="g3z0tlvq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402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幼圆</vt:lpstr>
      <vt:lpstr>Arial</vt:lpstr>
      <vt:lpstr>Calibri</vt:lpstr>
      <vt:lpstr>Century Gothic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Microsoft 帐户</cp:lastModifiedBy>
  <cp:revision>69</cp:revision>
  <dcterms:created xsi:type="dcterms:W3CDTF">2021-01-22T12:52:22Z</dcterms:created>
  <dcterms:modified xsi:type="dcterms:W3CDTF">2023-10-30T03:32:44Z</dcterms:modified>
</cp:coreProperties>
</file>