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337" r:id="rId3"/>
    <p:sldId id="332" r:id="rId4"/>
    <p:sldId id="338" r:id="rId5"/>
    <p:sldId id="339" r:id="rId6"/>
    <p:sldId id="369" r:id="rId7"/>
    <p:sldId id="333" r:id="rId8"/>
    <p:sldId id="334" r:id="rId9"/>
    <p:sldId id="335" r:id="rId10"/>
    <p:sldId id="336" r:id="rId11"/>
    <p:sldId id="362" r:id="rId12"/>
    <p:sldId id="340" r:id="rId13"/>
    <p:sldId id="341" r:id="rId14"/>
    <p:sldId id="368" r:id="rId15"/>
    <p:sldId id="364" r:id="rId16"/>
    <p:sldId id="342" r:id="rId17"/>
    <p:sldId id="343" r:id="rId18"/>
    <p:sldId id="344" r:id="rId19"/>
    <p:sldId id="365" r:id="rId20"/>
    <p:sldId id="366" r:id="rId21"/>
    <p:sldId id="367" r:id="rId22"/>
    <p:sldId id="345" r:id="rId23"/>
    <p:sldId id="350" r:id="rId24"/>
    <p:sldId id="346" r:id="rId25"/>
    <p:sldId id="347" r:id="rId26"/>
    <p:sldId id="348" r:id="rId27"/>
    <p:sldId id="349" r:id="rId28"/>
    <p:sldId id="3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>
    <p:extLst>
      <p:ext uri="{19B8F6BF-5375-455C-9EA6-DF929625EA0E}">
        <p15:presenceInfo xmlns:p15="http://schemas.microsoft.com/office/powerpoint/2012/main" userId="3c4d45cd8cfe7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96314" autoAdjust="0"/>
  </p:normalViewPr>
  <p:slideViewPr>
    <p:cSldViewPr snapToGrid="0" showGuides="1">
      <p:cViewPr varScale="1">
        <p:scale>
          <a:sx n="88" d="100"/>
          <a:sy n="88" d="100"/>
        </p:scale>
        <p:origin x="64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6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6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26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2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6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73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1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4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6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0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7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43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3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2022/11/22 Tuesday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2022/11/22 Tuesday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2022/11/22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8ACFEA"/>
                </a:solidFill>
                <a:cs typeface="+mn-ea"/>
                <a:sym typeface="+mn-lt"/>
              </a:rPr>
              <a:t>炫</a:t>
            </a:r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彩</a:t>
            </a:r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灯带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②灯</a:t>
            </a:r>
            <a:r>
              <a:rPr lang="zh-CN" altLang="en-US" dirty="0"/>
              <a:t>带连接引脚为</a:t>
            </a:r>
            <a:r>
              <a:rPr lang="en-US" altLang="zh-CN" dirty="0" err="1"/>
              <a:t>P0</a:t>
            </a:r>
            <a:r>
              <a:rPr lang="zh-CN" altLang="en-US" dirty="0"/>
              <a:t>，包含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小灯，设置彩虹灯效色彩范围</a:t>
            </a:r>
            <a:r>
              <a:rPr lang="en-US" altLang="zh-CN" dirty="0"/>
              <a:t>1-360</a:t>
            </a:r>
            <a:r>
              <a:rPr lang="zh-CN" altLang="en-US" dirty="0"/>
              <a:t>（红色</a:t>
            </a:r>
            <a:r>
              <a:rPr lang="en-US" altLang="zh-CN" dirty="0"/>
              <a:t>--</a:t>
            </a:r>
            <a:r>
              <a:rPr lang="zh-CN" altLang="en-US" dirty="0"/>
              <a:t>绿色</a:t>
            </a:r>
            <a:r>
              <a:rPr lang="en-US" altLang="zh-CN" dirty="0"/>
              <a:t>--</a:t>
            </a:r>
            <a:r>
              <a:rPr lang="zh-CN" altLang="en-US" dirty="0"/>
              <a:t>蓝色），彩灯就会呈现七彩效果啦。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51" y="2783217"/>
            <a:ext cx="10088365" cy="27358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1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519658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逐一点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亮</a:t>
            </a:r>
            <a:endParaRPr lang="en-US" altLang="zh-CN" sz="7200" dirty="0" smtClean="0">
              <a:solidFill>
                <a:srgbClr val="FFC52F"/>
              </a:solidFill>
              <a:cs typeface="+mn-ea"/>
              <a:sym typeface="+mn-lt"/>
            </a:endParaRPr>
          </a:p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彩虹灯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带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3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① </a:t>
            </a:r>
            <a:r>
              <a:rPr lang="zh-CN" altLang="en-US" sz="2000" dirty="0"/>
              <a:t>如果想要控制彩虹灯带的</a:t>
            </a:r>
            <a:r>
              <a:rPr lang="en-US" altLang="zh-CN" sz="2000" dirty="0"/>
              <a:t>LED</a:t>
            </a:r>
            <a:r>
              <a:rPr lang="zh-CN" altLang="en-US" sz="2000" dirty="0"/>
              <a:t>小灯每隔一秒点亮一盏，那么就需要运用一个新的东西：变量。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034375"/>
            <a:ext cx="5213992" cy="41416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48" y="2324381"/>
            <a:ext cx="5482081" cy="35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实现功能</a:t>
            </a:r>
          </a:p>
          <a:p>
            <a:r>
              <a:rPr lang="zh-CN" altLang="en-US" sz="2000" dirty="0"/>
              <a:t>通过编写程序，将程序上传至板子后，可以控制彩虹灯带的灯珠每隔一秒点亮一盏，呈现炫彩灯效。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79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①新建变量之后，在变量指令区会出现常用的“变量</a:t>
            </a:r>
            <a:r>
              <a:rPr lang="en-US" altLang="zh-CN" sz="2000" dirty="0"/>
              <a:t>+</a:t>
            </a:r>
            <a:r>
              <a:rPr lang="zh-CN" altLang="en-US" sz="2000" dirty="0"/>
              <a:t>变量名称的模块”和“设置变量的值”的</a:t>
            </a:r>
            <a:r>
              <a:rPr lang="zh-CN" altLang="en-US" sz="2000" dirty="0" smtClean="0"/>
              <a:t>模块。当</a:t>
            </a:r>
            <a:r>
              <a:rPr lang="zh-CN" altLang="en-US" sz="2000" dirty="0"/>
              <a:t>你需要使用该变量的时候，直接拖动模块到脚本区就可以进行编辑啦！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13" y="1959047"/>
            <a:ext cx="4520171" cy="44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②</a:t>
            </a:r>
            <a:r>
              <a:rPr lang="zh-CN" altLang="en-US" sz="2000" dirty="0"/>
              <a:t>要对小灯的引脚和总灯数进行初始化，并设置亮度。“亮灯数量”（也可以简称为</a:t>
            </a:r>
            <a:r>
              <a:rPr lang="en-US" altLang="zh-CN" sz="2000" dirty="0"/>
              <a:t>α</a:t>
            </a:r>
            <a:r>
              <a:rPr lang="zh-CN" altLang="en-US" sz="2000" dirty="0"/>
              <a:t>）最初设定为</a:t>
            </a:r>
            <a:r>
              <a:rPr lang="en-US" altLang="zh-CN" sz="2000" dirty="0"/>
              <a:t>0</a:t>
            </a:r>
            <a:r>
              <a:rPr lang="zh-CN" altLang="en-US" sz="2000" dirty="0"/>
              <a:t>（因为最初没有小灯被点亮哦）。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25" y="2637308"/>
            <a:ext cx="5685121" cy="199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9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8" y="1298603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③</a:t>
            </a:r>
            <a:r>
              <a:rPr lang="zh-CN" altLang="en-US" sz="2000" dirty="0"/>
              <a:t>当“亮灯数量”（</a:t>
            </a:r>
            <a:r>
              <a:rPr lang="en-US" altLang="zh-CN" sz="2000" dirty="0"/>
              <a:t>α</a:t>
            </a:r>
            <a:r>
              <a:rPr lang="zh-CN" altLang="en-US" sz="2000" dirty="0"/>
              <a:t>）小于等于</a:t>
            </a:r>
            <a:r>
              <a:rPr lang="en-US" altLang="zh-CN" sz="2000" dirty="0"/>
              <a:t>6</a:t>
            </a:r>
            <a:r>
              <a:rPr lang="zh-CN" altLang="en-US" sz="2000" dirty="0"/>
              <a:t>的时候，需要点亮</a:t>
            </a:r>
            <a:r>
              <a:rPr lang="en-US" altLang="zh-CN" sz="2000" dirty="0"/>
              <a:t>α</a:t>
            </a:r>
            <a:r>
              <a:rPr lang="zh-CN" altLang="en-US" sz="2000" dirty="0"/>
              <a:t>盏灯，等待</a:t>
            </a:r>
            <a:r>
              <a:rPr lang="en-US" altLang="zh-CN" sz="2000" dirty="0"/>
              <a:t>1</a:t>
            </a:r>
            <a:r>
              <a:rPr lang="zh-CN" altLang="en-US" sz="2000" dirty="0"/>
              <a:t>秒之后让</a:t>
            </a:r>
            <a:r>
              <a:rPr lang="en-US" altLang="zh-CN" sz="2000" dirty="0"/>
              <a:t>α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，如果</a:t>
            </a:r>
            <a:r>
              <a:rPr lang="en-US" altLang="zh-CN" sz="2000" dirty="0"/>
              <a:t>α</a:t>
            </a:r>
            <a:r>
              <a:rPr lang="zh-CN" altLang="en-US" sz="2000" dirty="0"/>
              <a:t>超过</a:t>
            </a:r>
            <a:r>
              <a:rPr lang="en-US" altLang="zh-CN" sz="2000" dirty="0"/>
              <a:t>6</a:t>
            </a:r>
            <a:r>
              <a:rPr lang="zh-CN" altLang="en-US" sz="2000" dirty="0"/>
              <a:t>的话就要将灯设置为全部熄灭，再重新开始，逻辑图如</a:t>
            </a:r>
            <a:r>
              <a:rPr lang="zh-CN" altLang="en-US" sz="2000" dirty="0" smtClean="0"/>
              <a:t>图。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31" y="2006489"/>
            <a:ext cx="3473513" cy="48107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0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④</a:t>
            </a:r>
            <a:r>
              <a:rPr lang="zh-CN" altLang="en-US" sz="2000" dirty="0"/>
              <a:t>按照流程进行程序的编写，首先设置条件，需要加入“如果</a:t>
            </a:r>
            <a:r>
              <a:rPr lang="en-US" altLang="zh-CN" sz="2000" dirty="0"/>
              <a:t>-</a:t>
            </a:r>
            <a:r>
              <a:rPr lang="zh-CN" altLang="en-US" sz="2000" dirty="0"/>
              <a:t>那么执行”指令和“循环执行”指令。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42" y="1783436"/>
            <a:ext cx="7841693" cy="48527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7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⑤其次向里面添加条件：如果：“亮灯数量”（</a:t>
            </a:r>
            <a:r>
              <a:rPr lang="en-US" altLang="zh-CN" sz="2000" dirty="0"/>
              <a:t>α</a:t>
            </a:r>
            <a:r>
              <a:rPr lang="zh-CN" altLang="en-US" sz="2000" dirty="0"/>
              <a:t>）小于等于</a:t>
            </a:r>
            <a:r>
              <a:rPr lang="en-US" altLang="zh-CN" sz="2000" dirty="0"/>
              <a:t>6</a:t>
            </a:r>
            <a:r>
              <a:rPr lang="zh-CN" altLang="en-US" sz="2000" dirty="0"/>
              <a:t>，那么执行：点亮</a:t>
            </a:r>
            <a:r>
              <a:rPr lang="en-US" altLang="zh-CN" sz="2000" dirty="0"/>
              <a:t>α</a:t>
            </a:r>
            <a:r>
              <a:rPr lang="zh-CN" altLang="en-US" sz="2000" dirty="0"/>
              <a:t>盏灯，等待</a:t>
            </a:r>
            <a:r>
              <a:rPr lang="en-US" altLang="zh-CN" sz="2000" dirty="0"/>
              <a:t>1</a:t>
            </a:r>
            <a:r>
              <a:rPr lang="zh-CN" altLang="en-US" sz="2000" dirty="0"/>
              <a:t>秒之后让</a:t>
            </a:r>
            <a:r>
              <a:rPr lang="en-US" altLang="zh-CN" sz="2000" dirty="0"/>
              <a:t>α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，也就是再多亮起一盏灯。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84305"/>
            <a:ext cx="8763000" cy="46491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9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STEP6</a:t>
            </a:r>
            <a:r>
              <a:rPr lang="zh-CN" altLang="en-US" sz="2000" dirty="0"/>
              <a:t>：如此循环。直到变量“亮灯数量”大于</a:t>
            </a:r>
            <a:r>
              <a:rPr lang="en-US" altLang="zh-CN" sz="2000" dirty="0"/>
              <a:t>6</a:t>
            </a:r>
            <a:r>
              <a:rPr lang="zh-CN" altLang="en-US" sz="2000" dirty="0"/>
              <a:t>，在“否则执行”指令下，将变量“亮灯数量”的变量值设置成</a:t>
            </a:r>
            <a:r>
              <a:rPr lang="en-US" altLang="zh-CN" sz="2000" dirty="0"/>
              <a:t>0</a:t>
            </a:r>
            <a:r>
              <a:rPr lang="zh-CN" altLang="en-US" sz="2000" dirty="0"/>
              <a:t>，并且让所有小灯熄灭。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https://mc.dfrobot.com.cn/forum.php?mod=attachment&amp;aid=NTE2MDd8ZTM4YjZkNWN8MTY2OTA4Njc0OXwwfDI2NzcwNw%3D%3D&amp;noupdate=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5" y="1984305"/>
            <a:ext cx="5515683" cy="482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4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53857" y="2970972"/>
            <a:ext cx="45116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你听说</a:t>
            </a:r>
            <a:r>
              <a:rPr lang="zh-CN" altLang="en-US" sz="3600" dirty="0" smtClean="0">
                <a:cs typeface="+mn-ea"/>
                <a:sym typeface="+mn-lt"/>
              </a:rPr>
              <a:t>过炫彩灯带吗</a:t>
            </a:r>
            <a:r>
              <a:rPr lang="zh-CN" altLang="en-US" sz="3600" dirty="0" smtClean="0">
                <a:cs typeface="+mn-ea"/>
                <a:sym typeface="+mn-lt"/>
              </a:rPr>
              <a:t>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请说说你对它的理解。</a:t>
            </a:r>
          </a:p>
        </p:txBody>
      </p:sp>
    </p:spTree>
    <p:extLst>
      <p:ext uri="{BB962C8B-B14F-4D97-AF65-F5344CB8AC3E}">
        <p14:creationId xmlns:p14="http://schemas.microsoft.com/office/powerpoint/2010/main" val="3748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④</a:t>
            </a:r>
            <a:r>
              <a:rPr lang="zh-CN" altLang="en-US" sz="2000" dirty="0"/>
              <a:t>按照流程进行程序的编写，首先设置条件，需要加入“如果</a:t>
            </a:r>
            <a:r>
              <a:rPr lang="en-US" altLang="zh-CN" sz="2000" dirty="0"/>
              <a:t>-</a:t>
            </a:r>
            <a:r>
              <a:rPr lang="zh-CN" altLang="en-US" sz="2000" dirty="0"/>
              <a:t>那么执行”指令和“循环执行”指令。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42" y="1783436"/>
            <a:ext cx="7841693" cy="48527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逐一点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亮彩虹灯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2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589049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声音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控制</a:t>
            </a:r>
            <a:endParaRPr lang="en-US" altLang="zh-CN" sz="7200" dirty="0" smtClean="0">
              <a:solidFill>
                <a:srgbClr val="FFC52F"/>
              </a:solidFill>
              <a:cs typeface="+mn-ea"/>
              <a:sym typeface="+mn-lt"/>
            </a:endParaRPr>
          </a:p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彩虹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灯带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34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声音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彩虹灯带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1855" y="1200836"/>
            <a:ext cx="1026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en-US" altLang="zh-CN" b="1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灯带为熄灭状态，当发出声音时，点亮一盏灯珠，当没有声音时，灯带保持点亮部分小灯状态。</a:t>
            </a:r>
            <a:endParaRPr lang="zh-CN" altLang="en-US" b="0" i="0" dirty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彩灯</a:t>
            </a:r>
            <a:r>
              <a:rPr lang="zh-CN" altLang="en-US" sz="2000" dirty="0"/>
              <a:t>连接引脚保持不变，将声音传感器连接到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引脚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0" y="1804204"/>
            <a:ext cx="4974773" cy="4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10559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单击“</a:t>
            </a:r>
            <a:r>
              <a:rPr lang="en-US" altLang="zh-CN" sz="2000" dirty="0"/>
              <a:t>micro: bit”</a:t>
            </a:r>
            <a:r>
              <a:rPr lang="zh-CN" altLang="en-US" sz="2000" dirty="0"/>
              <a:t>模块，选择“读取模拟引脚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”</a:t>
            </a:r>
            <a:r>
              <a:rPr lang="zh-CN" altLang="en-US" sz="2000" dirty="0"/>
              <a:t>指令，将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改为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，并拖到脚本区。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856" y="1959047"/>
            <a:ext cx="8905544" cy="45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当声音传感器检测到声音</a:t>
            </a:r>
            <a:r>
              <a:rPr lang="en-US" altLang="zh-CN" sz="2000" dirty="0"/>
              <a:t>&gt;40</a:t>
            </a:r>
            <a:r>
              <a:rPr lang="zh-CN" altLang="en-US" sz="2000" dirty="0"/>
              <a:t>且“亮灯数量</a:t>
            </a:r>
            <a:r>
              <a:rPr lang="en-US" altLang="zh-CN" sz="2000" dirty="0"/>
              <a:t>α”</a:t>
            </a:r>
            <a:r>
              <a:rPr lang="zh-CN" altLang="en-US" sz="2000" dirty="0"/>
              <a:t>不超过</a:t>
            </a:r>
            <a:r>
              <a:rPr lang="en-US" altLang="zh-CN" sz="2000" dirty="0"/>
              <a:t>6</a:t>
            </a:r>
            <a:r>
              <a:rPr lang="zh-CN" altLang="en-US" sz="2000" dirty="0"/>
              <a:t>时，控制灯带点亮</a:t>
            </a:r>
            <a:r>
              <a:rPr lang="en-US" altLang="zh-CN" sz="2000" dirty="0"/>
              <a:t>α</a:t>
            </a:r>
            <a:r>
              <a:rPr lang="zh-CN" altLang="en-US" sz="2000" dirty="0"/>
              <a:t>盏</a:t>
            </a:r>
            <a:r>
              <a:rPr lang="en-US" altLang="zh-CN" sz="2000" dirty="0"/>
              <a:t>LED</a:t>
            </a:r>
            <a:r>
              <a:rPr lang="zh-CN" altLang="en-US" sz="2000" dirty="0"/>
              <a:t>灯，之后持续不断检测声音是否超过</a:t>
            </a:r>
            <a:r>
              <a:rPr lang="en-US" altLang="zh-CN" sz="2000" dirty="0"/>
              <a:t>40</a:t>
            </a:r>
            <a:r>
              <a:rPr lang="zh-CN" altLang="en-US" sz="2000" dirty="0"/>
              <a:t>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88" y="2006489"/>
            <a:ext cx="3829831" cy="47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在上一个愿望的执行程序的基础上，只要再增加一个声音强度的判断条件就可以了哦，也就是说，在“亮灯数量</a:t>
            </a:r>
            <a:r>
              <a:rPr lang="en-US" altLang="zh-CN" sz="2000" dirty="0"/>
              <a:t>α”≤6</a:t>
            </a:r>
            <a:r>
              <a:rPr lang="zh-CN" altLang="en-US" sz="2000" dirty="0"/>
              <a:t>时，如果模拟引脚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的值＞</a:t>
            </a:r>
            <a:r>
              <a:rPr lang="en-US" altLang="zh-CN" sz="2000" dirty="0"/>
              <a:t>40</a:t>
            </a:r>
            <a:r>
              <a:rPr lang="zh-CN" altLang="en-US" sz="2000" dirty="0"/>
              <a:t>，那么执行点亮</a:t>
            </a:r>
            <a:r>
              <a:rPr lang="en-US" altLang="zh-CN" sz="2000" dirty="0"/>
              <a:t>α</a:t>
            </a:r>
            <a:r>
              <a:rPr lang="zh-CN" altLang="en-US" sz="2000" dirty="0"/>
              <a:t>盏灯，等待</a:t>
            </a:r>
            <a:r>
              <a:rPr lang="en-US" altLang="zh-CN" sz="2000" dirty="0"/>
              <a:t>1</a:t>
            </a:r>
            <a:r>
              <a:rPr lang="zh-CN" altLang="en-US" sz="2000" dirty="0"/>
              <a:t>秒之后让</a:t>
            </a:r>
            <a:r>
              <a:rPr lang="en-US" altLang="zh-CN" sz="2000" dirty="0"/>
              <a:t>α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，并持续不断检测声音是否超过</a:t>
            </a:r>
            <a:r>
              <a:rPr lang="en-US" altLang="zh-CN" sz="2000" dirty="0"/>
              <a:t>40</a:t>
            </a:r>
            <a:r>
              <a:rPr lang="zh-CN" altLang="en-US" sz="2000" dirty="0"/>
              <a:t>。直到“亮灯数量</a:t>
            </a:r>
            <a:r>
              <a:rPr lang="en-US" altLang="zh-CN" sz="2000" dirty="0"/>
              <a:t>α”</a:t>
            </a:r>
            <a:r>
              <a:rPr lang="zh-CN" altLang="en-US" sz="2000" dirty="0"/>
              <a:t>＞</a:t>
            </a:r>
            <a:r>
              <a:rPr lang="en-US" altLang="zh-CN" sz="2000" dirty="0"/>
              <a:t>6</a:t>
            </a:r>
            <a:r>
              <a:rPr lang="zh-CN" altLang="en-US" sz="2000" dirty="0"/>
              <a:t>，灯全部熄灭，重新开始。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05" y="2246324"/>
            <a:ext cx="6324909" cy="46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887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97600" y="2140212"/>
            <a:ext cx="366268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点</a:t>
            </a:r>
            <a:r>
              <a:rPr lang="zh-CN" altLang="en-US" sz="2800" dirty="0">
                <a:cs typeface="+mn-ea"/>
                <a:sym typeface="+mn-lt"/>
              </a:rPr>
              <a:t>亮彩虹灯带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逐一点亮彩虹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声音控制彩虹灯</a:t>
            </a:r>
            <a:r>
              <a:rPr lang="zh-CN" altLang="en-US" sz="2800" dirty="0" smtClean="0">
                <a:cs typeface="+mn-ea"/>
                <a:sym typeface="+mn-lt"/>
              </a:rPr>
              <a:t>带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4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142670" y="1956989"/>
            <a:ext cx="567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点</a:t>
            </a:r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亮彩虹灯带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14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5" y="1053252"/>
            <a:ext cx="1023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实现功能</a:t>
            </a:r>
            <a:endParaRPr lang="zh-CN" altLang="en-US" sz="2000" dirty="0"/>
          </a:p>
          <a:p>
            <a:r>
              <a:rPr lang="zh-CN" altLang="en-US" sz="2000" dirty="0"/>
              <a:t>通过编写程序，将程序上传至板子后，可以控制将彩虹灯带点亮并呈现七彩的效果。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1" y="1841609"/>
            <a:ext cx="6422049" cy="48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28" y="1162049"/>
            <a:ext cx="6261057" cy="53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：将彩虹灯带接在扩展板的</a:t>
            </a:r>
            <a:r>
              <a:rPr lang="en-US" altLang="zh-CN" sz="2000" dirty="0" err="1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P0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号接口。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51" y="1789610"/>
            <a:ext cx="7918561" cy="48463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60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增加扩展灯带的指令库。使用灯带需要调用“扩展”功能中的“显示器”模块，选中“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Ws2812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RGB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灯”。</a:t>
            </a:r>
            <a:endParaRPr lang="zh-CN" altLang="en-US" sz="2000" dirty="0">
              <a:solidFill>
                <a:srgbClr val="E47100"/>
              </a:solidFill>
              <a:latin typeface="Century Gothic" panose="020B0502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5" y="2324383"/>
            <a:ext cx="9180244" cy="4035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3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①</a:t>
            </a:r>
            <a:r>
              <a:rPr lang="zh-CN" altLang="en-US" dirty="0"/>
              <a:t>灯带常用指令：在指令区左侧点击“显示器”模块，所有灯带指令就会显示出来啦。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94" y="1788124"/>
            <a:ext cx="6901019" cy="501506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亮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彩虹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灯带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7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892</Words>
  <Application>Microsoft Office PowerPoint</Application>
  <PresentationFormat>宽屏</PresentationFormat>
  <Paragraphs>87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方正卡通简体</vt:lpstr>
      <vt:lpstr>宋体</vt:lpstr>
      <vt:lpstr>微软雅黑</vt:lpstr>
      <vt:lpstr>幼圆</vt:lpstr>
      <vt:lpstr>Arial</vt:lpstr>
      <vt:lpstr>Calibri</vt:lpstr>
      <vt:lpstr>Century Gothic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Administrator</cp:lastModifiedBy>
  <cp:revision>15</cp:revision>
  <cp:lastPrinted>2022-09-29T09:10:46Z</cp:lastPrinted>
  <dcterms:created xsi:type="dcterms:W3CDTF">2022-09-29T09:10:46Z</dcterms:created>
  <dcterms:modified xsi:type="dcterms:W3CDTF">2022-11-22T05:20:35Z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