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A3A4A0-AE43-491F-BAFA-F76ABA7CA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3" r="1233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115C1-ECF5-4ABD-B87C-F1F9D094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altLang="zh-CN" sz="3000">
                <a:solidFill>
                  <a:schemeClr val="bg1"/>
                </a:solidFill>
              </a:rPr>
              <a:t>Accidents happened in Seattle</a:t>
            </a:r>
            <a:endParaRPr lang="en-SG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2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SG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 flipH="1">
            <a:off x="4659088" y="613202"/>
            <a:ext cx="6746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Top 20 locations of most accidents happened in Seattle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2C24D-CFA9-471D-ACBB-23C76D4783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4953" y="1768303"/>
            <a:ext cx="8094403" cy="44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4493888" y="586855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Number of Cases under different Weather Conditions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6B398F-4D84-43D6-83C5-B314110D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78" y="2231306"/>
            <a:ext cx="8087258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4493888" y="586855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Number of Cases under different Road Conditions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9FFE25-7753-472E-A4EA-33F9A592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18" y="2078264"/>
            <a:ext cx="823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9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61C-9054-4F6B-9F7B-01A63B8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F57B4-EB92-45D7-B006-3B9EF58E9CE1}"/>
              </a:ext>
            </a:extLst>
          </p:cNvPr>
          <p:cNvSpPr txBox="1"/>
          <p:nvPr/>
        </p:nvSpPr>
        <p:spPr>
          <a:xfrm>
            <a:off x="4493888" y="586855"/>
            <a:ext cx="7459305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/>
              <a:t>Number of Cases under different Light Conditions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57B502-FDA9-49BD-8207-14CBB53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1" y="2215683"/>
            <a:ext cx="823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B1FF-1091-47FA-8532-30C9A6BD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17160"/>
            <a:ext cx="10240903" cy="1233488"/>
          </a:xfrm>
        </p:spPr>
        <p:txBody>
          <a:bodyPr/>
          <a:lstStyle/>
          <a:p>
            <a:r>
              <a:rPr lang="en-SG" dirty="0"/>
              <a:t>Decision tree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3A15A20-E953-47E4-941A-D92A3A19C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6" y="2182866"/>
            <a:ext cx="11877907" cy="2937774"/>
          </a:xfrm>
        </p:spPr>
      </p:pic>
    </p:spTree>
    <p:extLst>
      <p:ext uri="{BB962C8B-B14F-4D97-AF65-F5344CB8AC3E}">
        <p14:creationId xmlns:p14="http://schemas.microsoft.com/office/powerpoint/2010/main" val="34338345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431"/>
      </a:dk2>
      <a:lt2>
        <a:srgbClr val="E2E5E8"/>
      </a:lt2>
      <a:accent1>
        <a:srgbClr val="C37E4D"/>
      </a:accent1>
      <a:accent2>
        <a:srgbClr val="B13B3B"/>
      </a:accent2>
      <a:accent3>
        <a:srgbClr val="C34D7E"/>
      </a:accent3>
      <a:accent4>
        <a:srgbClr val="B13B9D"/>
      </a:accent4>
      <a:accent5>
        <a:srgbClr val="A64DC3"/>
      </a:accent5>
      <a:accent6>
        <a:srgbClr val="6943B5"/>
      </a:accent6>
      <a:hlink>
        <a:srgbClr val="B644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Accidents happened in Seattle</vt:lpstr>
      <vt:lpstr>Data analysis</vt:lpstr>
      <vt:lpstr>Data analysis</vt:lpstr>
      <vt:lpstr>Data analysis</vt:lpstr>
      <vt:lpstr>Data analysis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happened in Seattle</dc:title>
  <dc:creator>Lee Yee Song</dc:creator>
  <cp:lastModifiedBy>Lee Yee Song</cp:lastModifiedBy>
  <cp:revision>1</cp:revision>
  <dcterms:created xsi:type="dcterms:W3CDTF">2020-09-22T14:46:47Z</dcterms:created>
  <dcterms:modified xsi:type="dcterms:W3CDTF">2020-09-22T14:49:59Z</dcterms:modified>
</cp:coreProperties>
</file>