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이차방정식의 활용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황수빈 선생님의 수학 여행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이차방정식 개념 복습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정의와 기본 형태</a:t>
            </a:r>
          </a:p>
          <a:p>
            <a:r>
              <a:t>근의 공식 도출 및 증명</a:t>
            </a:r>
          </a:p>
          <a:p>
            <a:r>
              <a:t>예제를 통한 근의 공식 적용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이차방정식 풀이 방법 복습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근의 공식 활용</a:t>
            </a:r>
          </a:p>
          <a:p>
            <a:r>
              <a:t>판별식을 이용한 근의 성질 분석</a:t>
            </a:r>
          </a:p>
          <a:p>
            <a:r>
              <a:t>예제 문제 풀이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이차방정식의 활용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실생활 문제 상황 소개</a:t>
            </a:r>
          </a:p>
          <a:p>
            <a:r>
              <a:t>문제1: 물체의 운동 경로 예측하기</a:t>
            </a:r>
          </a:p>
          <a:p>
            <a:r>
              <a:t>문제2: 경제학에서의 수요와 공급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