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0"/>
  </p:notesMasterIdLst>
  <p:sldIdLst>
    <p:sldId id="323" r:id="rId2"/>
    <p:sldId id="324" r:id="rId3"/>
    <p:sldId id="325" r:id="rId4"/>
    <p:sldId id="332" r:id="rId5"/>
    <p:sldId id="326" r:id="rId6"/>
    <p:sldId id="327" r:id="rId7"/>
    <p:sldId id="328" r:id="rId8"/>
    <p:sldId id="329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90610" autoAdjust="0"/>
  </p:normalViewPr>
  <p:slideViewPr>
    <p:cSldViewPr>
      <p:cViewPr varScale="1">
        <p:scale>
          <a:sx n="82" d="100"/>
          <a:sy n="82" d="100"/>
        </p:scale>
        <p:origin x="22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A12072F-6430-4931-8BB7-8BDC1E69D4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883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A27F615B-54BA-407B-8C0E-38E5D0F8B816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1539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FileInfo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-name: String </a:t>
            </a:r>
          </a:p>
          <a:p>
            <a:r>
              <a:rPr lang="en-US" altLang="ko-KR" dirty="0" smtClean="0"/>
              <a:t>    -type: String</a:t>
            </a:r>
          </a:p>
          <a:p>
            <a:r>
              <a:rPr lang="en-US" altLang="ko-KR" dirty="0" smtClean="0"/>
              <a:t>    -size: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modifiedDate</a:t>
            </a:r>
            <a:r>
              <a:rPr lang="en-US" altLang="ko-KR" dirty="0" smtClean="0"/>
              <a:t>: Date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FileInfo</a:t>
            </a:r>
            <a:r>
              <a:rPr lang="en-US" altLang="ko-KR" dirty="0" smtClean="0"/>
              <a:t>(name: String, type: String, size: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modified: Date)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getName</a:t>
            </a:r>
            <a:r>
              <a:rPr lang="en-US" altLang="ko-KR" dirty="0" smtClean="0"/>
              <a:t>(): String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getType</a:t>
            </a:r>
            <a:r>
              <a:rPr lang="en-US" altLang="ko-KR" dirty="0" smtClean="0"/>
              <a:t>(): String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getSize</a:t>
            </a:r>
            <a:r>
              <a:rPr lang="en-US" altLang="ko-KR" dirty="0" smtClean="0"/>
              <a:t>():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getModifiedDate</a:t>
            </a:r>
            <a:r>
              <a:rPr lang="en-US" altLang="ko-KR" dirty="0" smtClean="0"/>
              <a:t>(): Date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(): String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450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FileInfo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-name: String </a:t>
            </a:r>
          </a:p>
          <a:p>
            <a:r>
              <a:rPr lang="en-US" altLang="ko-KR" dirty="0" smtClean="0"/>
              <a:t>    -type: String</a:t>
            </a:r>
          </a:p>
          <a:p>
            <a:r>
              <a:rPr lang="en-US" altLang="ko-KR" dirty="0" smtClean="0"/>
              <a:t>    -size: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modifiedDate</a:t>
            </a:r>
            <a:r>
              <a:rPr lang="en-US" altLang="ko-KR" dirty="0" smtClean="0"/>
              <a:t>: Date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FileInfo</a:t>
            </a:r>
            <a:r>
              <a:rPr lang="en-US" altLang="ko-KR" dirty="0" smtClean="0"/>
              <a:t>(name: String, type: String, size: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modified: Date)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getName</a:t>
            </a:r>
            <a:r>
              <a:rPr lang="en-US" altLang="ko-KR" dirty="0" smtClean="0"/>
              <a:t>(): String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getType</a:t>
            </a:r>
            <a:r>
              <a:rPr lang="en-US" altLang="ko-KR" dirty="0" smtClean="0"/>
              <a:t>(): String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getSize</a:t>
            </a:r>
            <a:r>
              <a:rPr lang="en-US" altLang="ko-KR" dirty="0" smtClean="0"/>
              <a:t>():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getModifiedDate</a:t>
            </a:r>
            <a:r>
              <a:rPr lang="en-US" altLang="ko-KR" dirty="0" smtClean="0"/>
              <a:t>(): Date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(): String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3938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Sorter {</a:t>
            </a:r>
          </a:p>
          <a:p>
            <a:r>
              <a:rPr lang="en-US" altLang="ko-KR" dirty="0" smtClean="0"/>
              <a:t>    -compare: Comparable</a:t>
            </a:r>
          </a:p>
          <a:p>
            <a:r>
              <a:rPr lang="en-US" altLang="ko-KR" dirty="0" smtClean="0"/>
              <a:t>    +Sorter(comparable: Comparable)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setComparable</a:t>
            </a:r>
            <a:r>
              <a:rPr lang="en-US" altLang="ko-KR" dirty="0" smtClean="0"/>
              <a:t>(comparable: Comparable): void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bubbleSort</a:t>
            </a:r>
            <a:r>
              <a:rPr lang="en-US" altLang="ko-KR" dirty="0" smtClean="0"/>
              <a:t>(date: Object[]): void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interface Comparable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compareTo</a:t>
            </a:r>
            <a:r>
              <a:rPr lang="en-US" altLang="ko-KR" dirty="0" smtClean="0"/>
              <a:t>(o1: Object, o2: Object):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Sorter -right-&gt; Comparable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CompareFileName</a:t>
            </a:r>
            <a:r>
              <a:rPr lang="en-US" altLang="ko-KR" dirty="0" smtClean="0"/>
              <a:t> implements Comparable</a:t>
            </a:r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CompareFileSize</a:t>
            </a:r>
            <a:r>
              <a:rPr lang="en-US" altLang="ko-KR" dirty="0" smtClean="0"/>
              <a:t> implements Comparable</a:t>
            </a:r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CompareModifiedDate</a:t>
            </a:r>
            <a:r>
              <a:rPr lang="en-US" altLang="ko-KR" dirty="0" smtClean="0"/>
              <a:t> implements Comparable</a:t>
            </a:r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CompareFileType</a:t>
            </a:r>
            <a:r>
              <a:rPr lang="en-US" altLang="ko-KR" dirty="0" smtClean="0"/>
              <a:t> implements Comparable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8541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551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zh-TW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altLang="zh-TW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5C542-22B0-4DE1-BCFC-48704BC55A4A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74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7813"/>
            <a:ext cx="8784976" cy="774700"/>
          </a:xfrm>
        </p:spPr>
        <p:txBody>
          <a:bodyPr/>
          <a:lstStyle>
            <a:lvl1pPr>
              <a:defRPr sz="3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784976" cy="4862512"/>
          </a:xfrm>
        </p:spPr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EFB1-FAC7-40FA-8954-BF2061B9F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4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77813"/>
            <a:ext cx="8784976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zh-TW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268413"/>
            <a:ext cx="8784976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zh-TW" dirty="0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AD8196AF-8733-4C64-BF56-42DEB24710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ea"/>
                  <a:ea typeface="+mj-ea"/>
                </a:rPr>
                <a:t>고급 객체 지향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ea"/>
                  <a:ea typeface="+mj-ea"/>
                </a:rPr>
                <a:t> </a:t>
              </a:r>
              <a:r>
                <a:rPr kumimoji="0" lang="ko-KR" altLang="en-US" sz="4400" b="1" dirty="0">
                  <a:solidFill>
                    <a:schemeClr val="tx2"/>
                  </a:solidFill>
                  <a:latin typeface="+mj-ea"/>
                  <a:ea typeface="+mj-ea"/>
                </a:rPr>
                <a:t>프로그래밍</a:t>
              </a:r>
              <a:endParaRPr kumimoji="0" lang="en-US" altLang="ko-KR" sz="4400" b="1" dirty="0">
                <a:solidFill>
                  <a:schemeClr val="tx2"/>
                </a:solidFill>
                <a:latin typeface="+mj-ea"/>
                <a:ea typeface="+mj-ea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>
                  <a:solidFill>
                    <a:schemeClr val="tx2"/>
                  </a:solidFill>
                  <a:latin typeface="+mj-ea"/>
                  <a:ea typeface="+mj-ea"/>
                </a:rPr>
                <a:t>실습과제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ea"/>
                  <a:ea typeface="+mj-ea"/>
                </a:rPr>
                <a:t>#02</a:t>
              </a:r>
              <a:endParaRPr kumimoji="0" lang="en-US" altLang="ko-KR" sz="44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89856" y="4725144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19286" y="2852739"/>
            <a:ext cx="8532813" cy="129634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ko-KR" sz="900" b="1" dirty="0" smtClean="0">
              <a:solidFill>
                <a:schemeClr val="tx2"/>
              </a:solidFill>
              <a:latin typeface="+mj-lt"/>
              <a:ea typeface="맑은 고딕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#</a:t>
            </a:r>
            <a:r>
              <a:rPr lang="en-US" altLang="ko-KR" dirty="0" smtClean="0"/>
              <a:t>02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스트래티지</a:t>
            </a:r>
            <a:r>
              <a:rPr lang="ko-KR" altLang="en-US" dirty="0" smtClean="0"/>
              <a:t> 패턴을 이용해서 파일 속성을 다양한 형태로 비교해서 정렬해서 출력할 수 있는 프로그램을 작성할 것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07504" y="2722612"/>
            <a:ext cx="8712968" cy="4018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lang="ko-KR" altLang="en-US" sz="28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lang="en-US" altLang="zh-TW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 smtClean="0"/>
              <a:t>예</a:t>
            </a:r>
            <a:r>
              <a:rPr lang="en-US" altLang="ko-KR" kern="0" dirty="0" smtClean="0"/>
              <a:t>: </a:t>
            </a:r>
            <a:r>
              <a:rPr lang="ko-KR" altLang="en-US" kern="0" dirty="0" smtClean="0"/>
              <a:t>탐색기에서 헤더 부분을 선택해서 파일 이름</a:t>
            </a:r>
            <a:r>
              <a:rPr lang="en-US" altLang="ko-KR" kern="0" dirty="0" smtClean="0"/>
              <a:t>, </a:t>
            </a:r>
            <a:r>
              <a:rPr lang="ko-KR" altLang="en-US" kern="0" dirty="0" smtClean="0"/>
              <a:t>최종 수정 날짜</a:t>
            </a:r>
            <a:r>
              <a:rPr lang="en-US" altLang="ko-KR" kern="0" dirty="0" smtClean="0"/>
              <a:t>, </a:t>
            </a:r>
            <a:r>
              <a:rPr lang="ko-KR" altLang="en-US" kern="0" dirty="0" smtClean="0"/>
              <a:t>파일 크기 등으로 정렬해서 볼 수 있는 기능</a:t>
            </a:r>
          </a:p>
          <a:p>
            <a:pPr lvl="1"/>
            <a:r>
              <a:rPr lang="ko-KR" altLang="en-US" kern="0" dirty="0" smtClean="0"/>
              <a:t>파일 정보 관련 클래스는 다음 슬라이드에서 보인 것처럼 정의할 것</a:t>
            </a:r>
            <a:r>
              <a:rPr lang="en-US" altLang="ko-KR" kern="0" dirty="0" smtClean="0"/>
              <a:t>(</a:t>
            </a:r>
            <a:r>
              <a:rPr lang="ko-KR" altLang="en-US" kern="0" dirty="0" smtClean="0"/>
              <a:t>필요하면 멤버 변수나 함수 추가 가능</a:t>
            </a:r>
            <a:r>
              <a:rPr lang="en-US" altLang="ko-KR" kern="0" dirty="0" smtClean="0"/>
              <a:t>)</a:t>
            </a:r>
          </a:p>
          <a:p>
            <a:pPr lvl="1"/>
            <a:r>
              <a:rPr lang="ko-KR" altLang="en-US" kern="0" dirty="0" smtClean="0"/>
              <a:t>정렬 알고리즘은 </a:t>
            </a:r>
            <a:r>
              <a:rPr lang="en-US" altLang="ko-KR" kern="0" dirty="0" smtClean="0"/>
              <a:t>Object </a:t>
            </a:r>
            <a:r>
              <a:rPr lang="ko-KR" altLang="en-US" kern="0" dirty="0" smtClean="0"/>
              <a:t>객체 배열을 입력으로 받아 정렬하는 함수로 구현할 것</a:t>
            </a:r>
            <a:endParaRPr lang="en-US" altLang="ko-KR" kern="0" dirty="0" smtClean="0"/>
          </a:p>
          <a:p>
            <a:pPr lvl="1"/>
            <a:r>
              <a:rPr lang="ko-KR" altLang="en-US" kern="0" dirty="0" smtClean="0"/>
              <a:t>버블 </a:t>
            </a:r>
            <a:r>
              <a:rPr lang="ko-KR" altLang="en-US" kern="0" dirty="0" smtClean="0"/>
              <a:t>정렬 코드는 포함된 </a:t>
            </a:r>
            <a:r>
              <a:rPr lang="en-US" altLang="ko-KR" kern="0" smtClean="0"/>
              <a:t>Sorter.java </a:t>
            </a:r>
            <a:r>
              <a:rPr lang="ko-KR" altLang="en-US" kern="0" smtClean="0"/>
              <a:t>파일</a:t>
            </a:r>
            <a:r>
              <a:rPr lang="en-US" altLang="ko-KR" kern="0" smtClean="0"/>
              <a:t> </a:t>
            </a:r>
            <a:r>
              <a:rPr lang="ko-KR" altLang="en-US" kern="0" dirty="0" smtClean="0"/>
              <a:t>참조</a:t>
            </a:r>
            <a:endParaRPr lang="en-US" altLang="ko-KR" kern="0" dirty="0" smtClean="0"/>
          </a:p>
        </p:txBody>
      </p:sp>
    </p:spTree>
    <p:extLst>
      <p:ext uri="{BB962C8B-B14F-4D97-AF65-F5344CB8AC3E}">
        <p14:creationId xmlns:p14="http://schemas.microsoft.com/office/powerpoint/2010/main" val="200905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#</a:t>
            </a:r>
            <a:r>
              <a:rPr lang="en-US" altLang="ko-KR" dirty="0" smtClean="0"/>
              <a:t>02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FileInfo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다이어그램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6" y="1916832"/>
            <a:ext cx="7992888" cy="395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6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#02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16" y="1484784"/>
            <a:ext cx="8820472" cy="234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#02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함수는 정수</a:t>
            </a:r>
            <a:r>
              <a:rPr lang="ko-KR" altLang="en-US" dirty="0"/>
              <a:t>를</a:t>
            </a:r>
            <a:r>
              <a:rPr lang="ko-KR" altLang="en-US" dirty="0" smtClean="0"/>
              <a:t> 버블 정렬 알고리즘을 이용해서 오름차순으로 정렬하는 함수임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61764" y="2204864"/>
            <a:ext cx="8820472" cy="4154984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ko-KR" dirty="0"/>
              <a:t>void </a:t>
            </a:r>
            <a:r>
              <a:rPr lang="en-US" altLang="ko-KR" dirty="0" err="1"/>
              <a:t>bubbleSortInts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[] data) {</a:t>
            </a:r>
          </a:p>
          <a:p>
            <a:r>
              <a:rPr lang="en-US" altLang="ko-KR" dirty="0" smtClean="0"/>
              <a:t>  </a:t>
            </a:r>
            <a:r>
              <a:rPr lang="en-US" altLang="ko-KR" dirty="0"/>
              <a:t>for 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</a:t>
            </a:r>
            <a:r>
              <a:rPr lang="en-US" altLang="ko-KR" dirty="0" err="1"/>
              <a:t>data.length</a:t>
            </a:r>
            <a:r>
              <a:rPr lang="en-US" altLang="ko-KR" dirty="0"/>
              <a:t> - 1;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/>
              <a:t>for (</a:t>
            </a:r>
            <a:r>
              <a:rPr lang="en-US" altLang="ko-KR" dirty="0" err="1"/>
              <a:t>int</a:t>
            </a:r>
            <a:r>
              <a:rPr lang="en-US" altLang="ko-KR" dirty="0"/>
              <a:t> j = 0; j &lt; </a:t>
            </a:r>
            <a:r>
              <a:rPr lang="en-US" altLang="ko-KR" dirty="0" err="1"/>
              <a:t>data.length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- </a:t>
            </a:r>
            <a:r>
              <a:rPr lang="en-US" altLang="ko-KR" dirty="0"/>
              <a:t>1; </a:t>
            </a:r>
            <a:r>
              <a:rPr lang="en-US" altLang="ko-KR" dirty="0" err="1"/>
              <a:t>j++</a:t>
            </a:r>
            <a:r>
              <a:rPr lang="en-US" altLang="ko-KR" dirty="0"/>
              <a:t>) 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/>
              <a:t>if (data[j] &gt; data[j + 1]) { // swap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/>
              <a:t>int</a:t>
            </a:r>
            <a:r>
              <a:rPr lang="en-US" altLang="ko-KR" dirty="0"/>
              <a:t> temp = data[j];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/>
              <a:t>data[j] = data[j + 1];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/>
              <a:t>data[j + 1] = temp;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326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#02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 정렬 코드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772816"/>
            <a:ext cx="8964488" cy="4154984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ko-KR" dirty="0"/>
              <a:t>void </a:t>
            </a:r>
            <a:r>
              <a:rPr lang="en-US" altLang="ko-KR" dirty="0" err="1"/>
              <a:t>bubbleSortStrings</a:t>
            </a:r>
            <a:r>
              <a:rPr lang="en-US" altLang="ko-KR" dirty="0"/>
              <a:t>(String[] data2) {</a:t>
            </a:r>
          </a:p>
          <a:p>
            <a:r>
              <a:rPr lang="en-US" altLang="ko-KR" dirty="0"/>
              <a:t>  for 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data2.length - 1;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    for (</a:t>
            </a:r>
            <a:r>
              <a:rPr lang="en-US" altLang="ko-KR" dirty="0" err="1"/>
              <a:t>int</a:t>
            </a:r>
            <a:r>
              <a:rPr lang="en-US" altLang="ko-KR" dirty="0"/>
              <a:t> j = 0; j &lt; </a:t>
            </a:r>
            <a:r>
              <a:rPr lang="en-US" altLang="ko-KR" dirty="0" smtClean="0"/>
              <a:t>data2.length –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- 1; </a:t>
            </a:r>
            <a:r>
              <a:rPr lang="en-US" altLang="ko-KR" dirty="0" err="1"/>
              <a:t>j++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  if (data2[j].</a:t>
            </a:r>
            <a:r>
              <a:rPr lang="en-US" altLang="ko-KR" dirty="0" err="1"/>
              <a:t>compareTo</a:t>
            </a:r>
            <a:r>
              <a:rPr lang="en-US" altLang="ko-KR" dirty="0"/>
              <a:t>(data2[j + 1]) &gt; 0) {</a:t>
            </a:r>
          </a:p>
          <a:p>
            <a:r>
              <a:rPr lang="en-US" altLang="ko-KR" dirty="0"/>
              <a:t>        String temp = data2[j];</a:t>
            </a:r>
          </a:p>
          <a:p>
            <a:r>
              <a:rPr lang="en-US" altLang="ko-KR" dirty="0"/>
              <a:t>        data2[j] = data2[j + 1];</a:t>
            </a:r>
          </a:p>
          <a:p>
            <a:r>
              <a:rPr lang="en-US" altLang="ko-KR" dirty="0"/>
              <a:t>        data2[j + 1] = temp;</a:t>
            </a:r>
          </a:p>
          <a:p>
            <a:r>
              <a:rPr lang="en-US" altLang="ko-KR" dirty="0"/>
              <a:t>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364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#02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Date </a:t>
            </a:r>
            <a:r>
              <a:rPr lang="ko-KR" altLang="en-US" dirty="0" smtClean="0"/>
              <a:t>배열 정렬 코드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844824"/>
            <a:ext cx="8964488" cy="4154984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ko-KR" dirty="0"/>
              <a:t>void </a:t>
            </a:r>
            <a:r>
              <a:rPr lang="en-US" altLang="ko-KR" dirty="0" err="1"/>
              <a:t>bubbleSortDates</a:t>
            </a:r>
            <a:r>
              <a:rPr lang="en-US" altLang="ko-KR" dirty="0"/>
              <a:t>(Date[] data3) {</a:t>
            </a:r>
          </a:p>
          <a:p>
            <a:r>
              <a:rPr lang="en-US" altLang="ko-KR" dirty="0"/>
              <a:t>  for 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data3.length - 1;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    for (</a:t>
            </a:r>
            <a:r>
              <a:rPr lang="en-US" altLang="ko-KR" dirty="0" err="1"/>
              <a:t>int</a:t>
            </a:r>
            <a:r>
              <a:rPr lang="en-US" altLang="ko-KR" dirty="0"/>
              <a:t> j = 0; j &lt; data3.length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- </a:t>
            </a:r>
            <a:r>
              <a:rPr lang="en-US" altLang="ko-KR" dirty="0"/>
              <a:t>1; </a:t>
            </a:r>
            <a:r>
              <a:rPr lang="en-US" altLang="ko-KR" dirty="0" err="1"/>
              <a:t>j++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  if (data3[j].</a:t>
            </a:r>
            <a:r>
              <a:rPr lang="en-US" altLang="ko-KR" dirty="0" err="1"/>
              <a:t>compareTo</a:t>
            </a:r>
            <a:r>
              <a:rPr lang="en-US" altLang="ko-KR" dirty="0"/>
              <a:t>(data3[j + 1]) &gt; 0) {</a:t>
            </a:r>
          </a:p>
          <a:p>
            <a:r>
              <a:rPr lang="en-US" altLang="ko-KR" dirty="0"/>
              <a:t>        Date temp = data3[j];</a:t>
            </a:r>
          </a:p>
          <a:p>
            <a:r>
              <a:rPr lang="en-US" altLang="ko-KR" dirty="0"/>
              <a:t>        data3[j] = data3[j + 1];</a:t>
            </a:r>
          </a:p>
          <a:p>
            <a:r>
              <a:rPr lang="en-US" altLang="ko-KR" dirty="0"/>
              <a:t>        data3[j + 1] = temp;</a:t>
            </a:r>
          </a:p>
          <a:p>
            <a:r>
              <a:rPr lang="en-US" altLang="ko-KR" dirty="0"/>
              <a:t>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562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#02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Sorter </a:t>
            </a:r>
            <a:r>
              <a:rPr lang="ko-KR" altLang="en-US" dirty="0" smtClean="0"/>
              <a:t>클래스에 일반화된 </a:t>
            </a:r>
            <a:r>
              <a:rPr lang="en-US" altLang="ko-KR" dirty="0" err="1" smtClean="0"/>
              <a:t>bubbleSort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구현할 것 </a:t>
            </a:r>
            <a:endParaRPr lang="en-US" altLang="ko-KR" dirty="0" smtClean="0"/>
          </a:p>
          <a:p>
            <a:r>
              <a:rPr lang="en-US" altLang="ko-KR" dirty="0"/>
              <a:t>Sorter </a:t>
            </a:r>
            <a:r>
              <a:rPr lang="ko-KR" altLang="en-US" dirty="0"/>
              <a:t>클래스의 </a:t>
            </a:r>
            <a:r>
              <a:rPr lang="en-US" altLang="ko-KR" dirty="0" err="1" smtClean="0"/>
              <a:t>bubbleSort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이용해서 </a:t>
            </a:r>
            <a:r>
              <a:rPr lang="en-US" altLang="ko-KR" b="1" dirty="0" err="1" smtClean="0"/>
              <a:t>FileInfo</a:t>
            </a:r>
            <a:r>
              <a:rPr lang="ko-KR" altLang="en-US" b="1" dirty="0" smtClean="0"/>
              <a:t>의 속성 각각에 대해 정렬</a:t>
            </a:r>
            <a:r>
              <a:rPr lang="ko-KR" altLang="en-US" dirty="0" smtClean="0"/>
              <a:t>할 수 있도록 </a:t>
            </a:r>
            <a:r>
              <a:rPr lang="ko-KR" altLang="en-US" dirty="0" err="1" smtClean="0"/>
              <a:t>스트래티지</a:t>
            </a:r>
            <a:r>
              <a:rPr lang="ko-KR" altLang="en-US" dirty="0" smtClean="0"/>
              <a:t> 패턴을 사용할 것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pc="-100" dirty="0" smtClean="0"/>
              <a:t>main() </a:t>
            </a:r>
            <a:r>
              <a:rPr lang="ko-KR" altLang="en-US" spc="-100" dirty="0" smtClean="0"/>
              <a:t>함수에서는 </a:t>
            </a:r>
            <a:r>
              <a:rPr lang="en-US" altLang="ko-KR" spc="-100" dirty="0" err="1" smtClean="0"/>
              <a:t>FileInfo</a:t>
            </a:r>
            <a:r>
              <a:rPr lang="ko-KR" altLang="en-US" spc="-100" dirty="0" smtClean="0"/>
              <a:t>의 각 속성 별로 정렬해서 화면에 출력</a:t>
            </a:r>
            <a:r>
              <a:rPr lang="en-US" altLang="ko-KR" spc="-100" dirty="0" smtClean="0"/>
              <a:t>—</a:t>
            </a:r>
            <a:r>
              <a:rPr lang="ko-KR" altLang="en-US" spc="-100" dirty="0" smtClean="0"/>
              <a:t>첨부된 결과 파일</a:t>
            </a:r>
            <a:r>
              <a:rPr lang="en-US" altLang="ko-KR" spc="-100" dirty="0" smtClean="0"/>
              <a:t>(MP02Result.txt)</a:t>
            </a:r>
            <a:r>
              <a:rPr lang="ko-KR" altLang="en-US" spc="-100" dirty="0" smtClean="0"/>
              <a:t> 참조</a:t>
            </a:r>
            <a:r>
              <a:rPr lang="en-US" altLang="ko-KR" spc="-100" dirty="0" smtClean="0"/>
              <a:t>)</a:t>
            </a:r>
            <a:endParaRPr lang="en-US" altLang="ko-KR" spc="-100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3573016"/>
            <a:ext cx="8856984" cy="2092881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ts val="2600"/>
              </a:lnSpc>
            </a:pPr>
            <a:r>
              <a:rPr lang="en-US" altLang="ko-KR" dirty="0"/>
              <a:t>class Sorter {</a:t>
            </a:r>
          </a:p>
          <a:p>
            <a:pPr>
              <a:lnSpc>
                <a:spcPts val="2600"/>
              </a:lnSpc>
            </a:pPr>
            <a:r>
              <a:rPr lang="en-US" altLang="ko-KR" dirty="0"/>
              <a:t>    public </a:t>
            </a:r>
            <a:r>
              <a:rPr lang="en-US" altLang="ko-KR" dirty="0" smtClean="0"/>
              <a:t>void </a:t>
            </a:r>
            <a:r>
              <a:rPr lang="en-US" altLang="ko-KR" dirty="0" err="1" smtClean="0"/>
              <a:t>bubbleSort</a:t>
            </a:r>
            <a:r>
              <a:rPr lang="en-US" altLang="ko-KR" dirty="0" smtClean="0"/>
              <a:t>(Object</a:t>
            </a:r>
            <a:r>
              <a:rPr lang="en-US" altLang="ko-KR" dirty="0"/>
              <a:t>[] </a:t>
            </a:r>
            <a:r>
              <a:rPr lang="en-US" altLang="ko-KR" dirty="0" err="1"/>
              <a:t>objs</a:t>
            </a:r>
            <a:r>
              <a:rPr lang="en-US" altLang="ko-KR" dirty="0"/>
              <a:t>) {</a:t>
            </a:r>
          </a:p>
          <a:p>
            <a:pPr>
              <a:lnSpc>
                <a:spcPts val="26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ts val="2600"/>
              </a:lnSpc>
            </a:pPr>
            <a:r>
              <a:rPr lang="en-US" altLang="ko-KR" dirty="0"/>
              <a:t>    </a:t>
            </a:r>
          </a:p>
          <a:p>
            <a:pPr>
              <a:lnSpc>
                <a:spcPts val="2600"/>
              </a:lnSpc>
            </a:pPr>
            <a:r>
              <a:rPr lang="en-US" altLang="ko-KR" dirty="0"/>
              <a:t>    // </a:t>
            </a:r>
            <a:r>
              <a:rPr lang="ko-KR" altLang="en-US" dirty="0" smtClean="0"/>
              <a:t>나머지는 클래스 다이어그램 확인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5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맑은 고딕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맑은 고딕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52304</TotalTime>
  <Words>657</Words>
  <Application>Microsoft Office PowerPoint</Application>
  <PresentationFormat>화면 슬라이드 쇼(4:3)</PresentationFormat>
  <Paragraphs>119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굴림</vt:lpstr>
      <vt:lpstr>맑은 고딕</vt:lpstr>
      <vt:lpstr>Consolas</vt:lpstr>
      <vt:lpstr>Garamond</vt:lpstr>
      <vt:lpstr>Times New Roman</vt:lpstr>
      <vt:lpstr>Wingdings</vt:lpstr>
      <vt:lpstr>Level</vt:lpstr>
      <vt:lpstr>PowerPoint 프레젠테이션</vt:lpstr>
      <vt:lpstr>실습과제 #02 </vt:lpstr>
      <vt:lpstr>실습과제 #02 </vt:lpstr>
      <vt:lpstr>실습과제 #02 </vt:lpstr>
      <vt:lpstr>실습과제 #02 </vt:lpstr>
      <vt:lpstr>실습과제 #02 </vt:lpstr>
      <vt:lpstr>실습과제 #02 </vt:lpstr>
      <vt:lpstr>실습과제 #02 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Microsoft 계정</cp:lastModifiedBy>
  <cp:revision>3469</cp:revision>
  <dcterms:created xsi:type="dcterms:W3CDTF">2001-05-01T19:45:44Z</dcterms:created>
  <dcterms:modified xsi:type="dcterms:W3CDTF">2022-09-14T13:14:10Z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