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sldIdLst>
    <p:sldId id="323" r:id="rId2"/>
    <p:sldId id="395" r:id="rId3"/>
    <p:sldId id="396" r:id="rId4"/>
    <p:sldId id="397" r:id="rId5"/>
    <p:sldId id="398" r:id="rId6"/>
    <p:sldId id="399" r:id="rId7"/>
    <p:sldId id="40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82" d="100"/>
          <a:sy n="82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09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lt"/>
              </a:rPr>
              <a:t>실습 </a:t>
            </a:r>
            <a:r>
              <a:rPr lang="ko-KR" altLang="en-US" dirty="0" smtClean="0">
                <a:latin typeface="+mn-lt"/>
              </a:rPr>
              <a:t>과제 </a:t>
            </a:r>
            <a:r>
              <a:rPr lang="en-US" altLang="ko-KR" dirty="0" smtClean="0">
                <a:latin typeface="+mn-lt"/>
              </a:rPr>
              <a:t>#09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컴퓨터에서 색상 표현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빛의 삼원색인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파랑을 조합해서 색상을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컴퓨터에서는 편의상 </a:t>
            </a:r>
            <a:r>
              <a:rPr lang="en-US" altLang="ko-KR" dirty="0" smtClean="0"/>
              <a:t>RGB(Red, Green, Blue)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0-255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0.0-1.0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0: </a:t>
            </a:r>
            <a:r>
              <a:rPr lang="ko-KR" altLang="en-US" dirty="0" smtClean="0"/>
              <a:t>색이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255: </a:t>
            </a:r>
            <a:r>
              <a:rPr lang="ko-KR" altLang="en-US" dirty="0" smtClean="0"/>
              <a:t>색상이 가장 충만한 상태를 보임</a:t>
            </a:r>
            <a:endParaRPr lang="en-US" altLang="ko-KR" dirty="0" smtClean="0"/>
          </a:p>
          <a:p>
            <a:r>
              <a:rPr lang="ko-KR" altLang="en-US" dirty="0" smtClean="0"/>
              <a:t>그림 영상</a:t>
            </a:r>
            <a:r>
              <a:rPr lang="en-US" altLang="ko-KR" dirty="0" smtClean="0"/>
              <a:t>(image)</a:t>
            </a:r>
          </a:p>
          <a:p>
            <a:pPr lvl="1"/>
            <a:r>
              <a:rPr lang="ko-KR" altLang="en-US" dirty="0" smtClean="0"/>
              <a:t>컴퓨터에서의 그림은 점</a:t>
            </a:r>
            <a:r>
              <a:rPr lang="en-US" altLang="ko-KR" dirty="0" smtClean="0"/>
              <a:t>(pixel)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점은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 또는 </a:t>
            </a:r>
            <a:r>
              <a:rPr lang="en-US" altLang="ko-KR" dirty="0" smtClean="0"/>
              <a:t>RGBA </a:t>
            </a:r>
            <a:r>
              <a:rPr lang="ko-KR" altLang="en-US" dirty="0" smtClean="0"/>
              <a:t>값으로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과제에서는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로 구성된 경우만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 </a:t>
            </a:r>
            <a:r>
              <a:rPr lang="ko-KR" altLang="en-US" dirty="0" smtClean="0"/>
              <a:t>값을 조작하면 그림에 다른 효과를 줄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0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실습 과제 </a:t>
            </a:r>
            <a:r>
              <a:rPr lang="en-US" altLang="ko-KR" dirty="0">
                <a:latin typeface="+mn-lt"/>
              </a:rPr>
              <a:t>#09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컬러 이미지를 흑백 영상으로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 점</a:t>
            </a:r>
            <a:r>
              <a:rPr lang="en-US" altLang="ko-KR" dirty="0" smtClean="0"/>
              <a:t>(pixel)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값이 각각 </a:t>
            </a:r>
            <a:r>
              <a:rPr lang="en-US" altLang="ko-KR" dirty="0" smtClean="0"/>
              <a:t>red, green, blue</a:t>
            </a:r>
            <a:r>
              <a:rPr lang="ko-KR" altLang="en-US" dirty="0" smtClean="0"/>
              <a:t>로 저장되어 있다고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흑백 영상으로 변환하는 것은 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 점의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(red + green + blue) / 3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흑백 영상 변환 자바 코드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0" y="3789040"/>
            <a:ext cx="9144000" cy="20672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Color c </a:t>
            </a:r>
            <a:r>
              <a:rPr lang="en-US" altLang="ko-KR" spc="-100" dirty="0">
                <a:latin typeface="Consolas" panose="020B0609020204030204" pitchFamily="49" charset="0"/>
              </a:rPr>
              <a:t>= new Color(</a:t>
            </a:r>
            <a:r>
              <a:rPr lang="en-US" altLang="ko-KR" spc="-100" dirty="0" err="1">
                <a:latin typeface="Consolas" panose="020B0609020204030204" pitchFamily="49" charset="0"/>
              </a:rPr>
              <a:t>image.getRGB</a:t>
            </a:r>
            <a:r>
              <a:rPr lang="en-US" altLang="ko-KR" spc="-100" dirty="0">
                <a:latin typeface="Consolas" panose="020B0609020204030204" pitchFamily="49" charset="0"/>
              </a:rPr>
              <a:t>(x, y</a:t>
            </a:r>
            <a:r>
              <a:rPr lang="en-US" altLang="ko-KR" spc="-100" dirty="0" smtClean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grey = (</a:t>
            </a:r>
            <a:r>
              <a:rPr lang="en-US" altLang="ko-KR" spc="-100" dirty="0" err="1">
                <a:latin typeface="Consolas" panose="020B0609020204030204" pitchFamily="49" charset="0"/>
              </a:rPr>
              <a:t>c.getRed</a:t>
            </a:r>
            <a:r>
              <a:rPr lang="en-US" altLang="ko-KR" spc="-100" dirty="0">
                <a:latin typeface="Consolas" panose="020B0609020204030204" pitchFamily="49" charset="0"/>
              </a:rPr>
              <a:t>() + </a:t>
            </a:r>
            <a:r>
              <a:rPr lang="en-US" altLang="ko-KR" spc="-100" dirty="0" err="1">
                <a:latin typeface="Consolas" panose="020B0609020204030204" pitchFamily="49" charset="0"/>
              </a:rPr>
              <a:t>c.getGreen</a:t>
            </a:r>
            <a:r>
              <a:rPr lang="en-US" altLang="ko-KR" spc="-100" dirty="0">
                <a:latin typeface="Consolas" panose="020B0609020204030204" pitchFamily="49" charset="0"/>
              </a:rPr>
              <a:t>() + </a:t>
            </a:r>
            <a:r>
              <a:rPr lang="en-US" altLang="ko-KR" spc="-100" dirty="0" err="1">
                <a:latin typeface="Consolas" panose="020B0609020204030204" pitchFamily="49" charset="0"/>
              </a:rPr>
              <a:t>c.getBlue</a:t>
            </a:r>
            <a:r>
              <a:rPr lang="en-US" altLang="ko-KR" spc="-100" dirty="0">
                <a:latin typeface="Consolas" panose="020B0609020204030204" pitchFamily="49" charset="0"/>
              </a:rPr>
              <a:t>()) / 3;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outputRed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grey;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outputGreen</a:t>
            </a:r>
            <a:r>
              <a:rPr lang="en-US" altLang="ko-KR" spc="-100" dirty="0">
                <a:latin typeface="Consolas" panose="020B0609020204030204" pitchFamily="49" charset="0"/>
              </a:rPr>
              <a:t> = grey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outputBlue</a:t>
            </a:r>
            <a:r>
              <a:rPr lang="en-US" altLang="ko-KR" spc="-100" dirty="0">
                <a:latin typeface="Consolas" panose="020B0609020204030204" pitchFamily="49" charset="0"/>
              </a:rPr>
              <a:t> = grey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image.setRGB</a:t>
            </a:r>
            <a:r>
              <a:rPr lang="en-US" altLang="ko-KR" spc="-100" dirty="0" smtClean="0">
                <a:latin typeface="Consolas" panose="020B0609020204030204" pitchFamily="49" charset="0"/>
              </a:rPr>
              <a:t>(x</a:t>
            </a:r>
            <a:r>
              <a:rPr lang="en-US" altLang="ko-KR" spc="-100" dirty="0">
                <a:latin typeface="Consolas" panose="020B0609020204030204" pitchFamily="49" charset="0"/>
              </a:rPr>
              <a:t>, y, new Color(</a:t>
            </a:r>
            <a:r>
              <a:rPr lang="en-US" altLang="ko-KR" spc="-100" dirty="0" err="1">
                <a:latin typeface="Consolas" panose="020B0609020204030204" pitchFamily="49" charset="0"/>
              </a:rPr>
              <a:t>outputRed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outputGreen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outputBlue</a:t>
            </a:r>
            <a:r>
              <a:rPr lang="en-US" altLang="ko-KR" spc="-100" dirty="0">
                <a:latin typeface="Consolas" panose="020B0609020204030204" pitchFamily="49" charset="0"/>
              </a:rPr>
              <a:t>).</a:t>
            </a:r>
            <a:r>
              <a:rPr lang="en-US" altLang="ko-KR" spc="-100" dirty="0" err="1">
                <a:latin typeface="Consolas" panose="020B0609020204030204" pitchFamily="49" charset="0"/>
              </a:rPr>
              <a:t>getRGB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7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실습 과제 </a:t>
            </a:r>
            <a:r>
              <a:rPr lang="en-US" altLang="ko-KR" dirty="0">
                <a:latin typeface="+mj-ea"/>
                <a:ea typeface="+mj-ea"/>
              </a:rPr>
              <a:t>#09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62512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컬러 이미지를 </a:t>
            </a:r>
            <a:r>
              <a:rPr lang="ko-KR" altLang="en-US" dirty="0" smtClean="0"/>
              <a:t>빛 바랜 흑백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세피아톤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영상으로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 점의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값의 평균이 </a:t>
            </a:r>
            <a:r>
              <a:rPr lang="en-US" altLang="ko-KR" dirty="0" smtClean="0"/>
              <a:t>grey</a:t>
            </a:r>
            <a:r>
              <a:rPr lang="ko-KR" altLang="en-US" dirty="0" smtClean="0"/>
              <a:t>에 저장되었다고 가정</a:t>
            </a:r>
            <a:endParaRPr lang="en-US" altLang="ko-KR" dirty="0"/>
          </a:p>
          <a:p>
            <a:pPr lvl="1"/>
            <a:r>
              <a:rPr lang="ko-KR" altLang="en-US" dirty="0" err="1" smtClean="0"/>
              <a:t>세피아톤으로</a:t>
            </a:r>
            <a:r>
              <a:rPr lang="ko-KR" altLang="en-US" dirty="0" smtClean="0"/>
              <a:t> 변환된 색상의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값은 다음 공식을 이용해서 새로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변환 자바 코드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3282369"/>
            <a:ext cx="4536504" cy="93871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newRed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230 * grey / 255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newGreen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180 * grey / 255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newBlue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150 * grey / 255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0" y="4581128"/>
            <a:ext cx="9144000" cy="206723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Color c </a:t>
            </a:r>
            <a:r>
              <a:rPr lang="en-US" altLang="ko-KR" spc="-100" dirty="0">
                <a:latin typeface="Consolas" panose="020B0609020204030204" pitchFamily="49" charset="0"/>
              </a:rPr>
              <a:t>= new Color(</a:t>
            </a:r>
            <a:r>
              <a:rPr lang="en-US" altLang="ko-KR" spc="-100" dirty="0" err="1">
                <a:latin typeface="Consolas" panose="020B0609020204030204" pitchFamily="49" charset="0"/>
              </a:rPr>
              <a:t>image.getRGB</a:t>
            </a:r>
            <a:r>
              <a:rPr lang="en-US" altLang="ko-KR" spc="-100" dirty="0">
                <a:latin typeface="Consolas" panose="020B0609020204030204" pitchFamily="49" charset="0"/>
              </a:rPr>
              <a:t>(x, y</a:t>
            </a:r>
            <a:r>
              <a:rPr lang="en-US" altLang="ko-KR" spc="-100" dirty="0" smtClean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grey =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c.getRed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+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c.getGreen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+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c.getBlue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 / 3;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outputRed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230 * grey / 255;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outputGreen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180 * grey / 255;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outputBlue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150 * grey / 255;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image.setRGB</a:t>
            </a:r>
            <a:r>
              <a:rPr lang="en-US" altLang="ko-KR" spc="-100" dirty="0" smtClean="0">
                <a:latin typeface="Consolas" panose="020B0609020204030204" pitchFamily="49" charset="0"/>
              </a:rPr>
              <a:t>(x</a:t>
            </a:r>
            <a:r>
              <a:rPr lang="en-US" altLang="ko-KR" spc="-100" dirty="0">
                <a:latin typeface="Consolas" panose="020B0609020204030204" pitchFamily="49" charset="0"/>
              </a:rPr>
              <a:t>, y, new Color(</a:t>
            </a:r>
            <a:r>
              <a:rPr lang="en-US" altLang="ko-KR" spc="-100" dirty="0" err="1">
                <a:latin typeface="Consolas" panose="020B0609020204030204" pitchFamily="49" charset="0"/>
              </a:rPr>
              <a:t>outputRed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outputGreen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outputBlue</a:t>
            </a:r>
            <a:r>
              <a:rPr lang="en-US" altLang="ko-KR" spc="-100" dirty="0">
                <a:latin typeface="Consolas" panose="020B0609020204030204" pitchFamily="49" charset="0"/>
              </a:rPr>
              <a:t>).</a:t>
            </a:r>
            <a:r>
              <a:rPr lang="en-US" altLang="ko-KR" spc="-100" dirty="0" err="1">
                <a:latin typeface="Consolas" panose="020B0609020204030204" pitchFamily="49" charset="0"/>
              </a:rPr>
              <a:t>getRGB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3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실습 과제 </a:t>
            </a:r>
            <a:r>
              <a:rPr lang="en-US" altLang="ko-KR" dirty="0">
                <a:latin typeface="+mj-ea"/>
                <a:ea typeface="+mj-ea"/>
              </a:rPr>
              <a:t>#09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컬러 이미지를 </a:t>
            </a:r>
            <a:r>
              <a:rPr lang="ko-KR" altLang="en-US" dirty="0" smtClean="0"/>
              <a:t>반전 영상으로 변환</a:t>
            </a:r>
            <a:endParaRPr lang="en-US" altLang="ko-KR" dirty="0" smtClean="0"/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개 점의 </a:t>
            </a:r>
            <a:r>
              <a:rPr lang="en-US" altLang="ko-KR" dirty="0"/>
              <a:t>RGB </a:t>
            </a:r>
            <a:r>
              <a:rPr lang="ko-KR" altLang="en-US" dirty="0" smtClean="0"/>
              <a:t>값의 각각 </a:t>
            </a:r>
            <a:r>
              <a:rPr lang="en-US" altLang="ko-KR" dirty="0" smtClean="0"/>
              <a:t>red, green, blue</a:t>
            </a:r>
            <a:r>
              <a:rPr lang="ko-KR" altLang="en-US" dirty="0" smtClean="0"/>
              <a:t>에 저장되었다고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반전 영상은 각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컬러를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에서 뺀 값으로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변환 자바 코드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43608" y="2996952"/>
            <a:ext cx="4536504" cy="93871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newRed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255 - red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newGreen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255 - green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newBlue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255 - blue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971600" y="4345821"/>
            <a:ext cx="6624736" cy="17851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Color c </a:t>
            </a:r>
            <a:r>
              <a:rPr lang="en-US" altLang="ko-KR" spc="-100" dirty="0">
                <a:latin typeface="Consolas" panose="020B0609020204030204" pitchFamily="49" charset="0"/>
              </a:rPr>
              <a:t>= new Color(</a:t>
            </a:r>
            <a:r>
              <a:rPr lang="en-US" altLang="ko-KR" spc="-100" dirty="0" err="1">
                <a:latin typeface="Consolas" panose="020B0609020204030204" pitchFamily="49" charset="0"/>
              </a:rPr>
              <a:t>image.getRGB</a:t>
            </a:r>
            <a:r>
              <a:rPr lang="en-US" altLang="ko-KR" spc="-100" dirty="0">
                <a:latin typeface="Consolas" panose="020B0609020204030204" pitchFamily="49" charset="0"/>
              </a:rPr>
              <a:t>(x, y</a:t>
            </a:r>
            <a:r>
              <a:rPr lang="en-US" altLang="ko-KR" spc="-100" dirty="0" smtClean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outputRed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255 –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c.getRed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outputGreen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255 –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c.getGreen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outputBlue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smtClean="0">
                <a:latin typeface="Consolas" panose="020B0609020204030204" pitchFamily="49" charset="0"/>
              </a:rPr>
              <a:t>255 –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c.getBlue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image.setRGB</a:t>
            </a:r>
            <a:r>
              <a:rPr lang="en-US" altLang="ko-KR" spc="-100" dirty="0" smtClean="0">
                <a:latin typeface="Consolas" panose="020B0609020204030204" pitchFamily="49" charset="0"/>
              </a:rPr>
              <a:t>(x</a:t>
            </a:r>
            <a:r>
              <a:rPr lang="en-US" altLang="ko-KR" spc="-100" dirty="0">
                <a:latin typeface="Consolas" panose="020B0609020204030204" pitchFamily="49" charset="0"/>
              </a:rPr>
              <a:t>, y, new Color(</a:t>
            </a:r>
            <a:r>
              <a:rPr lang="en-US" altLang="ko-KR" spc="-100" dirty="0" err="1">
                <a:latin typeface="Consolas" panose="020B0609020204030204" pitchFamily="49" charset="0"/>
              </a:rPr>
              <a:t>outputRed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outputGreen</a:t>
            </a:r>
            <a:r>
              <a:rPr lang="en-US" altLang="ko-KR" spc="-100" dirty="0">
                <a:latin typeface="Consolas" panose="020B0609020204030204" pitchFamily="49" charset="0"/>
              </a:rPr>
              <a:t>, </a:t>
            </a:r>
            <a:r>
              <a:rPr lang="en-US" altLang="ko-KR" spc="-100" dirty="0" err="1">
                <a:latin typeface="Consolas" panose="020B0609020204030204" pitchFamily="49" charset="0"/>
              </a:rPr>
              <a:t>outputBlue</a:t>
            </a:r>
            <a:r>
              <a:rPr lang="en-US" altLang="ko-KR" spc="-100" dirty="0">
                <a:latin typeface="Consolas" panose="020B0609020204030204" pitchFamily="49" charset="0"/>
              </a:rPr>
              <a:t>).</a:t>
            </a:r>
            <a:r>
              <a:rPr lang="en-US" altLang="ko-KR" spc="-100" dirty="0" err="1">
                <a:latin typeface="Consolas" panose="020B0609020204030204" pitchFamily="49" charset="0"/>
              </a:rPr>
              <a:t>getRGB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5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실습 과제 </a:t>
            </a:r>
            <a:r>
              <a:rPr lang="en-US" altLang="ko-KR" dirty="0">
                <a:latin typeface="+mj-ea"/>
                <a:ea typeface="+mj-ea"/>
              </a:rPr>
              <a:t>#09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3384376" cy="225977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484784"/>
            <a:ext cx="3384376" cy="22597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09584"/>
            <a:ext cx="3384376" cy="22597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409584"/>
            <a:ext cx="3384376" cy="2259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5656" y="109512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원본 영상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5098" y="1095127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tx1"/>
                </a:solidFill>
              </a:rPr>
              <a:t>흑백 변환 </a:t>
            </a:r>
            <a:r>
              <a:rPr lang="ko-KR" altLang="en-US" sz="2400" dirty="0" smtClean="0">
                <a:solidFill>
                  <a:schemeClr val="tx1"/>
                </a:solidFill>
              </a:rPr>
              <a:t>영상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947919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 smtClean="0">
                <a:solidFill>
                  <a:schemeClr val="tx1"/>
                </a:solidFill>
              </a:rPr>
              <a:t>세피아톤</a:t>
            </a:r>
            <a:r>
              <a:rPr lang="ko-KR" altLang="en-US" sz="2400" dirty="0" smtClean="0">
                <a:solidFill>
                  <a:schemeClr val="tx1"/>
                </a:solidFill>
              </a:rPr>
              <a:t> 변환 영상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6144" y="394791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반전 변환 영상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실습 과제 </a:t>
            </a:r>
            <a:r>
              <a:rPr lang="en-US" altLang="ko-KR" dirty="0">
                <a:latin typeface="+mj-ea"/>
                <a:ea typeface="+mj-ea"/>
              </a:rPr>
              <a:t>#09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 smtClean="0"/>
              <a:t>코드를</a:t>
            </a:r>
            <a:r>
              <a:rPr lang="en-US" altLang="ko-KR" dirty="0"/>
              <a:t> </a:t>
            </a:r>
            <a:r>
              <a:rPr lang="ko-KR" altLang="en-US" dirty="0" smtClean="0"/>
              <a:t>살펴보고 이해할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GreyImageConverter.java </a:t>
            </a:r>
            <a:r>
              <a:rPr lang="ko-KR" altLang="en-US" dirty="0" smtClean="0"/>
              <a:t>주석 내용 참조</a:t>
            </a:r>
            <a:endParaRPr lang="en-US" altLang="ko-KR" dirty="0" smtClean="0"/>
          </a:p>
          <a:p>
            <a:r>
              <a:rPr lang="ko-KR" altLang="en-US" dirty="0" smtClean="0"/>
              <a:t>흑백 영상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세피아톤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반전 변환하는 내용을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패턴을 </a:t>
            </a:r>
            <a:r>
              <a:rPr lang="ko-KR" altLang="en-US" dirty="0" smtClean="0"/>
              <a:t>이용해서 각각 적용시킬 수 있도록 함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 개의 변환 방법을 적용시켜 각각 다른 이미지로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house.png </a:t>
            </a:r>
            <a:r>
              <a:rPr lang="en-US" altLang="ko-KR" dirty="0" smtClean="0">
                <a:sym typeface="Wingdings" panose="05000000000000000000" pitchFamily="2" charset="2"/>
              </a:rPr>
              <a:t> g_house.png (</a:t>
            </a:r>
            <a:r>
              <a:rPr lang="ko-KR" altLang="en-US" dirty="0" smtClean="0">
                <a:sym typeface="Wingdings" panose="05000000000000000000" pitchFamily="2" charset="2"/>
              </a:rPr>
              <a:t>흑백 변환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house.png  s_house.png (</a:t>
            </a:r>
            <a:r>
              <a:rPr lang="ko-KR" altLang="en-US" dirty="0" err="1" smtClean="0">
                <a:sym typeface="Wingdings" panose="05000000000000000000" pitchFamily="2" charset="2"/>
              </a:rPr>
              <a:t>세피아톤</a:t>
            </a:r>
            <a:r>
              <a:rPr lang="ko-KR" altLang="en-US" dirty="0" smtClean="0">
                <a:sym typeface="Wingdings" panose="05000000000000000000" pitchFamily="2" charset="2"/>
              </a:rPr>
              <a:t> 변환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/>
              <a:t>house.png </a:t>
            </a:r>
            <a:r>
              <a:rPr lang="en-US" altLang="ko-KR" dirty="0" smtClean="0">
                <a:sym typeface="Wingdings" panose="05000000000000000000" pitchFamily="2" charset="2"/>
              </a:rPr>
              <a:t> i_house.png (</a:t>
            </a:r>
            <a:r>
              <a:rPr lang="ko-KR" altLang="en-US" dirty="0" smtClean="0">
                <a:sym typeface="Wingdings" panose="05000000000000000000" pitchFamily="2" charset="2"/>
              </a:rPr>
              <a:t>반전 변환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638821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490</Words>
  <Application>Microsoft Office PowerPoint</Application>
  <PresentationFormat>화면 슬라이드 쇼(4:3)</PresentationFormat>
  <Paragraphs>73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 과제 #09</vt:lpstr>
      <vt:lpstr>실습 과제 #09</vt:lpstr>
      <vt:lpstr>실습 과제 #09</vt:lpstr>
      <vt:lpstr>실습 과제 #09</vt:lpstr>
      <vt:lpstr>실습 과제 #09</vt:lpstr>
      <vt:lpstr>실습 과제 #09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1819</cp:revision>
  <dcterms:created xsi:type="dcterms:W3CDTF">2001-05-01T19:45:44Z</dcterms:created>
  <dcterms:modified xsi:type="dcterms:W3CDTF">2022-11-28T13:12:39Z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