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7619" y="19048"/>
            <a:ext cx="6043429" cy="10285714"/>
            <a:chOff x="2247619" y="19048"/>
            <a:chExt cx="6043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7619" y="19048"/>
              <a:ext cx="604342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95238" y="673830"/>
            <a:ext cx="7309688" cy="1421163"/>
            <a:chOff x="8895238" y="673830"/>
            <a:chExt cx="7309688" cy="14211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934546" y="901300"/>
              <a:ext cx="7231062" cy="1193692"/>
              <a:chOff x="8934546" y="901300"/>
              <a:chExt cx="7231062" cy="119369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934546" y="901300"/>
                <a:ext cx="7231062" cy="119369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128387" y="673830"/>
              <a:ext cx="843382" cy="454941"/>
              <a:chOff x="12128387" y="673830"/>
              <a:chExt cx="843382" cy="45494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128387" y="673830"/>
                <a:ext cx="843382" cy="454941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0840" y="687968"/>
              <a:ext cx="583000" cy="47563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8097" y="1134191"/>
              <a:ext cx="7022375" cy="7238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8095" y="2288644"/>
            <a:ext cx="3703583" cy="3575906"/>
            <a:chOff x="8838095" y="2288644"/>
            <a:chExt cx="3703583" cy="357590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838095" y="2516115"/>
              <a:ext cx="3703583" cy="3348435"/>
              <a:chOff x="8838095" y="2516115"/>
              <a:chExt cx="3703583" cy="334843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838095" y="2516115"/>
                <a:ext cx="3703583" cy="334843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268196" y="2288644"/>
              <a:ext cx="843382" cy="454941"/>
              <a:chOff x="10268196" y="2288644"/>
              <a:chExt cx="843382" cy="454941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0268196" y="2288644"/>
                <a:ext cx="843382" cy="454941"/>
                <a:chOff x="10268196" y="2288644"/>
                <a:chExt cx="843382" cy="454941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268196" y="2288644"/>
                  <a:ext cx="843382" cy="454941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360650" y="2302787"/>
                <a:ext cx="600800" cy="47562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4370" y="2915020"/>
              <a:ext cx="3077137" cy="20952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21511" y="2288644"/>
            <a:ext cx="3703583" cy="3575906"/>
            <a:chOff x="12721511" y="2288644"/>
            <a:chExt cx="3703583" cy="357590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721511" y="2516115"/>
              <a:ext cx="3703583" cy="3348435"/>
              <a:chOff x="12721511" y="2516115"/>
              <a:chExt cx="3703583" cy="33484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721511" y="2516115"/>
                <a:ext cx="3703583" cy="334843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51611" y="2288644"/>
              <a:ext cx="843382" cy="454941"/>
              <a:chOff x="14151611" y="2288644"/>
              <a:chExt cx="843382" cy="454941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4151611" y="2288644"/>
                <a:ext cx="843382" cy="454941"/>
                <a:chOff x="14151611" y="2288644"/>
                <a:chExt cx="843382" cy="454941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4151611" y="2288644"/>
                  <a:ext cx="843382" cy="454941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244065" y="2302782"/>
                <a:ext cx="604514" cy="475629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07807" y="2915020"/>
              <a:ext cx="3381937" cy="16380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721511" y="6035979"/>
            <a:ext cx="3703583" cy="3575906"/>
            <a:chOff x="12721511" y="6035979"/>
            <a:chExt cx="3703583" cy="357590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721511" y="6263450"/>
              <a:ext cx="3703583" cy="3348435"/>
              <a:chOff x="12721511" y="6263450"/>
              <a:chExt cx="3703583" cy="334843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721511" y="6263450"/>
                <a:ext cx="3703583" cy="334843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151611" y="6035979"/>
              <a:ext cx="843382" cy="454941"/>
              <a:chOff x="14151611" y="6035979"/>
              <a:chExt cx="843382" cy="454941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4151611" y="6035979"/>
                <a:ext cx="843382" cy="454941"/>
                <a:chOff x="14151611" y="6035979"/>
                <a:chExt cx="843382" cy="454941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4151611" y="6035979"/>
                  <a:ext cx="843382" cy="454941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244079" y="6050116"/>
                <a:ext cx="602953" cy="475638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07820" y="6662353"/>
              <a:ext cx="3241661" cy="172951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895238" y="6035979"/>
            <a:ext cx="3703583" cy="3575906"/>
            <a:chOff x="8895238" y="6035979"/>
            <a:chExt cx="3703583" cy="357590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8895238" y="6263450"/>
              <a:ext cx="3703583" cy="3348435"/>
              <a:chOff x="8895238" y="6263450"/>
              <a:chExt cx="3703583" cy="334843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895238" y="6263450"/>
                <a:ext cx="3703583" cy="334843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325339" y="6035979"/>
              <a:ext cx="843382" cy="454941"/>
              <a:chOff x="10325339" y="6035979"/>
              <a:chExt cx="843382" cy="454941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0325339" y="6035979"/>
                <a:ext cx="843382" cy="454941"/>
                <a:chOff x="10325339" y="6035979"/>
                <a:chExt cx="843382" cy="454941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0325339" y="6035979"/>
                  <a:ext cx="843382" cy="454941"/>
                </a:xfrm>
                <a:prstGeom prst="rect">
                  <a:avLst/>
                </a:prstGeom>
              </p:spPr>
            </p:pic>
          </p:grpSp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417793" y="6050125"/>
                <a:ext cx="606667" cy="475638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81516" y="6662353"/>
              <a:ext cx="3241661" cy="1241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2022-11-13T17:27:04Z</dcterms:created>
  <dcterms:modified xsi:type="dcterms:W3CDTF">2022-11-13T17:27:04Z</dcterms:modified>
</cp:coreProperties>
</file>