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.jpg" descr="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4450" y="1151400"/>
            <a:ext cx="10375900" cy="7797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10.jpg" descr="1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8100" y="843425"/>
            <a:ext cx="10388600" cy="7810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2.jpg" descr="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1750" y="977900"/>
            <a:ext cx="10401300" cy="7797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3.jpg" descr="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1750" y="1257911"/>
            <a:ext cx="10401300" cy="7810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4.jpg" descr="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0800" y="1365630"/>
            <a:ext cx="10363200" cy="7797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5.jpg" descr="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4450" y="965200"/>
            <a:ext cx="10375900" cy="7823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6.jpg" descr="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0800" y="742966"/>
            <a:ext cx="10363200" cy="7823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7.jpg" descr="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8100" y="958850"/>
            <a:ext cx="10388600" cy="7835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8.jpg" descr="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4450" y="965200"/>
            <a:ext cx="10375900" cy="7823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9.jpg" descr="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4466" y="1265932"/>
            <a:ext cx="10363201" cy="7797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