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 id="2147483660" r:id="rId4"/>
    <p:sldMasterId id="2147483666" r:id="rId5"/>
    <p:sldMasterId id="2147483672" r:id="rId6"/>
    <p:sldMasterId id="2147483678" r:id="rId7"/>
    <p:sldMasterId id="2147483684" r:id="rId8"/>
    <p:sldMasterId id="2147483690" r:id="rId9"/>
  </p:sldMasterIdLst>
  <p:notesMasterIdLst>
    <p:notesMasterId r:id="rId13"/>
  </p:notesMasterIdLst>
  <p:sldIdLst>
    <p:sldId id="257" r:id="rId10"/>
    <p:sldId id="258" r:id="rId11"/>
    <p:sldId id="662" r:id="rId12"/>
    <p:sldId id="667" r:id="rId14"/>
    <p:sldId id="767" r:id="rId15"/>
    <p:sldId id="768" r:id="rId16"/>
    <p:sldId id="771" r:id="rId17"/>
    <p:sldId id="769" r:id="rId18"/>
    <p:sldId id="770" r:id="rId19"/>
    <p:sldId id="772" r:id="rId20"/>
    <p:sldId id="773" r:id="rId21"/>
    <p:sldId id="774" r:id="rId22"/>
    <p:sldId id="775" r:id="rId23"/>
    <p:sldId id="776" r:id="rId24"/>
    <p:sldId id="664" r:id="rId25"/>
    <p:sldId id="665" r:id="rId26"/>
    <p:sldId id="951" r:id="rId27"/>
    <p:sldId id="270" r:id="rId28"/>
    <p:sldId id="271" r:id="rId29"/>
    <p:sldId id="272" r:id="rId30"/>
    <p:sldId id="274" r:id="rId31"/>
    <p:sldId id="353" r:id="rId32"/>
    <p:sldId id="860" r:id="rId33"/>
    <p:sldId id="859" r:id="rId34"/>
    <p:sldId id="284" r:id="rId35"/>
    <p:sldId id="289" r:id="rId36"/>
    <p:sldId id="287" r:id="rId37"/>
    <p:sldId id="290" r:id="rId38"/>
    <p:sldId id="294" r:id="rId39"/>
    <p:sldId id="295" r:id="rId40"/>
    <p:sldId id="296" r:id="rId41"/>
    <p:sldId id="297" r:id="rId42"/>
    <p:sldId id="298" r:id="rId43"/>
    <p:sldId id="299" r:id="rId44"/>
    <p:sldId id="300" r:id="rId45"/>
    <p:sldId id="301" r:id="rId46"/>
    <p:sldId id="302" r:id="rId47"/>
    <p:sldId id="303" r:id="rId48"/>
    <p:sldId id="304" r:id="rId49"/>
    <p:sldId id="861" r:id="rId50"/>
    <p:sldId id="305" r:id="rId51"/>
    <p:sldId id="306" r:id="rId52"/>
    <p:sldId id="307" r:id="rId53"/>
    <p:sldId id="308" r:id="rId54"/>
    <p:sldId id="309" r:id="rId55"/>
    <p:sldId id="310" r:id="rId56"/>
    <p:sldId id="311" r:id="rId57"/>
    <p:sldId id="862" r:id="rId58"/>
    <p:sldId id="863" r:id="rId59"/>
    <p:sldId id="864" r:id="rId60"/>
    <p:sldId id="871" r:id="rId61"/>
    <p:sldId id="872" r:id="rId62"/>
    <p:sldId id="865" r:id="rId63"/>
    <p:sldId id="873" r:id="rId64"/>
    <p:sldId id="866" r:id="rId65"/>
    <p:sldId id="867" r:id="rId66"/>
    <p:sldId id="868" r:id="rId67"/>
    <p:sldId id="869" r:id="rId68"/>
    <p:sldId id="870" r:id="rId69"/>
    <p:sldId id="879" r:id="rId70"/>
    <p:sldId id="875" r:id="rId71"/>
    <p:sldId id="312" r:id="rId72"/>
    <p:sldId id="313" r:id="rId73"/>
    <p:sldId id="876" r:id="rId74"/>
    <p:sldId id="330" r:id="rId75"/>
    <p:sldId id="331" r:id="rId76"/>
    <p:sldId id="332" r:id="rId77"/>
    <p:sldId id="878" r:id="rId78"/>
    <p:sldId id="880" r:id="rId79"/>
    <p:sldId id="928" r:id="rId80"/>
    <p:sldId id="927" r:id="rId81"/>
    <p:sldId id="336" r:id="rId82"/>
    <p:sldId id="535" r:id="rId83"/>
    <p:sldId id="337" r:id="rId84"/>
    <p:sldId id="338" r:id="rId85"/>
    <p:sldId id="339" r:id="rId86"/>
    <p:sldId id="340" r:id="rId87"/>
    <p:sldId id="341" r:id="rId88"/>
    <p:sldId id="342" r:id="rId89"/>
    <p:sldId id="343" r:id="rId90"/>
    <p:sldId id="344" r:id="rId91"/>
    <p:sldId id="346" r:id="rId92"/>
    <p:sldId id="347" r:id="rId93"/>
    <p:sldId id="348" r:id="rId94"/>
    <p:sldId id="345" r:id="rId95"/>
    <p:sldId id="930" r:id="rId96"/>
    <p:sldId id="929" r:id="rId97"/>
    <p:sldId id="931" r:id="rId98"/>
    <p:sldId id="932" r:id="rId99"/>
    <p:sldId id="935" r:id="rId100"/>
    <p:sldId id="349" r:id="rId101"/>
    <p:sldId id="350" r:id="rId102"/>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lvl1pPr>
    <a:lvl2pPr marL="0" marR="0" indent="457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lvl2pPr>
    <a:lvl3pPr marL="0" marR="0" indent="914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lvl3pPr>
    <a:lvl4pPr marL="0" marR="0" indent="1371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lvl4pPr>
    <a:lvl5pPr marL="0" marR="0" indent="18288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lvl5pPr>
    <a:lvl6pPr marL="0" marR="0" indent="22860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lvl6pPr>
    <a:lvl7pPr marL="0" marR="0" indent="27432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lvl7pPr>
    <a:lvl8pPr marL="0" marR="0" indent="32004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lvl8pPr>
    <a:lvl9pPr marL="0" marR="0" indent="365760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clrMru>
    <a:srgbClr val="0000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4C3C2611-4C71-4FC5-86AE-919BDF0F9419}" styleName="">
    <a:wholeTbl>
      <a:tcTxStyle>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Style>
        <a:tcBdr/>
        <a:fill>
          <a:solidFill>
            <a:schemeClr val="accent6">
              <a:hueOff val="-10717809"/>
              <a:satOff val="-95621"/>
              <a:lumOff val="55098"/>
            </a:schemeClr>
          </a:solidFill>
        </a:fill>
      </a:tcStyle>
    </a:band2H>
    <a:firstCol>
      <a:tcTxStyle>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a:font>
          <a:latin typeface="Candara"/>
          <a:ea typeface="Candara"/>
          <a:cs typeface="Candara"/>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89.xml"/><Relationship Id="rId98" Type="http://schemas.openxmlformats.org/officeDocument/2006/relationships/slide" Target="slides/slide88.xml"/><Relationship Id="rId97" Type="http://schemas.openxmlformats.org/officeDocument/2006/relationships/slide" Target="slides/slide87.xml"/><Relationship Id="rId96" Type="http://schemas.openxmlformats.org/officeDocument/2006/relationships/slide" Target="slides/slide86.xml"/><Relationship Id="rId95" Type="http://schemas.openxmlformats.org/officeDocument/2006/relationships/slide" Target="slides/slide85.xml"/><Relationship Id="rId94" Type="http://schemas.openxmlformats.org/officeDocument/2006/relationships/slide" Target="slides/slide84.xml"/><Relationship Id="rId93" Type="http://schemas.openxmlformats.org/officeDocument/2006/relationships/slide" Target="slides/slide83.xml"/><Relationship Id="rId92" Type="http://schemas.openxmlformats.org/officeDocument/2006/relationships/slide" Target="slides/slide82.xml"/><Relationship Id="rId91" Type="http://schemas.openxmlformats.org/officeDocument/2006/relationships/slide" Target="slides/slide81.xml"/><Relationship Id="rId90" Type="http://schemas.openxmlformats.org/officeDocument/2006/relationships/slide" Target="slides/slide80.xml"/><Relationship Id="rId9" Type="http://schemas.openxmlformats.org/officeDocument/2006/relationships/slideMaster" Target="slideMasters/slideMaster8.xml"/><Relationship Id="rId89" Type="http://schemas.openxmlformats.org/officeDocument/2006/relationships/slide" Target="slides/slide79.xml"/><Relationship Id="rId88" Type="http://schemas.openxmlformats.org/officeDocument/2006/relationships/slide" Target="slides/slide78.xml"/><Relationship Id="rId87" Type="http://schemas.openxmlformats.org/officeDocument/2006/relationships/slide" Target="slides/slide77.xml"/><Relationship Id="rId86" Type="http://schemas.openxmlformats.org/officeDocument/2006/relationships/slide" Target="slides/slide76.xml"/><Relationship Id="rId85" Type="http://schemas.openxmlformats.org/officeDocument/2006/relationships/slide" Target="slides/slide75.xml"/><Relationship Id="rId84" Type="http://schemas.openxmlformats.org/officeDocument/2006/relationships/slide" Target="slides/slide74.xml"/><Relationship Id="rId83" Type="http://schemas.openxmlformats.org/officeDocument/2006/relationships/slide" Target="slides/slide73.xml"/><Relationship Id="rId82" Type="http://schemas.openxmlformats.org/officeDocument/2006/relationships/slide" Target="slides/slide72.xml"/><Relationship Id="rId81" Type="http://schemas.openxmlformats.org/officeDocument/2006/relationships/slide" Target="slides/slide71.xml"/><Relationship Id="rId80" Type="http://schemas.openxmlformats.org/officeDocument/2006/relationships/slide" Target="slides/slide70.xml"/><Relationship Id="rId8" Type="http://schemas.openxmlformats.org/officeDocument/2006/relationships/slideMaster" Target="slideMasters/slideMaster7.xml"/><Relationship Id="rId79" Type="http://schemas.openxmlformats.org/officeDocument/2006/relationships/slide" Target="slides/slide69.xml"/><Relationship Id="rId78" Type="http://schemas.openxmlformats.org/officeDocument/2006/relationships/slide" Target="slides/slide68.xml"/><Relationship Id="rId77" Type="http://schemas.openxmlformats.org/officeDocument/2006/relationships/slide" Target="slides/slide67.xml"/><Relationship Id="rId76" Type="http://schemas.openxmlformats.org/officeDocument/2006/relationships/slide" Target="slides/slide66.xml"/><Relationship Id="rId75" Type="http://schemas.openxmlformats.org/officeDocument/2006/relationships/slide" Target="slides/slide65.xml"/><Relationship Id="rId74" Type="http://schemas.openxmlformats.org/officeDocument/2006/relationships/slide" Target="slides/slide64.xml"/><Relationship Id="rId73" Type="http://schemas.openxmlformats.org/officeDocument/2006/relationships/slide" Target="slides/slide63.xml"/><Relationship Id="rId72" Type="http://schemas.openxmlformats.org/officeDocument/2006/relationships/slide" Target="slides/slide62.xml"/><Relationship Id="rId71" Type="http://schemas.openxmlformats.org/officeDocument/2006/relationships/slide" Target="slides/slide61.xml"/><Relationship Id="rId70" Type="http://schemas.openxmlformats.org/officeDocument/2006/relationships/slide" Target="slides/slide60.xml"/><Relationship Id="rId7" Type="http://schemas.openxmlformats.org/officeDocument/2006/relationships/slideMaster" Target="slideMasters/slideMaster6.xml"/><Relationship Id="rId69" Type="http://schemas.openxmlformats.org/officeDocument/2006/relationships/slide" Target="slides/slide59.xml"/><Relationship Id="rId68" Type="http://schemas.openxmlformats.org/officeDocument/2006/relationships/slide" Target="slides/slide58.xml"/><Relationship Id="rId67" Type="http://schemas.openxmlformats.org/officeDocument/2006/relationships/slide" Target="slides/slide57.xml"/><Relationship Id="rId66" Type="http://schemas.openxmlformats.org/officeDocument/2006/relationships/slide" Target="slides/slide56.xml"/><Relationship Id="rId65" Type="http://schemas.openxmlformats.org/officeDocument/2006/relationships/slide" Target="slides/slide55.xml"/><Relationship Id="rId64" Type="http://schemas.openxmlformats.org/officeDocument/2006/relationships/slide" Target="slides/slide54.xml"/><Relationship Id="rId63" Type="http://schemas.openxmlformats.org/officeDocument/2006/relationships/slide" Target="slides/slide53.xml"/><Relationship Id="rId62" Type="http://schemas.openxmlformats.org/officeDocument/2006/relationships/slide" Target="slides/slide52.xml"/><Relationship Id="rId61" Type="http://schemas.openxmlformats.org/officeDocument/2006/relationships/slide" Target="slides/slide51.xml"/><Relationship Id="rId60" Type="http://schemas.openxmlformats.org/officeDocument/2006/relationships/slide" Target="slides/slide50.xml"/><Relationship Id="rId6" Type="http://schemas.openxmlformats.org/officeDocument/2006/relationships/slideMaster" Target="slideMasters/slideMaster5.xml"/><Relationship Id="rId59" Type="http://schemas.openxmlformats.org/officeDocument/2006/relationships/slide" Target="slides/slide49.xml"/><Relationship Id="rId58" Type="http://schemas.openxmlformats.org/officeDocument/2006/relationships/slide" Target="slides/slide48.xml"/><Relationship Id="rId57" Type="http://schemas.openxmlformats.org/officeDocument/2006/relationships/slide" Target="slides/slide47.xml"/><Relationship Id="rId56" Type="http://schemas.openxmlformats.org/officeDocument/2006/relationships/slide" Target="slides/slide46.xml"/><Relationship Id="rId55" Type="http://schemas.openxmlformats.org/officeDocument/2006/relationships/slide" Target="slides/slide45.xml"/><Relationship Id="rId54" Type="http://schemas.openxmlformats.org/officeDocument/2006/relationships/slide" Target="slides/slide44.xml"/><Relationship Id="rId53" Type="http://schemas.openxmlformats.org/officeDocument/2006/relationships/slide" Target="slides/slide43.xml"/><Relationship Id="rId52" Type="http://schemas.openxmlformats.org/officeDocument/2006/relationships/slide" Target="slides/slide42.xml"/><Relationship Id="rId51" Type="http://schemas.openxmlformats.org/officeDocument/2006/relationships/slide" Target="slides/slide41.xml"/><Relationship Id="rId50" Type="http://schemas.openxmlformats.org/officeDocument/2006/relationships/slide" Target="slides/slide40.xml"/><Relationship Id="rId5" Type="http://schemas.openxmlformats.org/officeDocument/2006/relationships/slideMaster" Target="slideMasters/slideMaster4.xml"/><Relationship Id="rId49" Type="http://schemas.openxmlformats.org/officeDocument/2006/relationships/slide" Target="slides/slide39.xml"/><Relationship Id="rId48" Type="http://schemas.openxmlformats.org/officeDocument/2006/relationships/slide" Target="slides/slide38.xml"/><Relationship Id="rId47" Type="http://schemas.openxmlformats.org/officeDocument/2006/relationships/slide" Target="slides/slide37.xml"/><Relationship Id="rId46" Type="http://schemas.openxmlformats.org/officeDocument/2006/relationships/slide" Target="slides/slide36.xml"/><Relationship Id="rId45" Type="http://schemas.openxmlformats.org/officeDocument/2006/relationships/slide" Target="slides/slide35.xml"/><Relationship Id="rId44" Type="http://schemas.openxmlformats.org/officeDocument/2006/relationships/slide" Target="slides/slide34.xml"/><Relationship Id="rId43" Type="http://schemas.openxmlformats.org/officeDocument/2006/relationships/slide" Target="slides/slide33.xml"/><Relationship Id="rId42" Type="http://schemas.openxmlformats.org/officeDocument/2006/relationships/slide" Target="slides/slide32.xml"/><Relationship Id="rId41" Type="http://schemas.openxmlformats.org/officeDocument/2006/relationships/slide" Target="slides/slide31.xml"/><Relationship Id="rId40" Type="http://schemas.openxmlformats.org/officeDocument/2006/relationships/slide" Target="slides/slide30.xml"/><Relationship Id="rId4" Type="http://schemas.openxmlformats.org/officeDocument/2006/relationships/slideMaster" Target="slideMasters/slideMaster3.xml"/><Relationship Id="rId39" Type="http://schemas.openxmlformats.org/officeDocument/2006/relationships/slide" Target="slides/slide29.xml"/><Relationship Id="rId38" Type="http://schemas.openxmlformats.org/officeDocument/2006/relationships/slide" Target="slides/slide28.xml"/><Relationship Id="rId37" Type="http://schemas.openxmlformats.org/officeDocument/2006/relationships/slide" Target="slides/slide27.xml"/><Relationship Id="rId36" Type="http://schemas.openxmlformats.org/officeDocument/2006/relationships/slide" Target="slides/slide26.xml"/><Relationship Id="rId35" Type="http://schemas.openxmlformats.org/officeDocument/2006/relationships/slide" Target="slides/slide25.xml"/><Relationship Id="rId34" Type="http://schemas.openxmlformats.org/officeDocument/2006/relationships/slide" Target="slides/slide24.xml"/><Relationship Id="rId33" Type="http://schemas.openxmlformats.org/officeDocument/2006/relationships/slide" Target="slides/slide23.xml"/><Relationship Id="rId32" Type="http://schemas.openxmlformats.org/officeDocument/2006/relationships/slide" Target="slides/slide22.xml"/><Relationship Id="rId31" Type="http://schemas.openxmlformats.org/officeDocument/2006/relationships/slide" Target="slides/slide21.xml"/><Relationship Id="rId30" Type="http://schemas.openxmlformats.org/officeDocument/2006/relationships/slide" Target="slides/slide20.xml"/><Relationship Id="rId3" Type="http://schemas.openxmlformats.org/officeDocument/2006/relationships/slideMaster" Target="slideMasters/slideMaster2.xml"/><Relationship Id="rId29" Type="http://schemas.openxmlformats.org/officeDocument/2006/relationships/slide" Target="slides/slide19.xml"/><Relationship Id="rId28" Type="http://schemas.openxmlformats.org/officeDocument/2006/relationships/slide" Target="slides/slide18.xml"/><Relationship Id="rId27" Type="http://schemas.openxmlformats.org/officeDocument/2006/relationships/slide" Target="slides/slide17.xml"/><Relationship Id="rId26" Type="http://schemas.openxmlformats.org/officeDocument/2006/relationships/slide" Target="slides/slide16.xml"/><Relationship Id="rId25" Type="http://schemas.openxmlformats.org/officeDocument/2006/relationships/slide" Target="slides/slide15.xml"/><Relationship Id="rId24" Type="http://schemas.openxmlformats.org/officeDocument/2006/relationships/slide" Target="slides/slide14.xml"/><Relationship Id="rId23" Type="http://schemas.openxmlformats.org/officeDocument/2006/relationships/slide" Target="slides/slide13.xml"/><Relationship Id="rId22" Type="http://schemas.openxmlformats.org/officeDocument/2006/relationships/slide" Target="slides/slide12.xml"/><Relationship Id="rId21" Type="http://schemas.openxmlformats.org/officeDocument/2006/relationships/slide" Target="slides/slide11.xml"/><Relationship Id="rId20" Type="http://schemas.openxmlformats.org/officeDocument/2006/relationships/slide" Target="slides/slide10.xml"/><Relationship Id="rId2" Type="http://schemas.openxmlformats.org/officeDocument/2006/relationships/theme" Target="theme/theme1.xml"/><Relationship Id="rId19" Type="http://schemas.openxmlformats.org/officeDocument/2006/relationships/slide" Target="slides/slide9.xml"/><Relationship Id="rId18" Type="http://schemas.openxmlformats.org/officeDocument/2006/relationships/slide" Target="slides/slide8.xml"/><Relationship Id="rId17" Type="http://schemas.openxmlformats.org/officeDocument/2006/relationships/slide" Target="slides/slide7.xml"/><Relationship Id="rId16" Type="http://schemas.openxmlformats.org/officeDocument/2006/relationships/slide" Target="slides/slide6.xml"/><Relationship Id="rId15" Type="http://schemas.openxmlformats.org/officeDocument/2006/relationships/slide" Target="slides/slide5.xml"/><Relationship Id="rId14" Type="http://schemas.openxmlformats.org/officeDocument/2006/relationships/slide" Target="slides/slide4.xml"/><Relationship Id="rId13" Type="http://schemas.openxmlformats.org/officeDocument/2006/relationships/notesMaster" Target="notesMasters/notesMaster1.xml"/><Relationship Id="rId12" Type="http://schemas.openxmlformats.org/officeDocument/2006/relationships/slide" Target="slides/slide3.xml"/><Relationship Id="rId11" Type="http://schemas.openxmlformats.org/officeDocument/2006/relationships/slide" Target="slides/slide2.xml"/><Relationship Id="rId105" Type="http://schemas.openxmlformats.org/officeDocument/2006/relationships/tableStyles" Target="tableStyles.xml"/><Relationship Id="rId104" Type="http://schemas.openxmlformats.org/officeDocument/2006/relationships/viewProps" Target="viewProps.xml"/><Relationship Id="rId103" Type="http://schemas.openxmlformats.org/officeDocument/2006/relationships/presProps" Target="presProps.xml"/><Relationship Id="rId102" Type="http://schemas.openxmlformats.org/officeDocument/2006/relationships/slide" Target="slides/slide92.xml"/><Relationship Id="rId101" Type="http://schemas.openxmlformats.org/officeDocument/2006/relationships/slide" Target="slides/slide91.xml"/><Relationship Id="rId100" Type="http://schemas.openxmlformats.org/officeDocument/2006/relationships/slide" Target="slides/slide90.xml"/><Relationship Id="rId10" Type="http://schemas.openxmlformats.org/officeDocument/2006/relationships/slide" Target="slides/slid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4" name="Shape 74"/>
          <p:cNvSpPr/>
          <p:nvPr>
            <p:ph type="sldImg"/>
          </p:nvPr>
        </p:nvSpPr>
        <p:spPr>
          <a:xfrm>
            <a:off x="1143000" y="685800"/>
            <a:ext cx="4572000" cy="3429000"/>
          </a:xfrm>
          <a:prstGeom prst="rect">
            <a:avLst/>
          </a:prstGeom>
        </p:spPr>
        <p:txBody>
          <a:bodyPr/>
          <a:lstStyle/>
          <a:p/>
        </p:txBody>
      </p:sp>
      <p:sp>
        <p:nvSpPr>
          <p:cNvPr id="75" name="Shape 75"/>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latinLnBrk="0">
      <a:defRPr sz="1200">
        <a:latin typeface="+mj-lt"/>
        <a:ea typeface="+mj-ea"/>
        <a:cs typeface="+mj-cs"/>
        <a:sym typeface="Calibri"/>
      </a:defRPr>
    </a:lvl1pPr>
    <a:lvl2pPr indent="228600" latinLnBrk="0">
      <a:defRPr sz="1200">
        <a:latin typeface="+mj-lt"/>
        <a:ea typeface="+mj-ea"/>
        <a:cs typeface="+mj-cs"/>
        <a:sym typeface="Calibri"/>
      </a:defRPr>
    </a:lvl2pPr>
    <a:lvl3pPr indent="457200" latinLnBrk="0">
      <a:defRPr sz="1200">
        <a:latin typeface="+mj-lt"/>
        <a:ea typeface="+mj-ea"/>
        <a:cs typeface="+mj-cs"/>
        <a:sym typeface="Calibri"/>
      </a:defRPr>
    </a:lvl3pPr>
    <a:lvl4pPr indent="685800" latinLnBrk="0">
      <a:defRPr sz="1200">
        <a:latin typeface="+mj-lt"/>
        <a:ea typeface="+mj-ea"/>
        <a:cs typeface="+mj-cs"/>
        <a:sym typeface="Calibri"/>
      </a:defRPr>
    </a:lvl4pPr>
    <a:lvl5pPr indent="914400" latinLnBrk="0">
      <a:defRPr sz="1200">
        <a:latin typeface="+mj-lt"/>
        <a:ea typeface="+mj-ea"/>
        <a:cs typeface="+mj-cs"/>
        <a:sym typeface="Calibri"/>
      </a:defRPr>
    </a:lvl5pPr>
    <a:lvl6pPr indent="1143000" latinLnBrk="0">
      <a:defRPr sz="1200">
        <a:latin typeface="+mj-lt"/>
        <a:ea typeface="+mj-ea"/>
        <a:cs typeface="+mj-cs"/>
        <a:sym typeface="Calibri"/>
      </a:defRPr>
    </a:lvl6pPr>
    <a:lvl7pPr indent="1371600" latinLnBrk="0">
      <a:defRPr sz="1200">
        <a:latin typeface="+mj-lt"/>
        <a:ea typeface="+mj-ea"/>
        <a:cs typeface="+mj-cs"/>
        <a:sym typeface="Calibri"/>
      </a:defRPr>
    </a:lvl7pPr>
    <a:lvl8pPr indent="1600200" latinLnBrk="0">
      <a:defRPr sz="1200">
        <a:latin typeface="+mj-lt"/>
        <a:ea typeface="+mj-ea"/>
        <a:cs typeface="+mj-cs"/>
        <a:sym typeface="Calibri"/>
      </a:defRPr>
    </a:lvl8pPr>
    <a:lvl9pPr indent="1828800" latinLnBrk="0">
      <a:defRPr sz="1200">
        <a:latin typeface="+mj-lt"/>
        <a:ea typeface="+mj-ea"/>
        <a:cs typeface="+mj-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https://www.ncbi.nlm.nih.gov/pmc/articles/pmid/38035367/</a:t>
            </a:r>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https://www.ncbi.nlm.nih.gov/pmc/articles/pmid/38035367/</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endParaRPr lang="zh-CN" altLang="en-US">
              <a:ea typeface="宋体"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https://www.ncbi.nlm.nih.gov/pmc/articles/pmid/38035367/</a:t>
            </a:r>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https://www.ncbi.nlm.nih.gov/pmc/articles/pmid/38035367/</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 name="Shape 1277"/>
          <p:cNvSpPr/>
          <p:nvPr>
            <p:ph type="sldImg"/>
          </p:nvPr>
        </p:nvSpPr>
        <p:spPr>
          <a:prstGeom prst="rect">
            <a:avLst/>
          </a:prstGeom>
        </p:spPr>
        <p:txBody>
          <a:bodyPr/>
          <a:lstStyle/>
          <a:p/>
        </p:txBody>
      </p:sp>
      <p:sp>
        <p:nvSpPr>
          <p:cNvPr id="1278" name="Shape 1278"/>
          <p:cNvSpPr/>
          <p:nvPr>
            <p:ph type="body" sz="quarter" idx="1"/>
          </p:nvPr>
        </p:nvSpPr>
        <p:spPr>
          <a:prstGeom prst="rect">
            <a:avLst/>
          </a:prstGeom>
        </p:spPr>
        <p:txBody>
          <a:bodyPr/>
          <a:lstStyle/>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 name="Shape 1290"/>
          <p:cNvSpPr/>
          <p:nvPr>
            <p:ph type="sldImg"/>
          </p:nvPr>
        </p:nvSpPr>
        <p:spPr>
          <a:prstGeom prst="rect">
            <a:avLst/>
          </a:prstGeom>
        </p:spPr>
        <p:txBody>
          <a:bodyPr/>
          <a:lstStyle/>
          <a:p/>
        </p:txBody>
      </p:sp>
      <p:sp>
        <p:nvSpPr>
          <p:cNvPr id="1291" name="Shape 1291"/>
          <p:cNvSpPr/>
          <p:nvPr>
            <p:ph type="body" sz="quarter" idx="1"/>
          </p:nvPr>
        </p:nvSpPr>
        <p:spPr>
          <a:prstGeom prst="rect">
            <a:avLst/>
          </a:prstGeom>
        </p:spPr>
        <p:txBody>
          <a:bodyPr/>
          <a:lstStyle/>
          <a:p>
            <a:endParaRPr>
              <a:latin typeface="+mn-lt"/>
              <a:ea typeface="+mn-ea"/>
              <a:cs typeface="+mn-cs"/>
              <a:sym typeface="Helvetica"/>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7" name="Shape 1277"/>
          <p:cNvSpPr/>
          <p:nvPr>
            <p:ph type="sldImg"/>
          </p:nvPr>
        </p:nvSpPr>
        <p:spPr>
          <a:prstGeom prst="rect">
            <a:avLst/>
          </a:prstGeom>
        </p:spPr>
        <p:txBody>
          <a:bodyPr/>
          <a:lstStyle/>
          <a:p/>
        </p:txBody>
      </p:sp>
      <p:sp>
        <p:nvSpPr>
          <p:cNvPr id="1278" name="Shape 1278"/>
          <p:cNvSpPr/>
          <p:nvPr>
            <p:ph type="body" sz="quarter" idx="1"/>
          </p:nvPr>
        </p:nvSpPr>
        <p:spPr>
          <a:prstGeom prst="rect">
            <a:avLst/>
          </a:prstGeom>
        </p:spPr>
        <p:txBody>
          <a:bodyPr/>
          <a:lstStyle/>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https://www.ncbi.nlm.nih.gov/pmc/articles/pmid/38035367/</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p:nvPr>
        </p:nvSpPr>
        <p:spPr/>
      </p:sp>
      <p:sp>
        <p:nvSpPr>
          <p:cNvPr id="3" name="Text Placeholder 2"/>
          <p:cNvSpPr>
            <a:spLocks noGrp="1"/>
          </p:cNvSpPr>
          <p:nvPr>
            <p:ph type="body" idx="1"/>
          </p:nvPr>
        </p:nvSpPr>
        <p:spPr/>
        <p:txBody>
          <a:bodyPr/>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idx="1"/>
          </p:nvPr>
        </p:nvSpPr>
        <p:spPr/>
        <p:txBody>
          <a:bodyPr/>
          <a:p>
            <a:r>
              <a:rPr lang="en-US"/>
              <a:t>https://www.ncbi.nlm.nih.gov/pmc/articles/pmid/38035367/</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6.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8.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7" Type="http://schemas.openxmlformats.org/officeDocument/2006/relationships/image" Target="../media/image6.jpeg"/><Relationship Id="rId6" Type="http://schemas.openxmlformats.org/officeDocument/2006/relationships/image" Target="../media/image5.jpeg"/><Relationship Id="rId5" Type="http://schemas.openxmlformats.org/officeDocument/2006/relationships/image" Target="../media/image4.jpeg"/><Relationship Id="rId4" Type="http://schemas.openxmlformats.org/officeDocument/2006/relationships/image" Target="../media/image3.jpeg"/><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2" name="TextBox 31"/>
          <p:cNvSpPr txBox="1"/>
          <p:nvPr/>
        </p:nvSpPr>
        <p:spPr>
          <a:xfrm>
            <a:off x="5151119" y="6019800"/>
            <a:ext cx="2575562" cy="3484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xryang@sdau.edu.cn</a:t>
            </a:r>
          </a:p>
        </p:txBody>
      </p:sp>
      <p:sp>
        <p:nvSpPr>
          <p:cNvPr id="13" name="TextBox 30"/>
          <p:cNvSpPr txBox="1"/>
          <p:nvPr/>
        </p:nvSpPr>
        <p:spPr>
          <a:xfrm>
            <a:off x="5227319" y="5419724"/>
            <a:ext cx="2423162" cy="599441"/>
          </a:xfrm>
          <a:prstGeom prst="rect">
            <a:avLst/>
          </a:prstGeom>
          <a:ln w="12700">
            <a:miter lim="400000"/>
          </a:ln>
        </p:spPr>
        <p:txBody>
          <a:bodyPr lIns="45719" rIns="45719">
            <a:spAutoFit/>
          </a:bodyPr>
          <a:lstStyle>
            <a:lvl1pPr algn="ctr">
              <a:defRPr sz="2800">
                <a:latin typeface="黑体"/>
                <a:ea typeface="黑体"/>
                <a:cs typeface="黑体"/>
                <a:sym typeface="黑体"/>
              </a:defRPr>
            </a:lvl1pPr>
          </a:lstStyle>
          <a:p>
            <a:r>
              <a:t>杨雪蓉</a:t>
            </a:r>
          </a:p>
        </p:txBody>
      </p:sp>
      <p:pic>
        <p:nvPicPr>
          <p:cNvPr id="14" name="图片 24" descr="图片 24"/>
          <p:cNvPicPr>
            <a:picLocks noChangeAspect="1"/>
          </p:cNvPicPr>
          <p:nvPr/>
        </p:nvPicPr>
        <p:blipFill>
          <a:blip r:embed="rId2"/>
          <a:srcRect l="28194" r="1320"/>
          <a:stretch>
            <a:fillRect/>
          </a:stretch>
        </p:blipFill>
        <p:spPr>
          <a:xfrm>
            <a:off x="457199" y="5219700"/>
            <a:ext cx="720727" cy="720725"/>
          </a:xfrm>
          <a:prstGeom prst="rect">
            <a:avLst/>
          </a:prstGeom>
          <a:ln w="12700">
            <a:miter lim="400000"/>
            <a:headEnd/>
            <a:tailEnd/>
          </a:ln>
        </p:spPr>
      </p:pic>
      <p:pic>
        <p:nvPicPr>
          <p:cNvPr id="15" name="图片 36" descr="图片 36"/>
          <p:cNvPicPr>
            <a:picLocks noChangeAspect="1"/>
          </p:cNvPicPr>
          <p:nvPr/>
        </p:nvPicPr>
        <p:blipFill>
          <a:blip r:embed="rId3"/>
          <a:srcRect l="8995"/>
          <a:stretch>
            <a:fillRect/>
          </a:stretch>
        </p:blipFill>
        <p:spPr>
          <a:xfrm>
            <a:off x="3514725" y="5219700"/>
            <a:ext cx="720725" cy="720725"/>
          </a:xfrm>
          <a:prstGeom prst="rect">
            <a:avLst/>
          </a:prstGeom>
          <a:ln w="12700">
            <a:miter lim="400000"/>
            <a:headEnd/>
            <a:tailEnd/>
          </a:ln>
        </p:spPr>
      </p:pic>
      <p:sp>
        <p:nvSpPr>
          <p:cNvPr id="16" name="矩形 26"/>
          <p:cNvSpPr/>
          <p:nvPr/>
        </p:nvSpPr>
        <p:spPr>
          <a:xfrm>
            <a:off x="2744788" y="5219700"/>
            <a:ext cx="719139" cy="720725"/>
          </a:xfrm>
          <a:prstGeom prst="rect">
            <a:avLst/>
          </a:prstGeom>
          <a:solidFill>
            <a:srgbClr val="F3B623"/>
          </a:solidFill>
          <a:ln w="12700">
            <a:miter lim="400000"/>
          </a:ln>
        </p:spPr>
        <p:txBody>
          <a:bodyPr lIns="0" tIns="0" rIns="0" bIns="0" anchor="ctr"/>
          <a:lstStyle/>
          <a:p>
            <a:pPr algn="ctr">
              <a:defRPr>
                <a:solidFill>
                  <a:schemeClr val="accent6">
                    <a:hueOff val="-10717809"/>
                    <a:satOff val="-95618"/>
                    <a:lumOff val="55098"/>
                  </a:schemeClr>
                </a:solidFill>
              </a:defRPr>
            </a:pPr>
          </a:p>
        </p:txBody>
      </p:sp>
      <p:sp>
        <p:nvSpPr>
          <p:cNvPr id="17" name="矩形 27"/>
          <p:cNvSpPr/>
          <p:nvPr/>
        </p:nvSpPr>
        <p:spPr>
          <a:xfrm>
            <a:off x="1981200" y="5984874"/>
            <a:ext cx="720725" cy="719140"/>
          </a:xfrm>
          <a:prstGeom prst="rect">
            <a:avLst/>
          </a:prstGeom>
          <a:solidFill>
            <a:srgbClr val="DAE6F6"/>
          </a:solidFill>
          <a:ln w="12700">
            <a:miter lim="400000"/>
          </a:ln>
        </p:spPr>
        <p:txBody>
          <a:bodyPr lIns="0" tIns="0" rIns="0" bIns="0" anchor="ctr"/>
          <a:lstStyle/>
          <a:p>
            <a:pPr algn="ctr">
              <a:defRPr>
                <a:solidFill>
                  <a:schemeClr val="accent6">
                    <a:hueOff val="-10717809"/>
                    <a:satOff val="-95618"/>
                    <a:lumOff val="55098"/>
                  </a:schemeClr>
                </a:solidFill>
              </a:defRPr>
            </a:pPr>
          </a:p>
        </p:txBody>
      </p:sp>
      <p:sp>
        <p:nvSpPr>
          <p:cNvPr id="18" name="矩形 28"/>
          <p:cNvSpPr/>
          <p:nvPr/>
        </p:nvSpPr>
        <p:spPr>
          <a:xfrm>
            <a:off x="1217612" y="5219700"/>
            <a:ext cx="720726" cy="720725"/>
          </a:xfrm>
          <a:prstGeom prst="rect">
            <a:avLst/>
          </a:prstGeom>
          <a:solidFill>
            <a:srgbClr val="ADE2FE"/>
          </a:solidFill>
          <a:ln w="12700">
            <a:miter lim="400000"/>
          </a:ln>
        </p:spPr>
        <p:txBody>
          <a:bodyPr lIns="0" tIns="0" rIns="0" bIns="0" anchor="ctr"/>
          <a:lstStyle/>
          <a:p>
            <a:pPr algn="ctr">
              <a:defRPr>
                <a:solidFill>
                  <a:schemeClr val="accent6">
                    <a:hueOff val="-10717809"/>
                    <a:satOff val="-95618"/>
                    <a:lumOff val="55098"/>
                  </a:schemeClr>
                </a:solidFill>
              </a:defRPr>
            </a:pPr>
          </a:p>
        </p:txBody>
      </p:sp>
      <p:sp>
        <p:nvSpPr>
          <p:cNvPr id="19" name="矩形 29"/>
          <p:cNvSpPr/>
          <p:nvPr/>
        </p:nvSpPr>
        <p:spPr>
          <a:xfrm>
            <a:off x="1981200" y="4452937"/>
            <a:ext cx="720725" cy="719139"/>
          </a:xfrm>
          <a:prstGeom prst="rect">
            <a:avLst/>
          </a:prstGeom>
          <a:solidFill>
            <a:srgbClr val="0293E0"/>
          </a:solidFill>
          <a:ln w="12700">
            <a:miter lim="400000"/>
          </a:ln>
        </p:spPr>
        <p:txBody>
          <a:bodyPr lIns="0" tIns="0" rIns="0" bIns="0" anchor="ctr"/>
          <a:lstStyle/>
          <a:p>
            <a:pPr algn="ctr">
              <a:defRPr>
                <a:solidFill>
                  <a:schemeClr val="accent6">
                    <a:hueOff val="-10717809"/>
                    <a:satOff val="-95618"/>
                    <a:lumOff val="55098"/>
                  </a:schemeClr>
                </a:solidFill>
              </a:defRPr>
            </a:pPr>
          </a:p>
        </p:txBody>
      </p:sp>
      <p:pic>
        <p:nvPicPr>
          <p:cNvPr id="20" name="图片 23" descr="图片 23"/>
          <p:cNvPicPr>
            <a:picLocks noChangeAspect="1"/>
          </p:cNvPicPr>
          <p:nvPr/>
        </p:nvPicPr>
        <p:blipFill>
          <a:blip r:embed="rId4"/>
          <a:srcRect l="7938" r="12687"/>
          <a:stretch>
            <a:fillRect/>
          </a:stretch>
        </p:blipFill>
        <p:spPr>
          <a:xfrm>
            <a:off x="2744788" y="5984875"/>
            <a:ext cx="719138" cy="719138"/>
          </a:xfrm>
          <a:prstGeom prst="rect">
            <a:avLst/>
          </a:prstGeom>
          <a:ln w="12700">
            <a:miter lim="400000"/>
            <a:headEnd/>
            <a:tailEnd/>
          </a:ln>
        </p:spPr>
      </p:pic>
      <p:pic>
        <p:nvPicPr>
          <p:cNvPr id="21" name="图片 21" descr="图片 21"/>
          <p:cNvPicPr>
            <a:picLocks noChangeAspect="1"/>
          </p:cNvPicPr>
          <p:nvPr/>
        </p:nvPicPr>
        <p:blipFill>
          <a:blip r:embed="rId5"/>
          <a:srcRect l="35278"/>
          <a:stretch>
            <a:fillRect/>
          </a:stretch>
        </p:blipFill>
        <p:spPr>
          <a:xfrm>
            <a:off x="1217613" y="4452937"/>
            <a:ext cx="720725" cy="719138"/>
          </a:xfrm>
          <a:prstGeom prst="rect">
            <a:avLst/>
          </a:prstGeom>
          <a:ln w="12700">
            <a:miter lim="400000"/>
            <a:headEnd/>
            <a:tailEnd/>
          </a:ln>
        </p:spPr>
      </p:pic>
      <p:pic>
        <p:nvPicPr>
          <p:cNvPr id="22" name="图片 33" descr="图片 33"/>
          <p:cNvPicPr>
            <a:picLocks noChangeAspect="1"/>
          </p:cNvPicPr>
          <p:nvPr/>
        </p:nvPicPr>
        <p:blipFill>
          <a:blip r:embed="rId6"/>
          <a:srcRect l="17072"/>
          <a:stretch>
            <a:fillRect/>
          </a:stretch>
        </p:blipFill>
        <p:spPr>
          <a:xfrm>
            <a:off x="1973263" y="5214937"/>
            <a:ext cx="719138" cy="719138"/>
          </a:xfrm>
          <a:prstGeom prst="rect">
            <a:avLst/>
          </a:prstGeom>
          <a:ln w="12700">
            <a:miter lim="400000"/>
            <a:headEnd/>
            <a:tailEnd/>
          </a:ln>
        </p:spPr>
      </p:pic>
      <p:grpSp>
        <p:nvGrpSpPr>
          <p:cNvPr id="25" name="Group 19"/>
          <p:cNvGrpSpPr/>
          <p:nvPr/>
        </p:nvGrpSpPr>
        <p:grpSpPr>
          <a:xfrm>
            <a:off x="7086600" y="1947863"/>
            <a:ext cx="533400" cy="533401"/>
            <a:chOff x="0" y="0"/>
            <a:chExt cx="533400" cy="533400"/>
          </a:xfrm>
        </p:grpSpPr>
        <p:sp>
          <p:nvSpPr>
            <p:cNvPr id="23" name="Oval 20"/>
            <p:cNvSpPr/>
            <p:nvPr/>
          </p:nvSpPr>
          <p:spPr>
            <a:xfrm>
              <a:off x="0" y="0"/>
              <a:ext cx="533400" cy="533400"/>
            </a:xfrm>
            <a:prstGeom prst="ellipse">
              <a:avLst/>
            </a:prstGeom>
            <a:gradFill flip="none" rotWithShape="1">
              <a:gsLst>
                <a:gs pos="0">
                  <a:srgbClr val="C0CEE0"/>
                </a:gs>
                <a:gs pos="100000">
                  <a:srgbClr val="073E87">
                    <a:alpha val="31000"/>
                  </a:srgbClr>
                </a:gs>
              </a:gsLst>
              <a:path path="circle">
                <a:fillToRect l="37721" t="-19636" r="62278" b="119636"/>
              </a:path>
            </a:gradFill>
            <a:ln w="12700" cap="flat">
              <a:noFill/>
              <a:miter lim="400000"/>
            </a:ln>
            <a:effectLst/>
          </p:spPr>
          <p:txBody>
            <a:bodyPr wrap="square" lIns="0" tIns="0" rIns="0" bIns="0" numCol="1" anchor="ctr">
              <a:noAutofit/>
            </a:bodyPr>
            <a:lstStyle/>
            <a:p/>
          </p:txBody>
        </p:sp>
        <p:sp>
          <p:nvSpPr>
            <p:cNvPr id="24" name="Oval 21"/>
            <p:cNvSpPr/>
            <p:nvPr/>
          </p:nvSpPr>
          <p:spPr>
            <a:xfrm>
              <a:off x="0" y="0"/>
              <a:ext cx="355601" cy="355601"/>
            </a:xfrm>
            <a:prstGeom prst="ellipse">
              <a:avLst/>
            </a:prstGeom>
            <a:gradFill flip="none" rotWithShape="1">
              <a:gsLst>
                <a:gs pos="0">
                  <a:schemeClr val="accent6">
                    <a:hueOff val="-10717809"/>
                    <a:satOff val="-95618"/>
                    <a:lumOff val="55098"/>
                  </a:schemeClr>
                </a:gs>
                <a:gs pos="100000">
                  <a:schemeClr val="accent6">
                    <a:hueOff val="-10717809"/>
                    <a:satOff val="-95618"/>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28" name="Group 22"/>
          <p:cNvGrpSpPr/>
          <p:nvPr/>
        </p:nvGrpSpPr>
        <p:grpSpPr>
          <a:xfrm>
            <a:off x="7596505" y="1403985"/>
            <a:ext cx="914401" cy="914401"/>
            <a:chOff x="0" y="0"/>
            <a:chExt cx="914400" cy="914400"/>
          </a:xfrm>
        </p:grpSpPr>
        <p:sp>
          <p:nvSpPr>
            <p:cNvPr id="26" name="Oval 23"/>
            <p:cNvSpPr/>
            <p:nvPr/>
          </p:nvSpPr>
          <p:spPr>
            <a:xfrm>
              <a:off x="0" y="0"/>
              <a:ext cx="914400" cy="914400"/>
            </a:xfrm>
            <a:prstGeom prst="ellipse">
              <a:avLst/>
            </a:prstGeom>
            <a:solidFill>
              <a:schemeClr val="accent1">
                <a:alpha val="52940"/>
              </a:schemeClr>
            </a:solidFill>
            <a:ln w="12700" cap="flat">
              <a:noFill/>
              <a:miter lim="400000"/>
            </a:ln>
            <a:effectLst/>
          </p:spPr>
          <p:txBody>
            <a:bodyPr wrap="square" lIns="0" tIns="0" rIns="0" bIns="0" numCol="1" anchor="ctr">
              <a:noAutofit/>
            </a:bodyPr>
            <a:lstStyle/>
            <a:p/>
          </p:txBody>
        </p:sp>
        <p:sp>
          <p:nvSpPr>
            <p:cNvPr id="27" name="Oval 24"/>
            <p:cNvSpPr/>
            <p:nvPr/>
          </p:nvSpPr>
          <p:spPr>
            <a:xfrm>
              <a:off x="0" y="152400"/>
              <a:ext cx="762000" cy="609600"/>
            </a:xfrm>
            <a:prstGeom prst="ellipse">
              <a:avLst/>
            </a:prstGeom>
            <a:gradFill flip="none" rotWithShape="1">
              <a:gsLst>
                <a:gs pos="0">
                  <a:schemeClr val="accent6">
                    <a:hueOff val="-10717809"/>
                    <a:satOff val="-95618"/>
                    <a:lumOff val="55098"/>
                  </a:schemeClr>
                </a:gs>
                <a:gs pos="100000">
                  <a:schemeClr val="accent6">
                    <a:hueOff val="-10717809"/>
                    <a:satOff val="-95618"/>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31" name="Group 25"/>
          <p:cNvGrpSpPr/>
          <p:nvPr/>
        </p:nvGrpSpPr>
        <p:grpSpPr>
          <a:xfrm>
            <a:off x="304800" y="3429000"/>
            <a:ext cx="1295400" cy="1371600"/>
            <a:chOff x="0" y="0"/>
            <a:chExt cx="1295400" cy="1371600"/>
          </a:xfrm>
        </p:grpSpPr>
        <p:sp>
          <p:nvSpPr>
            <p:cNvPr id="29" name="Oval 26"/>
            <p:cNvSpPr/>
            <p:nvPr/>
          </p:nvSpPr>
          <p:spPr>
            <a:xfrm>
              <a:off x="0" y="0"/>
              <a:ext cx="1295400" cy="1371600"/>
            </a:xfrm>
            <a:prstGeom prst="ellipse">
              <a:avLst/>
            </a:prstGeom>
            <a:solidFill>
              <a:srgbClr val="073E87">
                <a:alpha val="52940"/>
              </a:srgbClr>
            </a:solidFill>
            <a:ln w="12700" cap="flat">
              <a:noFill/>
              <a:miter lim="400000"/>
            </a:ln>
            <a:effectLst/>
          </p:spPr>
          <p:txBody>
            <a:bodyPr wrap="square" lIns="0" tIns="0" rIns="0" bIns="0" numCol="1" anchor="ctr">
              <a:noAutofit/>
            </a:bodyPr>
            <a:lstStyle/>
            <a:p/>
          </p:txBody>
        </p:sp>
        <p:sp>
          <p:nvSpPr>
            <p:cNvPr id="30" name="Oval 27"/>
            <p:cNvSpPr/>
            <p:nvPr/>
          </p:nvSpPr>
          <p:spPr>
            <a:xfrm>
              <a:off x="0" y="228600"/>
              <a:ext cx="1079501" cy="914400"/>
            </a:xfrm>
            <a:prstGeom prst="ellipse">
              <a:avLst/>
            </a:prstGeom>
            <a:gradFill flip="none" rotWithShape="1">
              <a:gsLst>
                <a:gs pos="0">
                  <a:schemeClr val="accent6">
                    <a:hueOff val="-10717809"/>
                    <a:satOff val="-95618"/>
                    <a:lumOff val="55098"/>
                  </a:schemeClr>
                </a:gs>
                <a:gs pos="100000">
                  <a:schemeClr val="accent6">
                    <a:hueOff val="-10717809"/>
                    <a:satOff val="-95618"/>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pic>
        <p:nvPicPr>
          <p:cNvPr id="32" name="图片 31" descr="图片 31"/>
          <p:cNvPicPr>
            <a:picLocks noChangeAspect="1"/>
          </p:cNvPicPr>
          <p:nvPr/>
        </p:nvPicPr>
        <p:blipFill>
          <a:blip r:embed="rId7"/>
          <a:stretch>
            <a:fillRect/>
          </a:stretch>
        </p:blipFill>
        <p:spPr>
          <a:xfrm>
            <a:off x="1217612" y="5984875"/>
            <a:ext cx="720726" cy="719138"/>
          </a:xfrm>
          <a:prstGeom prst="rect">
            <a:avLst/>
          </a:prstGeom>
          <a:ln w="12700">
            <a:miter lim="400000"/>
            <a:headEnd/>
            <a:tailEnd/>
          </a:ln>
        </p:spPr>
      </p:pic>
      <p:sp>
        <p:nvSpPr>
          <p:cNvPr id="33" name="Title Text"/>
          <p:cNvSpPr txBox="1"/>
          <p:nvPr>
            <p:ph type="title" hasCustomPrompt="1"/>
          </p:nvPr>
        </p:nvSpPr>
        <p:spPr>
          <a:xfrm>
            <a:off x="1115616" y="2799016"/>
            <a:ext cx="7006481" cy="918016"/>
          </a:xfrm>
          <a:prstGeom prst="rect">
            <a:avLst/>
          </a:prstGeom>
        </p:spPr>
        <p:txBody>
          <a:bodyPr/>
          <a:lstStyle>
            <a:lvl1pPr>
              <a:defRPr sz="5400"/>
            </a:lvl1pPr>
          </a:lstStyle>
          <a:p>
            <a:r>
              <a:t>Title Text</a:t>
            </a:r>
          </a:p>
        </p:txBody>
      </p:sp>
      <p:sp>
        <p:nvSpPr>
          <p:cNvPr id="34" name="Slide Number"/>
          <p:cNvSpPr txBox="1"/>
          <p:nvPr>
            <p:ph type="sldNum" sz="quarter" idx="2"/>
          </p:nvPr>
        </p:nvSpPr>
        <p:spPr>
          <a:xfrm>
            <a:off x="5486400" y="6172200"/>
            <a:ext cx="2133600" cy="36830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67" name="Body Level One…"/>
          <p:cNvSpPr txBox="1"/>
          <p:nvPr>
            <p:ph type="body" idx="1" hasCustomPrompt="1"/>
          </p:nvPr>
        </p:nvSpPr>
        <p:spPr>
          <a:xfrm>
            <a:off x="611560" y="1268759"/>
            <a:ext cx="7920881" cy="48245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2" name="TextBox 31"/>
          <p:cNvSpPr txBox="1"/>
          <p:nvPr/>
        </p:nvSpPr>
        <p:spPr>
          <a:xfrm>
            <a:off x="5151119" y="6019800"/>
            <a:ext cx="2575562" cy="3484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xryang@sdau.edu.cn</a:t>
            </a:r>
          </a:p>
        </p:txBody>
      </p:sp>
      <p:sp>
        <p:nvSpPr>
          <p:cNvPr id="13" name="TextBox 30"/>
          <p:cNvSpPr txBox="1"/>
          <p:nvPr/>
        </p:nvSpPr>
        <p:spPr>
          <a:xfrm>
            <a:off x="5227319" y="5419724"/>
            <a:ext cx="2423162" cy="599441"/>
          </a:xfrm>
          <a:prstGeom prst="rect">
            <a:avLst/>
          </a:prstGeom>
          <a:ln w="12700">
            <a:miter lim="400000"/>
          </a:ln>
        </p:spPr>
        <p:txBody>
          <a:bodyPr lIns="45719" rIns="45719">
            <a:spAutoFit/>
          </a:bodyPr>
          <a:lstStyle>
            <a:lvl1pPr algn="ctr">
              <a:defRPr sz="2800">
                <a:latin typeface="黑体"/>
                <a:ea typeface="黑体"/>
                <a:cs typeface="黑体"/>
                <a:sym typeface="黑体"/>
              </a:defRPr>
            </a:lvl1pPr>
          </a:lstStyle>
          <a:p>
            <a:r>
              <a:t>杨雪蓉</a:t>
            </a:r>
          </a:p>
        </p:txBody>
      </p:sp>
      <p:pic>
        <p:nvPicPr>
          <p:cNvPr id="14" name="图片 24" descr="图片 24"/>
          <p:cNvPicPr>
            <a:picLocks noChangeAspect="1"/>
          </p:cNvPicPr>
          <p:nvPr/>
        </p:nvPicPr>
        <p:blipFill>
          <a:blip r:embed="rId2"/>
          <a:srcRect l="28194" r="1320"/>
          <a:stretch>
            <a:fillRect/>
          </a:stretch>
        </p:blipFill>
        <p:spPr>
          <a:xfrm>
            <a:off x="457199" y="5219700"/>
            <a:ext cx="720727" cy="720725"/>
          </a:xfrm>
          <a:prstGeom prst="rect">
            <a:avLst/>
          </a:prstGeom>
          <a:ln w="12700">
            <a:miter lim="400000"/>
            <a:headEnd/>
            <a:tailEnd/>
          </a:ln>
        </p:spPr>
      </p:pic>
      <p:pic>
        <p:nvPicPr>
          <p:cNvPr id="15" name="图片 36" descr="图片 36"/>
          <p:cNvPicPr>
            <a:picLocks noChangeAspect="1"/>
          </p:cNvPicPr>
          <p:nvPr/>
        </p:nvPicPr>
        <p:blipFill>
          <a:blip r:embed="rId3"/>
          <a:srcRect l="8995"/>
          <a:stretch>
            <a:fillRect/>
          </a:stretch>
        </p:blipFill>
        <p:spPr>
          <a:xfrm>
            <a:off x="3514725" y="5219700"/>
            <a:ext cx="720725" cy="720725"/>
          </a:xfrm>
          <a:prstGeom prst="rect">
            <a:avLst/>
          </a:prstGeom>
          <a:ln w="12700">
            <a:miter lim="400000"/>
            <a:headEnd/>
            <a:tailEnd/>
          </a:ln>
        </p:spPr>
      </p:pic>
      <p:sp>
        <p:nvSpPr>
          <p:cNvPr id="16" name="矩形 26"/>
          <p:cNvSpPr/>
          <p:nvPr/>
        </p:nvSpPr>
        <p:spPr>
          <a:xfrm>
            <a:off x="2744788" y="5219700"/>
            <a:ext cx="719139" cy="720725"/>
          </a:xfrm>
          <a:prstGeom prst="rect">
            <a:avLst/>
          </a:prstGeom>
          <a:solidFill>
            <a:srgbClr val="F3B623"/>
          </a:solidFill>
          <a:ln w="12700">
            <a:miter lim="400000"/>
          </a:ln>
        </p:spPr>
        <p:txBody>
          <a:bodyPr lIns="0" tIns="0" rIns="0" bIns="0" anchor="ctr"/>
          <a:lstStyle/>
          <a:p>
            <a:pPr algn="ctr">
              <a:defRPr>
                <a:solidFill>
                  <a:schemeClr val="accent6">
                    <a:hueOff val="-10717809"/>
                    <a:satOff val="-95616"/>
                    <a:lumOff val="55098"/>
                  </a:schemeClr>
                </a:solidFill>
              </a:defRPr>
            </a:pPr>
          </a:p>
        </p:txBody>
      </p:sp>
      <p:sp>
        <p:nvSpPr>
          <p:cNvPr id="17" name="矩形 27"/>
          <p:cNvSpPr/>
          <p:nvPr/>
        </p:nvSpPr>
        <p:spPr>
          <a:xfrm>
            <a:off x="1981200" y="5984874"/>
            <a:ext cx="720725" cy="719140"/>
          </a:xfrm>
          <a:prstGeom prst="rect">
            <a:avLst/>
          </a:prstGeom>
          <a:solidFill>
            <a:srgbClr val="DAE6F6"/>
          </a:solidFill>
          <a:ln w="12700">
            <a:miter lim="400000"/>
          </a:ln>
        </p:spPr>
        <p:txBody>
          <a:bodyPr lIns="0" tIns="0" rIns="0" bIns="0" anchor="ctr"/>
          <a:lstStyle/>
          <a:p>
            <a:pPr algn="ctr">
              <a:defRPr>
                <a:solidFill>
                  <a:schemeClr val="accent6">
                    <a:hueOff val="-10717809"/>
                    <a:satOff val="-95616"/>
                    <a:lumOff val="55098"/>
                  </a:schemeClr>
                </a:solidFill>
              </a:defRPr>
            </a:pPr>
          </a:p>
        </p:txBody>
      </p:sp>
      <p:sp>
        <p:nvSpPr>
          <p:cNvPr id="18" name="矩形 28"/>
          <p:cNvSpPr/>
          <p:nvPr/>
        </p:nvSpPr>
        <p:spPr>
          <a:xfrm>
            <a:off x="1217612" y="5219700"/>
            <a:ext cx="720726" cy="720725"/>
          </a:xfrm>
          <a:prstGeom prst="rect">
            <a:avLst/>
          </a:prstGeom>
          <a:solidFill>
            <a:srgbClr val="ADE2FE"/>
          </a:solidFill>
          <a:ln w="12700">
            <a:miter lim="400000"/>
          </a:ln>
        </p:spPr>
        <p:txBody>
          <a:bodyPr lIns="0" tIns="0" rIns="0" bIns="0" anchor="ctr"/>
          <a:lstStyle/>
          <a:p>
            <a:pPr algn="ctr">
              <a:defRPr>
                <a:solidFill>
                  <a:schemeClr val="accent6">
                    <a:hueOff val="-10717809"/>
                    <a:satOff val="-95616"/>
                    <a:lumOff val="55098"/>
                  </a:schemeClr>
                </a:solidFill>
              </a:defRPr>
            </a:pPr>
          </a:p>
        </p:txBody>
      </p:sp>
      <p:sp>
        <p:nvSpPr>
          <p:cNvPr id="19" name="矩形 29"/>
          <p:cNvSpPr/>
          <p:nvPr/>
        </p:nvSpPr>
        <p:spPr>
          <a:xfrm>
            <a:off x="1981200" y="4452937"/>
            <a:ext cx="720725" cy="719139"/>
          </a:xfrm>
          <a:prstGeom prst="rect">
            <a:avLst/>
          </a:prstGeom>
          <a:solidFill>
            <a:srgbClr val="0293E0"/>
          </a:solidFill>
          <a:ln w="12700">
            <a:miter lim="400000"/>
          </a:ln>
        </p:spPr>
        <p:txBody>
          <a:bodyPr lIns="0" tIns="0" rIns="0" bIns="0" anchor="ctr"/>
          <a:lstStyle/>
          <a:p>
            <a:pPr algn="ctr">
              <a:defRPr>
                <a:solidFill>
                  <a:schemeClr val="accent6">
                    <a:hueOff val="-10717809"/>
                    <a:satOff val="-95616"/>
                    <a:lumOff val="55098"/>
                  </a:schemeClr>
                </a:solidFill>
              </a:defRPr>
            </a:pPr>
          </a:p>
        </p:txBody>
      </p:sp>
      <p:pic>
        <p:nvPicPr>
          <p:cNvPr id="20" name="图片 23" descr="图片 23"/>
          <p:cNvPicPr>
            <a:picLocks noChangeAspect="1"/>
          </p:cNvPicPr>
          <p:nvPr/>
        </p:nvPicPr>
        <p:blipFill>
          <a:blip r:embed="rId4"/>
          <a:srcRect l="7938" r="12687"/>
          <a:stretch>
            <a:fillRect/>
          </a:stretch>
        </p:blipFill>
        <p:spPr>
          <a:xfrm>
            <a:off x="2744788" y="5984875"/>
            <a:ext cx="719138" cy="719138"/>
          </a:xfrm>
          <a:prstGeom prst="rect">
            <a:avLst/>
          </a:prstGeom>
          <a:ln w="12700">
            <a:miter lim="400000"/>
            <a:headEnd/>
            <a:tailEnd/>
          </a:ln>
        </p:spPr>
      </p:pic>
      <p:pic>
        <p:nvPicPr>
          <p:cNvPr id="21" name="图片 21" descr="图片 21"/>
          <p:cNvPicPr>
            <a:picLocks noChangeAspect="1"/>
          </p:cNvPicPr>
          <p:nvPr/>
        </p:nvPicPr>
        <p:blipFill>
          <a:blip r:embed="rId5"/>
          <a:srcRect l="35278"/>
          <a:stretch>
            <a:fillRect/>
          </a:stretch>
        </p:blipFill>
        <p:spPr>
          <a:xfrm>
            <a:off x="1217613" y="4452937"/>
            <a:ext cx="720725" cy="719138"/>
          </a:xfrm>
          <a:prstGeom prst="rect">
            <a:avLst/>
          </a:prstGeom>
          <a:ln w="12700">
            <a:miter lim="400000"/>
            <a:headEnd/>
            <a:tailEnd/>
          </a:ln>
        </p:spPr>
      </p:pic>
      <p:pic>
        <p:nvPicPr>
          <p:cNvPr id="22" name="图片 33" descr="图片 33"/>
          <p:cNvPicPr>
            <a:picLocks noChangeAspect="1"/>
          </p:cNvPicPr>
          <p:nvPr/>
        </p:nvPicPr>
        <p:blipFill>
          <a:blip r:embed="rId6"/>
          <a:srcRect l="17072"/>
          <a:stretch>
            <a:fillRect/>
          </a:stretch>
        </p:blipFill>
        <p:spPr>
          <a:xfrm>
            <a:off x="1973263" y="5214937"/>
            <a:ext cx="719138" cy="719138"/>
          </a:xfrm>
          <a:prstGeom prst="rect">
            <a:avLst/>
          </a:prstGeom>
          <a:ln w="12700">
            <a:miter lim="400000"/>
            <a:headEnd/>
            <a:tailEnd/>
          </a:ln>
        </p:spPr>
      </p:pic>
      <p:grpSp>
        <p:nvGrpSpPr>
          <p:cNvPr id="25" name="Group 19"/>
          <p:cNvGrpSpPr/>
          <p:nvPr/>
        </p:nvGrpSpPr>
        <p:grpSpPr>
          <a:xfrm>
            <a:off x="7086600" y="1947863"/>
            <a:ext cx="533400" cy="533401"/>
            <a:chOff x="0" y="0"/>
            <a:chExt cx="533400" cy="533400"/>
          </a:xfrm>
        </p:grpSpPr>
        <p:sp>
          <p:nvSpPr>
            <p:cNvPr id="23" name="Oval 20"/>
            <p:cNvSpPr/>
            <p:nvPr/>
          </p:nvSpPr>
          <p:spPr>
            <a:xfrm>
              <a:off x="0" y="0"/>
              <a:ext cx="533400" cy="533400"/>
            </a:xfrm>
            <a:prstGeom prst="ellipse">
              <a:avLst/>
            </a:prstGeom>
            <a:gradFill flip="none" rotWithShape="1">
              <a:gsLst>
                <a:gs pos="0">
                  <a:srgbClr val="C0CEE0"/>
                </a:gs>
                <a:gs pos="100000">
                  <a:srgbClr val="073E87">
                    <a:alpha val="31000"/>
                  </a:srgbClr>
                </a:gs>
              </a:gsLst>
              <a:path path="circle">
                <a:fillToRect l="37721" t="-19636" r="62278" b="119636"/>
              </a:path>
            </a:gradFill>
            <a:ln w="12700" cap="flat">
              <a:noFill/>
              <a:miter lim="400000"/>
            </a:ln>
            <a:effectLst/>
          </p:spPr>
          <p:txBody>
            <a:bodyPr wrap="square" lIns="0" tIns="0" rIns="0" bIns="0" numCol="1" anchor="ctr">
              <a:noAutofit/>
            </a:bodyPr>
            <a:lstStyle/>
            <a:p/>
          </p:txBody>
        </p:sp>
        <p:sp>
          <p:nvSpPr>
            <p:cNvPr id="24" name="Oval 21"/>
            <p:cNvSpPr/>
            <p:nvPr/>
          </p:nvSpPr>
          <p:spPr>
            <a:xfrm>
              <a:off x="0" y="0"/>
              <a:ext cx="355601" cy="355601"/>
            </a:xfrm>
            <a:prstGeom prst="ellipse">
              <a:avLst/>
            </a:prstGeom>
            <a:gradFill flip="none" rotWithShape="1">
              <a:gsLst>
                <a:gs pos="0">
                  <a:schemeClr val="accent6">
                    <a:hueOff val="-10717809"/>
                    <a:satOff val="-95616"/>
                    <a:lumOff val="55098"/>
                  </a:schemeClr>
                </a:gs>
                <a:gs pos="100000">
                  <a:schemeClr val="accent6">
                    <a:hueOff val="-10717809"/>
                    <a:satOff val="-95616"/>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28" name="Group 22"/>
          <p:cNvGrpSpPr/>
          <p:nvPr/>
        </p:nvGrpSpPr>
        <p:grpSpPr>
          <a:xfrm>
            <a:off x="7596505" y="1403985"/>
            <a:ext cx="914401" cy="914401"/>
            <a:chOff x="0" y="0"/>
            <a:chExt cx="914400" cy="914400"/>
          </a:xfrm>
        </p:grpSpPr>
        <p:sp>
          <p:nvSpPr>
            <p:cNvPr id="26" name="Oval 23"/>
            <p:cNvSpPr/>
            <p:nvPr/>
          </p:nvSpPr>
          <p:spPr>
            <a:xfrm>
              <a:off x="0" y="0"/>
              <a:ext cx="914400" cy="914400"/>
            </a:xfrm>
            <a:prstGeom prst="ellipse">
              <a:avLst/>
            </a:prstGeom>
            <a:solidFill>
              <a:schemeClr val="accent1">
                <a:alpha val="52940"/>
              </a:schemeClr>
            </a:solidFill>
            <a:ln w="12700" cap="flat">
              <a:noFill/>
              <a:miter lim="400000"/>
            </a:ln>
            <a:effectLst/>
          </p:spPr>
          <p:txBody>
            <a:bodyPr wrap="square" lIns="0" tIns="0" rIns="0" bIns="0" numCol="1" anchor="ctr">
              <a:noAutofit/>
            </a:bodyPr>
            <a:lstStyle/>
            <a:p/>
          </p:txBody>
        </p:sp>
        <p:sp>
          <p:nvSpPr>
            <p:cNvPr id="27" name="Oval 24"/>
            <p:cNvSpPr/>
            <p:nvPr/>
          </p:nvSpPr>
          <p:spPr>
            <a:xfrm>
              <a:off x="0" y="152400"/>
              <a:ext cx="762000" cy="609600"/>
            </a:xfrm>
            <a:prstGeom prst="ellipse">
              <a:avLst/>
            </a:prstGeom>
            <a:gradFill flip="none" rotWithShape="1">
              <a:gsLst>
                <a:gs pos="0">
                  <a:schemeClr val="accent6">
                    <a:hueOff val="-10717809"/>
                    <a:satOff val="-95616"/>
                    <a:lumOff val="55098"/>
                  </a:schemeClr>
                </a:gs>
                <a:gs pos="100000">
                  <a:schemeClr val="accent6">
                    <a:hueOff val="-10717809"/>
                    <a:satOff val="-95616"/>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31" name="Group 25"/>
          <p:cNvGrpSpPr/>
          <p:nvPr/>
        </p:nvGrpSpPr>
        <p:grpSpPr>
          <a:xfrm>
            <a:off x="304800" y="3429000"/>
            <a:ext cx="1295400" cy="1371600"/>
            <a:chOff x="0" y="0"/>
            <a:chExt cx="1295400" cy="1371600"/>
          </a:xfrm>
        </p:grpSpPr>
        <p:sp>
          <p:nvSpPr>
            <p:cNvPr id="29" name="Oval 26"/>
            <p:cNvSpPr/>
            <p:nvPr/>
          </p:nvSpPr>
          <p:spPr>
            <a:xfrm>
              <a:off x="0" y="0"/>
              <a:ext cx="1295400" cy="1371600"/>
            </a:xfrm>
            <a:prstGeom prst="ellipse">
              <a:avLst/>
            </a:prstGeom>
            <a:solidFill>
              <a:srgbClr val="073E87">
                <a:alpha val="52940"/>
              </a:srgbClr>
            </a:solidFill>
            <a:ln w="12700" cap="flat">
              <a:noFill/>
              <a:miter lim="400000"/>
            </a:ln>
            <a:effectLst/>
          </p:spPr>
          <p:txBody>
            <a:bodyPr wrap="square" lIns="0" tIns="0" rIns="0" bIns="0" numCol="1" anchor="ctr">
              <a:noAutofit/>
            </a:bodyPr>
            <a:lstStyle/>
            <a:p/>
          </p:txBody>
        </p:sp>
        <p:sp>
          <p:nvSpPr>
            <p:cNvPr id="30" name="Oval 27"/>
            <p:cNvSpPr/>
            <p:nvPr/>
          </p:nvSpPr>
          <p:spPr>
            <a:xfrm>
              <a:off x="0" y="228600"/>
              <a:ext cx="1079501" cy="914400"/>
            </a:xfrm>
            <a:prstGeom prst="ellipse">
              <a:avLst/>
            </a:prstGeom>
            <a:gradFill flip="none" rotWithShape="1">
              <a:gsLst>
                <a:gs pos="0">
                  <a:schemeClr val="accent6">
                    <a:hueOff val="-10717809"/>
                    <a:satOff val="-95616"/>
                    <a:lumOff val="55098"/>
                  </a:schemeClr>
                </a:gs>
                <a:gs pos="100000">
                  <a:schemeClr val="accent6">
                    <a:hueOff val="-10717809"/>
                    <a:satOff val="-95616"/>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pic>
        <p:nvPicPr>
          <p:cNvPr id="32" name="图片 31" descr="图片 31"/>
          <p:cNvPicPr>
            <a:picLocks noChangeAspect="1"/>
          </p:cNvPicPr>
          <p:nvPr/>
        </p:nvPicPr>
        <p:blipFill>
          <a:blip r:embed="rId7"/>
          <a:stretch>
            <a:fillRect/>
          </a:stretch>
        </p:blipFill>
        <p:spPr>
          <a:xfrm>
            <a:off x="1217612" y="5984875"/>
            <a:ext cx="720726" cy="719138"/>
          </a:xfrm>
          <a:prstGeom prst="rect">
            <a:avLst/>
          </a:prstGeom>
          <a:ln w="12700">
            <a:miter lim="400000"/>
            <a:headEnd/>
            <a:tailEnd/>
          </a:ln>
        </p:spPr>
      </p:pic>
      <p:sp>
        <p:nvSpPr>
          <p:cNvPr id="33" name="Title Text"/>
          <p:cNvSpPr txBox="1"/>
          <p:nvPr>
            <p:ph type="title" hasCustomPrompt="1"/>
          </p:nvPr>
        </p:nvSpPr>
        <p:spPr>
          <a:xfrm>
            <a:off x="1115616" y="2799016"/>
            <a:ext cx="7006481" cy="918016"/>
          </a:xfrm>
          <a:prstGeom prst="rect">
            <a:avLst/>
          </a:prstGeom>
        </p:spPr>
        <p:txBody>
          <a:bodyPr/>
          <a:lstStyle>
            <a:lvl1pPr>
              <a:defRPr sz="5400"/>
            </a:lvl1pPr>
          </a:lstStyle>
          <a:p>
            <a:r>
              <a:t>Title Text</a:t>
            </a:r>
          </a:p>
        </p:txBody>
      </p:sp>
      <p:sp>
        <p:nvSpPr>
          <p:cNvPr id="34" name="Slide Number"/>
          <p:cNvSpPr txBox="1"/>
          <p:nvPr>
            <p:ph type="sldNum" sz="quarter" idx="2"/>
          </p:nvPr>
        </p:nvSpPr>
        <p:spPr>
          <a:xfrm>
            <a:off x="5486400" y="6172200"/>
            <a:ext cx="2133600" cy="36830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目录">
    <p:spTree>
      <p:nvGrpSpPr>
        <p:cNvPr id="1" name=""/>
        <p:cNvGrpSpPr/>
        <p:nvPr/>
      </p:nvGrpSpPr>
      <p:grpSpPr>
        <a:xfrm>
          <a:off x="0" y="0"/>
          <a:ext cx="0" cy="0"/>
          <a:chOff x="0" y="0"/>
          <a:chExt cx="0" cy="0"/>
        </a:xfrm>
      </p:grpSpPr>
      <p:sp>
        <p:nvSpPr>
          <p:cNvPr id="41" name="Title Text"/>
          <p:cNvSpPr txBox="1"/>
          <p:nvPr>
            <p:ph type="title" hasCustomPrompt="1"/>
          </p:nvPr>
        </p:nvSpPr>
        <p:spPr>
          <a:prstGeom prst="rect">
            <a:avLst/>
          </a:prstGeom>
        </p:spPr>
        <p:txBody>
          <a:bodyPr/>
          <a:lstStyle/>
          <a:p>
            <a:r>
              <a:t>Title Text</a:t>
            </a:r>
          </a:p>
        </p:txBody>
      </p:sp>
      <p:sp>
        <p:nvSpPr>
          <p:cNvPr id="42"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目录_1">
    <p:spTree>
      <p:nvGrpSpPr>
        <p:cNvPr id="1" name=""/>
        <p:cNvGrpSpPr/>
        <p:nvPr/>
      </p:nvGrpSpPr>
      <p:grpSpPr>
        <a:xfrm>
          <a:off x="0" y="0"/>
          <a:ext cx="0" cy="0"/>
          <a:chOff x="0" y="0"/>
          <a:chExt cx="0" cy="0"/>
        </a:xfrm>
      </p:grpSpPr>
      <p:sp>
        <p:nvSpPr>
          <p:cNvPr id="50" name="Title Text"/>
          <p:cNvSpPr txBox="1"/>
          <p:nvPr>
            <p:ph type="title" hasCustomPrompt="1"/>
          </p:nvPr>
        </p:nvSpPr>
        <p:spPr>
          <a:xfrm>
            <a:off x="611560" y="404664"/>
            <a:ext cx="7488833" cy="748680"/>
          </a:xfrm>
          <a:prstGeom prst="rect">
            <a:avLst/>
          </a:prstGeom>
        </p:spPr>
        <p:txBody>
          <a:bodyPr/>
          <a:lstStyle>
            <a:lvl1pPr algn="l">
              <a:defRPr sz="3600"/>
            </a:lvl1pPr>
          </a:lstStyle>
          <a:p>
            <a:r>
              <a:t>Title Text</a:t>
            </a:r>
          </a:p>
        </p:txBody>
      </p:sp>
      <p:sp>
        <p:nvSpPr>
          <p:cNvPr id="51" name="Body Level One…"/>
          <p:cNvSpPr txBox="1"/>
          <p:nvPr>
            <p:ph type="body" idx="1" hasCustomPrompt="1"/>
          </p:nvPr>
        </p:nvSpPr>
        <p:spPr>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目录_2">
    <p:spTree>
      <p:nvGrpSpPr>
        <p:cNvPr id="1" name=""/>
        <p:cNvGrpSpPr/>
        <p:nvPr/>
      </p:nvGrpSpPr>
      <p:grpSpPr>
        <a:xfrm>
          <a:off x="0" y="0"/>
          <a:ext cx="0" cy="0"/>
          <a:chOff x="0" y="0"/>
          <a:chExt cx="0" cy="0"/>
        </a:xfrm>
      </p:grpSpPr>
      <p:sp>
        <p:nvSpPr>
          <p:cNvPr id="59" name="Body Level One…"/>
          <p:cNvSpPr txBox="1"/>
          <p:nvPr>
            <p:ph type="body" idx="1" hasCustomPrompt="1"/>
          </p:nvPr>
        </p:nvSpPr>
        <p:spPr>
          <a:xfrm>
            <a:off x="611558" y="620687"/>
            <a:ext cx="7920882" cy="5490561"/>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67" name="Body Level One…"/>
          <p:cNvSpPr txBox="1"/>
          <p:nvPr>
            <p:ph type="body" idx="1" hasCustomPrompt="1"/>
          </p:nvPr>
        </p:nvSpPr>
        <p:spPr>
          <a:xfrm>
            <a:off x="611560" y="1268759"/>
            <a:ext cx="7920881" cy="48245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2" name="TextBox 31"/>
          <p:cNvSpPr txBox="1"/>
          <p:nvPr/>
        </p:nvSpPr>
        <p:spPr>
          <a:xfrm>
            <a:off x="5151119" y="6019800"/>
            <a:ext cx="2575562" cy="3484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xryang@sdau.edu.cn</a:t>
            </a:r>
          </a:p>
        </p:txBody>
      </p:sp>
      <p:sp>
        <p:nvSpPr>
          <p:cNvPr id="13" name="TextBox 30"/>
          <p:cNvSpPr txBox="1"/>
          <p:nvPr/>
        </p:nvSpPr>
        <p:spPr>
          <a:xfrm>
            <a:off x="5227319" y="5419724"/>
            <a:ext cx="2423162" cy="599441"/>
          </a:xfrm>
          <a:prstGeom prst="rect">
            <a:avLst/>
          </a:prstGeom>
          <a:ln w="12700">
            <a:miter lim="400000"/>
          </a:ln>
        </p:spPr>
        <p:txBody>
          <a:bodyPr lIns="45719" rIns="45719">
            <a:spAutoFit/>
          </a:bodyPr>
          <a:lstStyle>
            <a:lvl1pPr algn="ctr">
              <a:defRPr sz="2800">
                <a:latin typeface="黑体"/>
                <a:ea typeface="黑体"/>
                <a:cs typeface="黑体"/>
                <a:sym typeface="黑体"/>
              </a:defRPr>
            </a:lvl1pPr>
          </a:lstStyle>
          <a:p>
            <a:r>
              <a:t>杨雪蓉</a:t>
            </a:r>
          </a:p>
        </p:txBody>
      </p:sp>
      <p:pic>
        <p:nvPicPr>
          <p:cNvPr id="14" name="图片 24" descr="图片 24"/>
          <p:cNvPicPr>
            <a:picLocks noChangeAspect="1"/>
          </p:cNvPicPr>
          <p:nvPr/>
        </p:nvPicPr>
        <p:blipFill>
          <a:blip r:embed="rId2"/>
          <a:srcRect l="28194" r="1320"/>
          <a:stretch>
            <a:fillRect/>
          </a:stretch>
        </p:blipFill>
        <p:spPr>
          <a:xfrm>
            <a:off x="457199" y="5219700"/>
            <a:ext cx="720727" cy="720725"/>
          </a:xfrm>
          <a:prstGeom prst="rect">
            <a:avLst/>
          </a:prstGeom>
          <a:ln w="12700">
            <a:miter lim="400000"/>
            <a:headEnd/>
            <a:tailEnd/>
          </a:ln>
        </p:spPr>
      </p:pic>
      <p:pic>
        <p:nvPicPr>
          <p:cNvPr id="15" name="图片 36" descr="图片 36"/>
          <p:cNvPicPr>
            <a:picLocks noChangeAspect="1"/>
          </p:cNvPicPr>
          <p:nvPr/>
        </p:nvPicPr>
        <p:blipFill>
          <a:blip r:embed="rId3"/>
          <a:srcRect l="8995"/>
          <a:stretch>
            <a:fillRect/>
          </a:stretch>
        </p:blipFill>
        <p:spPr>
          <a:xfrm>
            <a:off x="3514725" y="5219700"/>
            <a:ext cx="720725" cy="720725"/>
          </a:xfrm>
          <a:prstGeom prst="rect">
            <a:avLst/>
          </a:prstGeom>
          <a:ln w="12700">
            <a:miter lim="400000"/>
            <a:headEnd/>
            <a:tailEnd/>
          </a:ln>
        </p:spPr>
      </p:pic>
      <p:sp>
        <p:nvSpPr>
          <p:cNvPr id="16" name="矩形 26"/>
          <p:cNvSpPr/>
          <p:nvPr/>
        </p:nvSpPr>
        <p:spPr>
          <a:xfrm>
            <a:off x="2744788" y="5219700"/>
            <a:ext cx="719139" cy="720725"/>
          </a:xfrm>
          <a:prstGeom prst="rect">
            <a:avLst/>
          </a:prstGeom>
          <a:solidFill>
            <a:srgbClr val="F3B623"/>
          </a:solidFill>
          <a:ln w="12700">
            <a:miter lim="400000"/>
          </a:ln>
        </p:spPr>
        <p:txBody>
          <a:bodyPr lIns="0" tIns="0" rIns="0" bIns="0" anchor="ctr"/>
          <a:lstStyle/>
          <a:p>
            <a:pPr algn="ctr">
              <a:defRPr>
                <a:solidFill>
                  <a:schemeClr val="accent6">
                    <a:hueOff val="-10717809"/>
                    <a:satOff val="-95615"/>
                    <a:lumOff val="55098"/>
                  </a:schemeClr>
                </a:solidFill>
              </a:defRPr>
            </a:pPr>
          </a:p>
        </p:txBody>
      </p:sp>
      <p:sp>
        <p:nvSpPr>
          <p:cNvPr id="17" name="矩形 27"/>
          <p:cNvSpPr/>
          <p:nvPr/>
        </p:nvSpPr>
        <p:spPr>
          <a:xfrm>
            <a:off x="1981200" y="5984874"/>
            <a:ext cx="720725" cy="719140"/>
          </a:xfrm>
          <a:prstGeom prst="rect">
            <a:avLst/>
          </a:prstGeom>
          <a:solidFill>
            <a:srgbClr val="DAE6F6"/>
          </a:solidFill>
          <a:ln w="12700">
            <a:miter lim="400000"/>
          </a:ln>
        </p:spPr>
        <p:txBody>
          <a:bodyPr lIns="0" tIns="0" rIns="0" bIns="0" anchor="ctr"/>
          <a:lstStyle/>
          <a:p>
            <a:pPr algn="ctr">
              <a:defRPr>
                <a:solidFill>
                  <a:schemeClr val="accent6">
                    <a:hueOff val="-10717809"/>
                    <a:satOff val="-95615"/>
                    <a:lumOff val="55098"/>
                  </a:schemeClr>
                </a:solidFill>
              </a:defRPr>
            </a:pPr>
          </a:p>
        </p:txBody>
      </p:sp>
      <p:sp>
        <p:nvSpPr>
          <p:cNvPr id="18" name="矩形 28"/>
          <p:cNvSpPr/>
          <p:nvPr/>
        </p:nvSpPr>
        <p:spPr>
          <a:xfrm>
            <a:off x="1217612" y="5219700"/>
            <a:ext cx="720726" cy="720725"/>
          </a:xfrm>
          <a:prstGeom prst="rect">
            <a:avLst/>
          </a:prstGeom>
          <a:solidFill>
            <a:srgbClr val="ADE2FE"/>
          </a:solidFill>
          <a:ln w="12700">
            <a:miter lim="400000"/>
          </a:ln>
        </p:spPr>
        <p:txBody>
          <a:bodyPr lIns="0" tIns="0" rIns="0" bIns="0" anchor="ctr"/>
          <a:lstStyle/>
          <a:p>
            <a:pPr algn="ctr">
              <a:defRPr>
                <a:solidFill>
                  <a:schemeClr val="accent6">
                    <a:hueOff val="-10717809"/>
                    <a:satOff val="-95615"/>
                    <a:lumOff val="55098"/>
                  </a:schemeClr>
                </a:solidFill>
              </a:defRPr>
            </a:pPr>
          </a:p>
        </p:txBody>
      </p:sp>
      <p:sp>
        <p:nvSpPr>
          <p:cNvPr id="19" name="矩形 29"/>
          <p:cNvSpPr/>
          <p:nvPr/>
        </p:nvSpPr>
        <p:spPr>
          <a:xfrm>
            <a:off x="1981200" y="4452937"/>
            <a:ext cx="720725" cy="719139"/>
          </a:xfrm>
          <a:prstGeom prst="rect">
            <a:avLst/>
          </a:prstGeom>
          <a:solidFill>
            <a:srgbClr val="0293E0"/>
          </a:solidFill>
          <a:ln w="12700">
            <a:miter lim="400000"/>
          </a:ln>
        </p:spPr>
        <p:txBody>
          <a:bodyPr lIns="0" tIns="0" rIns="0" bIns="0" anchor="ctr"/>
          <a:lstStyle/>
          <a:p>
            <a:pPr algn="ctr">
              <a:defRPr>
                <a:solidFill>
                  <a:schemeClr val="accent6">
                    <a:hueOff val="-10717809"/>
                    <a:satOff val="-95615"/>
                    <a:lumOff val="55098"/>
                  </a:schemeClr>
                </a:solidFill>
              </a:defRPr>
            </a:pPr>
          </a:p>
        </p:txBody>
      </p:sp>
      <p:pic>
        <p:nvPicPr>
          <p:cNvPr id="20" name="图片 23" descr="图片 23"/>
          <p:cNvPicPr>
            <a:picLocks noChangeAspect="1"/>
          </p:cNvPicPr>
          <p:nvPr/>
        </p:nvPicPr>
        <p:blipFill>
          <a:blip r:embed="rId4"/>
          <a:srcRect l="7938" r="12687"/>
          <a:stretch>
            <a:fillRect/>
          </a:stretch>
        </p:blipFill>
        <p:spPr>
          <a:xfrm>
            <a:off x="2744788" y="5984875"/>
            <a:ext cx="719138" cy="719138"/>
          </a:xfrm>
          <a:prstGeom prst="rect">
            <a:avLst/>
          </a:prstGeom>
          <a:ln w="12700">
            <a:miter lim="400000"/>
            <a:headEnd/>
            <a:tailEnd/>
          </a:ln>
        </p:spPr>
      </p:pic>
      <p:pic>
        <p:nvPicPr>
          <p:cNvPr id="21" name="图片 21" descr="图片 21"/>
          <p:cNvPicPr>
            <a:picLocks noChangeAspect="1"/>
          </p:cNvPicPr>
          <p:nvPr/>
        </p:nvPicPr>
        <p:blipFill>
          <a:blip r:embed="rId5"/>
          <a:srcRect l="35278"/>
          <a:stretch>
            <a:fillRect/>
          </a:stretch>
        </p:blipFill>
        <p:spPr>
          <a:xfrm>
            <a:off x="1217613" y="4452937"/>
            <a:ext cx="720725" cy="719138"/>
          </a:xfrm>
          <a:prstGeom prst="rect">
            <a:avLst/>
          </a:prstGeom>
          <a:ln w="12700">
            <a:miter lim="400000"/>
            <a:headEnd/>
            <a:tailEnd/>
          </a:ln>
        </p:spPr>
      </p:pic>
      <p:pic>
        <p:nvPicPr>
          <p:cNvPr id="22" name="图片 33" descr="图片 33"/>
          <p:cNvPicPr>
            <a:picLocks noChangeAspect="1"/>
          </p:cNvPicPr>
          <p:nvPr/>
        </p:nvPicPr>
        <p:blipFill>
          <a:blip r:embed="rId6"/>
          <a:srcRect l="17072"/>
          <a:stretch>
            <a:fillRect/>
          </a:stretch>
        </p:blipFill>
        <p:spPr>
          <a:xfrm>
            <a:off x="1973263" y="5214937"/>
            <a:ext cx="719138" cy="719138"/>
          </a:xfrm>
          <a:prstGeom prst="rect">
            <a:avLst/>
          </a:prstGeom>
          <a:ln w="12700">
            <a:miter lim="400000"/>
            <a:headEnd/>
            <a:tailEnd/>
          </a:ln>
        </p:spPr>
      </p:pic>
      <p:grpSp>
        <p:nvGrpSpPr>
          <p:cNvPr id="25" name="Group 19"/>
          <p:cNvGrpSpPr/>
          <p:nvPr/>
        </p:nvGrpSpPr>
        <p:grpSpPr>
          <a:xfrm>
            <a:off x="7086600" y="1947863"/>
            <a:ext cx="533400" cy="533401"/>
            <a:chOff x="0" y="0"/>
            <a:chExt cx="533400" cy="533400"/>
          </a:xfrm>
        </p:grpSpPr>
        <p:sp>
          <p:nvSpPr>
            <p:cNvPr id="23" name="Oval 20"/>
            <p:cNvSpPr/>
            <p:nvPr/>
          </p:nvSpPr>
          <p:spPr>
            <a:xfrm>
              <a:off x="0" y="0"/>
              <a:ext cx="533400" cy="533400"/>
            </a:xfrm>
            <a:prstGeom prst="ellipse">
              <a:avLst/>
            </a:prstGeom>
            <a:gradFill flip="none" rotWithShape="1">
              <a:gsLst>
                <a:gs pos="0">
                  <a:srgbClr val="C0CEE0"/>
                </a:gs>
                <a:gs pos="100000">
                  <a:srgbClr val="073E87">
                    <a:alpha val="31000"/>
                  </a:srgbClr>
                </a:gs>
              </a:gsLst>
              <a:path path="circle">
                <a:fillToRect l="37721" t="-19636" r="62278" b="119636"/>
              </a:path>
            </a:gradFill>
            <a:ln w="12700" cap="flat">
              <a:noFill/>
              <a:miter lim="400000"/>
            </a:ln>
            <a:effectLst/>
          </p:spPr>
          <p:txBody>
            <a:bodyPr wrap="square" lIns="0" tIns="0" rIns="0" bIns="0" numCol="1" anchor="ctr">
              <a:noAutofit/>
            </a:bodyPr>
            <a:lstStyle/>
            <a:p/>
          </p:txBody>
        </p:sp>
        <p:sp>
          <p:nvSpPr>
            <p:cNvPr id="24" name="Oval 21"/>
            <p:cNvSpPr/>
            <p:nvPr/>
          </p:nvSpPr>
          <p:spPr>
            <a:xfrm>
              <a:off x="0" y="0"/>
              <a:ext cx="355601" cy="355601"/>
            </a:xfrm>
            <a:prstGeom prst="ellipse">
              <a:avLst/>
            </a:prstGeom>
            <a:gradFill flip="none" rotWithShape="1">
              <a:gsLst>
                <a:gs pos="0">
                  <a:schemeClr val="accent6">
                    <a:hueOff val="-10717809"/>
                    <a:satOff val="-95615"/>
                    <a:lumOff val="55098"/>
                  </a:schemeClr>
                </a:gs>
                <a:gs pos="100000">
                  <a:schemeClr val="accent6">
                    <a:hueOff val="-10717809"/>
                    <a:satOff val="-95615"/>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28" name="Group 22"/>
          <p:cNvGrpSpPr/>
          <p:nvPr/>
        </p:nvGrpSpPr>
        <p:grpSpPr>
          <a:xfrm>
            <a:off x="7596505" y="1403985"/>
            <a:ext cx="914401" cy="914401"/>
            <a:chOff x="0" y="0"/>
            <a:chExt cx="914400" cy="914400"/>
          </a:xfrm>
        </p:grpSpPr>
        <p:sp>
          <p:nvSpPr>
            <p:cNvPr id="26" name="Oval 23"/>
            <p:cNvSpPr/>
            <p:nvPr/>
          </p:nvSpPr>
          <p:spPr>
            <a:xfrm>
              <a:off x="0" y="0"/>
              <a:ext cx="914400" cy="914400"/>
            </a:xfrm>
            <a:prstGeom prst="ellipse">
              <a:avLst/>
            </a:prstGeom>
            <a:solidFill>
              <a:schemeClr val="accent1">
                <a:alpha val="52940"/>
              </a:schemeClr>
            </a:solidFill>
            <a:ln w="12700" cap="flat">
              <a:noFill/>
              <a:miter lim="400000"/>
            </a:ln>
            <a:effectLst/>
          </p:spPr>
          <p:txBody>
            <a:bodyPr wrap="square" lIns="0" tIns="0" rIns="0" bIns="0" numCol="1" anchor="ctr">
              <a:noAutofit/>
            </a:bodyPr>
            <a:lstStyle/>
            <a:p/>
          </p:txBody>
        </p:sp>
        <p:sp>
          <p:nvSpPr>
            <p:cNvPr id="27" name="Oval 24"/>
            <p:cNvSpPr/>
            <p:nvPr/>
          </p:nvSpPr>
          <p:spPr>
            <a:xfrm>
              <a:off x="0" y="152400"/>
              <a:ext cx="762000" cy="609600"/>
            </a:xfrm>
            <a:prstGeom prst="ellipse">
              <a:avLst/>
            </a:prstGeom>
            <a:gradFill flip="none" rotWithShape="1">
              <a:gsLst>
                <a:gs pos="0">
                  <a:schemeClr val="accent6">
                    <a:hueOff val="-10717809"/>
                    <a:satOff val="-95615"/>
                    <a:lumOff val="55098"/>
                  </a:schemeClr>
                </a:gs>
                <a:gs pos="100000">
                  <a:schemeClr val="accent6">
                    <a:hueOff val="-10717809"/>
                    <a:satOff val="-95615"/>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31" name="Group 25"/>
          <p:cNvGrpSpPr/>
          <p:nvPr/>
        </p:nvGrpSpPr>
        <p:grpSpPr>
          <a:xfrm>
            <a:off x="304800" y="3429000"/>
            <a:ext cx="1295400" cy="1371600"/>
            <a:chOff x="0" y="0"/>
            <a:chExt cx="1295400" cy="1371600"/>
          </a:xfrm>
        </p:grpSpPr>
        <p:sp>
          <p:nvSpPr>
            <p:cNvPr id="29" name="Oval 26"/>
            <p:cNvSpPr/>
            <p:nvPr/>
          </p:nvSpPr>
          <p:spPr>
            <a:xfrm>
              <a:off x="0" y="0"/>
              <a:ext cx="1295400" cy="1371600"/>
            </a:xfrm>
            <a:prstGeom prst="ellipse">
              <a:avLst/>
            </a:prstGeom>
            <a:solidFill>
              <a:srgbClr val="073E87">
                <a:alpha val="52940"/>
              </a:srgbClr>
            </a:solidFill>
            <a:ln w="12700" cap="flat">
              <a:noFill/>
              <a:miter lim="400000"/>
            </a:ln>
            <a:effectLst/>
          </p:spPr>
          <p:txBody>
            <a:bodyPr wrap="square" lIns="0" tIns="0" rIns="0" bIns="0" numCol="1" anchor="ctr">
              <a:noAutofit/>
            </a:bodyPr>
            <a:lstStyle/>
            <a:p/>
          </p:txBody>
        </p:sp>
        <p:sp>
          <p:nvSpPr>
            <p:cNvPr id="30" name="Oval 27"/>
            <p:cNvSpPr/>
            <p:nvPr/>
          </p:nvSpPr>
          <p:spPr>
            <a:xfrm>
              <a:off x="0" y="228600"/>
              <a:ext cx="1079501" cy="914400"/>
            </a:xfrm>
            <a:prstGeom prst="ellipse">
              <a:avLst/>
            </a:prstGeom>
            <a:gradFill flip="none" rotWithShape="1">
              <a:gsLst>
                <a:gs pos="0">
                  <a:schemeClr val="accent6">
                    <a:hueOff val="-10717809"/>
                    <a:satOff val="-95615"/>
                    <a:lumOff val="55098"/>
                  </a:schemeClr>
                </a:gs>
                <a:gs pos="100000">
                  <a:schemeClr val="accent6">
                    <a:hueOff val="-10717809"/>
                    <a:satOff val="-95615"/>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pic>
        <p:nvPicPr>
          <p:cNvPr id="32" name="图片 31" descr="图片 31"/>
          <p:cNvPicPr>
            <a:picLocks noChangeAspect="1"/>
          </p:cNvPicPr>
          <p:nvPr/>
        </p:nvPicPr>
        <p:blipFill>
          <a:blip r:embed="rId7"/>
          <a:stretch>
            <a:fillRect/>
          </a:stretch>
        </p:blipFill>
        <p:spPr>
          <a:xfrm>
            <a:off x="1217612" y="5984875"/>
            <a:ext cx="720726" cy="719138"/>
          </a:xfrm>
          <a:prstGeom prst="rect">
            <a:avLst/>
          </a:prstGeom>
          <a:ln w="12700">
            <a:miter lim="400000"/>
            <a:headEnd/>
            <a:tailEnd/>
          </a:ln>
        </p:spPr>
      </p:pic>
      <p:sp>
        <p:nvSpPr>
          <p:cNvPr id="33" name="Title Text"/>
          <p:cNvSpPr txBox="1"/>
          <p:nvPr>
            <p:ph type="title" hasCustomPrompt="1"/>
          </p:nvPr>
        </p:nvSpPr>
        <p:spPr>
          <a:xfrm>
            <a:off x="1115616" y="2799016"/>
            <a:ext cx="7006481" cy="918016"/>
          </a:xfrm>
          <a:prstGeom prst="rect">
            <a:avLst/>
          </a:prstGeom>
        </p:spPr>
        <p:txBody>
          <a:bodyPr/>
          <a:lstStyle>
            <a:lvl1pPr>
              <a:defRPr sz="5400"/>
            </a:lvl1pPr>
          </a:lstStyle>
          <a:p>
            <a:r>
              <a:t>Title Text</a:t>
            </a:r>
          </a:p>
        </p:txBody>
      </p:sp>
      <p:sp>
        <p:nvSpPr>
          <p:cNvPr id="34" name="Slide Number"/>
          <p:cNvSpPr txBox="1"/>
          <p:nvPr>
            <p:ph type="sldNum" sz="quarter" idx="2"/>
          </p:nvPr>
        </p:nvSpPr>
        <p:spPr>
          <a:xfrm>
            <a:off x="5486400" y="6172200"/>
            <a:ext cx="2133600" cy="36830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目录">
    <p:spTree>
      <p:nvGrpSpPr>
        <p:cNvPr id="1" name=""/>
        <p:cNvGrpSpPr/>
        <p:nvPr/>
      </p:nvGrpSpPr>
      <p:grpSpPr>
        <a:xfrm>
          <a:off x="0" y="0"/>
          <a:ext cx="0" cy="0"/>
          <a:chOff x="0" y="0"/>
          <a:chExt cx="0" cy="0"/>
        </a:xfrm>
      </p:grpSpPr>
      <p:sp>
        <p:nvSpPr>
          <p:cNvPr id="41" name="Title Text"/>
          <p:cNvSpPr txBox="1"/>
          <p:nvPr>
            <p:ph type="title" hasCustomPrompt="1"/>
          </p:nvPr>
        </p:nvSpPr>
        <p:spPr>
          <a:prstGeom prst="rect">
            <a:avLst/>
          </a:prstGeom>
        </p:spPr>
        <p:txBody>
          <a:bodyPr/>
          <a:lstStyle/>
          <a:p>
            <a:r>
              <a:t>Title Text</a:t>
            </a:r>
          </a:p>
        </p:txBody>
      </p:sp>
      <p:sp>
        <p:nvSpPr>
          <p:cNvPr id="42"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目录_1">
    <p:spTree>
      <p:nvGrpSpPr>
        <p:cNvPr id="1" name=""/>
        <p:cNvGrpSpPr/>
        <p:nvPr/>
      </p:nvGrpSpPr>
      <p:grpSpPr>
        <a:xfrm>
          <a:off x="0" y="0"/>
          <a:ext cx="0" cy="0"/>
          <a:chOff x="0" y="0"/>
          <a:chExt cx="0" cy="0"/>
        </a:xfrm>
      </p:grpSpPr>
      <p:sp>
        <p:nvSpPr>
          <p:cNvPr id="50" name="Title Text"/>
          <p:cNvSpPr txBox="1"/>
          <p:nvPr>
            <p:ph type="title" hasCustomPrompt="1"/>
          </p:nvPr>
        </p:nvSpPr>
        <p:spPr>
          <a:xfrm>
            <a:off x="611560" y="404664"/>
            <a:ext cx="7488833" cy="748680"/>
          </a:xfrm>
          <a:prstGeom prst="rect">
            <a:avLst/>
          </a:prstGeom>
        </p:spPr>
        <p:txBody>
          <a:bodyPr/>
          <a:lstStyle>
            <a:lvl1pPr algn="l">
              <a:defRPr sz="3600"/>
            </a:lvl1pPr>
          </a:lstStyle>
          <a:p>
            <a:r>
              <a:t>Title Text</a:t>
            </a:r>
          </a:p>
        </p:txBody>
      </p:sp>
      <p:sp>
        <p:nvSpPr>
          <p:cNvPr id="51" name="Body Level One…"/>
          <p:cNvSpPr txBox="1"/>
          <p:nvPr>
            <p:ph type="body" idx="1" hasCustomPrompt="1"/>
          </p:nvPr>
        </p:nvSpPr>
        <p:spPr>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目录_2">
    <p:spTree>
      <p:nvGrpSpPr>
        <p:cNvPr id="1" name=""/>
        <p:cNvGrpSpPr/>
        <p:nvPr/>
      </p:nvGrpSpPr>
      <p:grpSpPr>
        <a:xfrm>
          <a:off x="0" y="0"/>
          <a:ext cx="0" cy="0"/>
          <a:chOff x="0" y="0"/>
          <a:chExt cx="0" cy="0"/>
        </a:xfrm>
      </p:grpSpPr>
      <p:sp>
        <p:nvSpPr>
          <p:cNvPr id="59" name="Body Level One…"/>
          <p:cNvSpPr txBox="1"/>
          <p:nvPr>
            <p:ph type="body" idx="1" hasCustomPrompt="1"/>
          </p:nvPr>
        </p:nvSpPr>
        <p:spPr>
          <a:xfrm>
            <a:off x="611558" y="620687"/>
            <a:ext cx="7920882" cy="5490561"/>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目录">
    <p:spTree>
      <p:nvGrpSpPr>
        <p:cNvPr id="1" name=""/>
        <p:cNvGrpSpPr/>
        <p:nvPr/>
      </p:nvGrpSpPr>
      <p:grpSpPr>
        <a:xfrm>
          <a:off x="0" y="0"/>
          <a:ext cx="0" cy="0"/>
          <a:chOff x="0" y="0"/>
          <a:chExt cx="0" cy="0"/>
        </a:xfrm>
      </p:grpSpPr>
      <p:sp>
        <p:nvSpPr>
          <p:cNvPr id="41" name="Title Text"/>
          <p:cNvSpPr txBox="1"/>
          <p:nvPr>
            <p:ph type="title" hasCustomPrompt="1"/>
          </p:nvPr>
        </p:nvSpPr>
        <p:spPr>
          <a:prstGeom prst="rect">
            <a:avLst/>
          </a:prstGeom>
        </p:spPr>
        <p:txBody>
          <a:bodyPr/>
          <a:lstStyle/>
          <a:p>
            <a:r>
              <a:t>Title Text</a:t>
            </a:r>
          </a:p>
        </p:txBody>
      </p:sp>
      <p:sp>
        <p:nvSpPr>
          <p:cNvPr id="42"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67" name="Body Level One…"/>
          <p:cNvSpPr txBox="1"/>
          <p:nvPr>
            <p:ph type="body" idx="1" hasCustomPrompt="1"/>
          </p:nvPr>
        </p:nvSpPr>
        <p:spPr>
          <a:xfrm>
            <a:off x="611560" y="1268759"/>
            <a:ext cx="7920881" cy="48245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21.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2" name="TextBox 31"/>
          <p:cNvSpPr txBox="1"/>
          <p:nvPr/>
        </p:nvSpPr>
        <p:spPr>
          <a:xfrm>
            <a:off x="5151119" y="6019800"/>
            <a:ext cx="2575562" cy="3484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xryang@sdau.edu.cn</a:t>
            </a:r>
          </a:p>
        </p:txBody>
      </p:sp>
      <p:sp>
        <p:nvSpPr>
          <p:cNvPr id="13" name="TextBox 30"/>
          <p:cNvSpPr txBox="1"/>
          <p:nvPr/>
        </p:nvSpPr>
        <p:spPr>
          <a:xfrm>
            <a:off x="5227319" y="5419724"/>
            <a:ext cx="2423162" cy="599441"/>
          </a:xfrm>
          <a:prstGeom prst="rect">
            <a:avLst/>
          </a:prstGeom>
          <a:ln w="12700">
            <a:miter lim="400000"/>
          </a:ln>
        </p:spPr>
        <p:txBody>
          <a:bodyPr lIns="45719" rIns="45719">
            <a:spAutoFit/>
          </a:bodyPr>
          <a:lstStyle>
            <a:lvl1pPr algn="ctr">
              <a:defRPr sz="2800">
                <a:latin typeface="黑体"/>
                <a:ea typeface="黑体"/>
                <a:cs typeface="黑体"/>
                <a:sym typeface="黑体"/>
              </a:defRPr>
            </a:lvl1pPr>
          </a:lstStyle>
          <a:p>
            <a:r>
              <a:t>杨雪蓉</a:t>
            </a:r>
          </a:p>
        </p:txBody>
      </p:sp>
      <p:pic>
        <p:nvPicPr>
          <p:cNvPr id="14" name="图片 24" descr="图片 24"/>
          <p:cNvPicPr>
            <a:picLocks noChangeAspect="1"/>
          </p:cNvPicPr>
          <p:nvPr/>
        </p:nvPicPr>
        <p:blipFill>
          <a:blip r:embed="rId2"/>
          <a:srcRect l="28194" r="1320"/>
          <a:stretch>
            <a:fillRect/>
          </a:stretch>
        </p:blipFill>
        <p:spPr>
          <a:xfrm>
            <a:off x="457199" y="5219700"/>
            <a:ext cx="720727" cy="720725"/>
          </a:xfrm>
          <a:prstGeom prst="rect">
            <a:avLst/>
          </a:prstGeom>
          <a:ln w="12700">
            <a:miter lim="400000"/>
            <a:headEnd/>
            <a:tailEnd/>
          </a:ln>
        </p:spPr>
      </p:pic>
      <p:pic>
        <p:nvPicPr>
          <p:cNvPr id="15" name="图片 36" descr="图片 36"/>
          <p:cNvPicPr>
            <a:picLocks noChangeAspect="1"/>
          </p:cNvPicPr>
          <p:nvPr/>
        </p:nvPicPr>
        <p:blipFill>
          <a:blip r:embed="rId3"/>
          <a:srcRect l="8995"/>
          <a:stretch>
            <a:fillRect/>
          </a:stretch>
        </p:blipFill>
        <p:spPr>
          <a:xfrm>
            <a:off x="3514725" y="5219700"/>
            <a:ext cx="720725" cy="720725"/>
          </a:xfrm>
          <a:prstGeom prst="rect">
            <a:avLst/>
          </a:prstGeom>
          <a:ln w="12700">
            <a:miter lim="400000"/>
            <a:headEnd/>
            <a:tailEnd/>
          </a:ln>
        </p:spPr>
      </p:pic>
      <p:sp>
        <p:nvSpPr>
          <p:cNvPr id="16" name="矩形 26"/>
          <p:cNvSpPr/>
          <p:nvPr/>
        </p:nvSpPr>
        <p:spPr>
          <a:xfrm>
            <a:off x="2744788" y="5219700"/>
            <a:ext cx="719139" cy="720725"/>
          </a:xfrm>
          <a:prstGeom prst="rect">
            <a:avLst/>
          </a:prstGeom>
          <a:solidFill>
            <a:srgbClr val="F3B623"/>
          </a:solidFill>
          <a:ln w="12700">
            <a:miter lim="400000"/>
          </a:ln>
        </p:spPr>
        <p:txBody>
          <a:bodyPr lIns="0" tIns="0" rIns="0" bIns="0" anchor="ctr"/>
          <a:lstStyle/>
          <a:p>
            <a:pPr algn="ctr">
              <a:defRPr>
                <a:solidFill>
                  <a:schemeClr val="accent6">
                    <a:hueOff val="-10717809"/>
                    <a:satOff val="-95614"/>
                    <a:lumOff val="55098"/>
                  </a:schemeClr>
                </a:solidFill>
              </a:defRPr>
            </a:pPr>
          </a:p>
        </p:txBody>
      </p:sp>
      <p:sp>
        <p:nvSpPr>
          <p:cNvPr id="17" name="矩形 27"/>
          <p:cNvSpPr/>
          <p:nvPr/>
        </p:nvSpPr>
        <p:spPr>
          <a:xfrm>
            <a:off x="1981200" y="5984874"/>
            <a:ext cx="720725" cy="719140"/>
          </a:xfrm>
          <a:prstGeom prst="rect">
            <a:avLst/>
          </a:prstGeom>
          <a:solidFill>
            <a:srgbClr val="DAE6F6"/>
          </a:solidFill>
          <a:ln w="12700">
            <a:miter lim="400000"/>
          </a:ln>
        </p:spPr>
        <p:txBody>
          <a:bodyPr lIns="0" tIns="0" rIns="0" bIns="0" anchor="ctr"/>
          <a:lstStyle/>
          <a:p>
            <a:pPr algn="ctr">
              <a:defRPr>
                <a:solidFill>
                  <a:schemeClr val="accent6">
                    <a:hueOff val="-10717809"/>
                    <a:satOff val="-95614"/>
                    <a:lumOff val="55098"/>
                  </a:schemeClr>
                </a:solidFill>
              </a:defRPr>
            </a:pPr>
          </a:p>
        </p:txBody>
      </p:sp>
      <p:sp>
        <p:nvSpPr>
          <p:cNvPr id="18" name="矩形 28"/>
          <p:cNvSpPr/>
          <p:nvPr/>
        </p:nvSpPr>
        <p:spPr>
          <a:xfrm>
            <a:off x="1217612" y="5219700"/>
            <a:ext cx="720726" cy="720725"/>
          </a:xfrm>
          <a:prstGeom prst="rect">
            <a:avLst/>
          </a:prstGeom>
          <a:solidFill>
            <a:srgbClr val="ADE2FE"/>
          </a:solidFill>
          <a:ln w="12700">
            <a:miter lim="400000"/>
          </a:ln>
        </p:spPr>
        <p:txBody>
          <a:bodyPr lIns="0" tIns="0" rIns="0" bIns="0" anchor="ctr"/>
          <a:lstStyle/>
          <a:p>
            <a:pPr algn="ctr">
              <a:defRPr>
                <a:solidFill>
                  <a:schemeClr val="accent6">
                    <a:hueOff val="-10717809"/>
                    <a:satOff val="-95614"/>
                    <a:lumOff val="55098"/>
                  </a:schemeClr>
                </a:solidFill>
              </a:defRPr>
            </a:pPr>
          </a:p>
        </p:txBody>
      </p:sp>
      <p:sp>
        <p:nvSpPr>
          <p:cNvPr id="19" name="矩形 29"/>
          <p:cNvSpPr/>
          <p:nvPr/>
        </p:nvSpPr>
        <p:spPr>
          <a:xfrm>
            <a:off x="1981200" y="4452937"/>
            <a:ext cx="720725" cy="719139"/>
          </a:xfrm>
          <a:prstGeom prst="rect">
            <a:avLst/>
          </a:prstGeom>
          <a:solidFill>
            <a:srgbClr val="0293E0"/>
          </a:solidFill>
          <a:ln w="12700">
            <a:miter lim="400000"/>
          </a:ln>
        </p:spPr>
        <p:txBody>
          <a:bodyPr lIns="0" tIns="0" rIns="0" bIns="0" anchor="ctr"/>
          <a:lstStyle/>
          <a:p>
            <a:pPr algn="ctr">
              <a:defRPr>
                <a:solidFill>
                  <a:schemeClr val="accent6">
                    <a:hueOff val="-10717809"/>
                    <a:satOff val="-95614"/>
                    <a:lumOff val="55098"/>
                  </a:schemeClr>
                </a:solidFill>
              </a:defRPr>
            </a:pPr>
          </a:p>
        </p:txBody>
      </p:sp>
      <p:pic>
        <p:nvPicPr>
          <p:cNvPr id="20" name="图片 23" descr="图片 23"/>
          <p:cNvPicPr>
            <a:picLocks noChangeAspect="1"/>
          </p:cNvPicPr>
          <p:nvPr/>
        </p:nvPicPr>
        <p:blipFill>
          <a:blip r:embed="rId4"/>
          <a:srcRect l="7938" r="12687"/>
          <a:stretch>
            <a:fillRect/>
          </a:stretch>
        </p:blipFill>
        <p:spPr>
          <a:xfrm>
            <a:off x="2744788" y="5984875"/>
            <a:ext cx="719138" cy="719138"/>
          </a:xfrm>
          <a:prstGeom prst="rect">
            <a:avLst/>
          </a:prstGeom>
          <a:ln w="12700">
            <a:miter lim="400000"/>
            <a:headEnd/>
            <a:tailEnd/>
          </a:ln>
        </p:spPr>
      </p:pic>
      <p:pic>
        <p:nvPicPr>
          <p:cNvPr id="21" name="图片 21" descr="图片 21"/>
          <p:cNvPicPr>
            <a:picLocks noChangeAspect="1"/>
          </p:cNvPicPr>
          <p:nvPr/>
        </p:nvPicPr>
        <p:blipFill>
          <a:blip r:embed="rId5"/>
          <a:srcRect l="35278"/>
          <a:stretch>
            <a:fillRect/>
          </a:stretch>
        </p:blipFill>
        <p:spPr>
          <a:xfrm>
            <a:off x="1217613" y="4452937"/>
            <a:ext cx="720725" cy="719138"/>
          </a:xfrm>
          <a:prstGeom prst="rect">
            <a:avLst/>
          </a:prstGeom>
          <a:ln w="12700">
            <a:miter lim="400000"/>
            <a:headEnd/>
            <a:tailEnd/>
          </a:ln>
        </p:spPr>
      </p:pic>
      <p:pic>
        <p:nvPicPr>
          <p:cNvPr id="22" name="图片 33" descr="图片 33"/>
          <p:cNvPicPr>
            <a:picLocks noChangeAspect="1"/>
          </p:cNvPicPr>
          <p:nvPr/>
        </p:nvPicPr>
        <p:blipFill>
          <a:blip r:embed="rId6"/>
          <a:srcRect l="17072"/>
          <a:stretch>
            <a:fillRect/>
          </a:stretch>
        </p:blipFill>
        <p:spPr>
          <a:xfrm>
            <a:off x="1973263" y="5214937"/>
            <a:ext cx="719138" cy="719138"/>
          </a:xfrm>
          <a:prstGeom prst="rect">
            <a:avLst/>
          </a:prstGeom>
          <a:ln w="12700">
            <a:miter lim="400000"/>
            <a:headEnd/>
            <a:tailEnd/>
          </a:ln>
        </p:spPr>
      </p:pic>
      <p:grpSp>
        <p:nvGrpSpPr>
          <p:cNvPr id="25" name="Group 19"/>
          <p:cNvGrpSpPr/>
          <p:nvPr/>
        </p:nvGrpSpPr>
        <p:grpSpPr>
          <a:xfrm>
            <a:off x="7086600" y="1947863"/>
            <a:ext cx="533400" cy="533401"/>
            <a:chOff x="0" y="0"/>
            <a:chExt cx="533400" cy="533400"/>
          </a:xfrm>
        </p:grpSpPr>
        <p:sp>
          <p:nvSpPr>
            <p:cNvPr id="23" name="Oval 20"/>
            <p:cNvSpPr/>
            <p:nvPr/>
          </p:nvSpPr>
          <p:spPr>
            <a:xfrm>
              <a:off x="0" y="0"/>
              <a:ext cx="533400" cy="533400"/>
            </a:xfrm>
            <a:prstGeom prst="ellipse">
              <a:avLst/>
            </a:prstGeom>
            <a:gradFill flip="none" rotWithShape="1">
              <a:gsLst>
                <a:gs pos="0">
                  <a:srgbClr val="C0CEE0"/>
                </a:gs>
                <a:gs pos="100000">
                  <a:srgbClr val="073E87">
                    <a:alpha val="31000"/>
                  </a:srgbClr>
                </a:gs>
              </a:gsLst>
              <a:path path="circle">
                <a:fillToRect l="37721" t="-19636" r="62278" b="119636"/>
              </a:path>
            </a:gradFill>
            <a:ln w="12700" cap="flat">
              <a:noFill/>
              <a:miter lim="400000"/>
            </a:ln>
            <a:effectLst/>
          </p:spPr>
          <p:txBody>
            <a:bodyPr wrap="square" lIns="0" tIns="0" rIns="0" bIns="0" numCol="1" anchor="ctr">
              <a:noAutofit/>
            </a:bodyPr>
            <a:lstStyle/>
            <a:p/>
          </p:txBody>
        </p:sp>
        <p:sp>
          <p:nvSpPr>
            <p:cNvPr id="24" name="Oval 21"/>
            <p:cNvSpPr/>
            <p:nvPr/>
          </p:nvSpPr>
          <p:spPr>
            <a:xfrm>
              <a:off x="0" y="0"/>
              <a:ext cx="355601" cy="355601"/>
            </a:xfrm>
            <a:prstGeom prst="ellipse">
              <a:avLst/>
            </a:prstGeom>
            <a:gradFill flip="none" rotWithShape="1">
              <a:gsLst>
                <a:gs pos="0">
                  <a:schemeClr val="accent6">
                    <a:hueOff val="-10717809"/>
                    <a:satOff val="-95614"/>
                    <a:lumOff val="55098"/>
                  </a:schemeClr>
                </a:gs>
                <a:gs pos="100000">
                  <a:schemeClr val="accent6">
                    <a:hueOff val="-10717809"/>
                    <a:satOff val="-95614"/>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28" name="Group 22"/>
          <p:cNvGrpSpPr/>
          <p:nvPr/>
        </p:nvGrpSpPr>
        <p:grpSpPr>
          <a:xfrm>
            <a:off x="7596505" y="1403985"/>
            <a:ext cx="914401" cy="914401"/>
            <a:chOff x="0" y="0"/>
            <a:chExt cx="914400" cy="914400"/>
          </a:xfrm>
        </p:grpSpPr>
        <p:sp>
          <p:nvSpPr>
            <p:cNvPr id="26" name="Oval 23"/>
            <p:cNvSpPr/>
            <p:nvPr/>
          </p:nvSpPr>
          <p:spPr>
            <a:xfrm>
              <a:off x="0" y="0"/>
              <a:ext cx="914400" cy="914400"/>
            </a:xfrm>
            <a:prstGeom prst="ellipse">
              <a:avLst/>
            </a:prstGeom>
            <a:solidFill>
              <a:schemeClr val="accent1">
                <a:alpha val="52940"/>
              </a:schemeClr>
            </a:solidFill>
            <a:ln w="12700" cap="flat">
              <a:noFill/>
              <a:miter lim="400000"/>
            </a:ln>
            <a:effectLst/>
          </p:spPr>
          <p:txBody>
            <a:bodyPr wrap="square" lIns="0" tIns="0" rIns="0" bIns="0" numCol="1" anchor="ctr">
              <a:noAutofit/>
            </a:bodyPr>
            <a:lstStyle/>
            <a:p/>
          </p:txBody>
        </p:sp>
        <p:sp>
          <p:nvSpPr>
            <p:cNvPr id="27" name="Oval 24"/>
            <p:cNvSpPr/>
            <p:nvPr/>
          </p:nvSpPr>
          <p:spPr>
            <a:xfrm>
              <a:off x="0" y="152400"/>
              <a:ext cx="762000" cy="609600"/>
            </a:xfrm>
            <a:prstGeom prst="ellipse">
              <a:avLst/>
            </a:prstGeom>
            <a:gradFill flip="none" rotWithShape="1">
              <a:gsLst>
                <a:gs pos="0">
                  <a:schemeClr val="accent6">
                    <a:hueOff val="-10717809"/>
                    <a:satOff val="-95614"/>
                    <a:lumOff val="55098"/>
                  </a:schemeClr>
                </a:gs>
                <a:gs pos="100000">
                  <a:schemeClr val="accent6">
                    <a:hueOff val="-10717809"/>
                    <a:satOff val="-95614"/>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31" name="Group 25"/>
          <p:cNvGrpSpPr/>
          <p:nvPr/>
        </p:nvGrpSpPr>
        <p:grpSpPr>
          <a:xfrm>
            <a:off x="304800" y="3429000"/>
            <a:ext cx="1295400" cy="1371600"/>
            <a:chOff x="0" y="0"/>
            <a:chExt cx="1295400" cy="1371600"/>
          </a:xfrm>
        </p:grpSpPr>
        <p:sp>
          <p:nvSpPr>
            <p:cNvPr id="29" name="Oval 26"/>
            <p:cNvSpPr/>
            <p:nvPr/>
          </p:nvSpPr>
          <p:spPr>
            <a:xfrm>
              <a:off x="0" y="0"/>
              <a:ext cx="1295400" cy="1371600"/>
            </a:xfrm>
            <a:prstGeom prst="ellipse">
              <a:avLst/>
            </a:prstGeom>
            <a:solidFill>
              <a:srgbClr val="073E87">
                <a:alpha val="52940"/>
              </a:srgbClr>
            </a:solidFill>
            <a:ln w="12700" cap="flat">
              <a:noFill/>
              <a:miter lim="400000"/>
            </a:ln>
            <a:effectLst/>
          </p:spPr>
          <p:txBody>
            <a:bodyPr wrap="square" lIns="0" tIns="0" rIns="0" bIns="0" numCol="1" anchor="ctr">
              <a:noAutofit/>
            </a:bodyPr>
            <a:lstStyle/>
            <a:p/>
          </p:txBody>
        </p:sp>
        <p:sp>
          <p:nvSpPr>
            <p:cNvPr id="30" name="Oval 27"/>
            <p:cNvSpPr/>
            <p:nvPr/>
          </p:nvSpPr>
          <p:spPr>
            <a:xfrm>
              <a:off x="0" y="228600"/>
              <a:ext cx="1079501" cy="914400"/>
            </a:xfrm>
            <a:prstGeom prst="ellipse">
              <a:avLst/>
            </a:prstGeom>
            <a:gradFill flip="none" rotWithShape="1">
              <a:gsLst>
                <a:gs pos="0">
                  <a:schemeClr val="accent6">
                    <a:hueOff val="-10717809"/>
                    <a:satOff val="-95614"/>
                    <a:lumOff val="55098"/>
                  </a:schemeClr>
                </a:gs>
                <a:gs pos="100000">
                  <a:schemeClr val="accent6">
                    <a:hueOff val="-10717809"/>
                    <a:satOff val="-95614"/>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pic>
        <p:nvPicPr>
          <p:cNvPr id="32" name="图片 31" descr="图片 31"/>
          <p:cNvPicPr>
            <a:picLocks noChangeAspect="1"/>
          </p:cNvPicPr>
          <p:nvPr/>
        </p:nvPicPr>
        <p:blipFill>
          <a:blip r:embed="rId7"/>
          <a:stretch>
            <a:fillRect/>
          </a:stretch>
        </p:blipFill>
        <p:spPr>
          <a:xfrm>
            <a:off x="1217612" y="5984875"/>
            <a:ext cx="720726" cy="719138"/>
          </a:xfrm>
          <a:prstGeom prst="rect">
            <a:avLst/>
          </a:prstGeom>
          <a:ln w="12700">
            <a:miter lim="400000"/>
            <a:headEnd/>
            <a:tailEnd/>
          </a:ln>
        </p:spPr>
      </p:pic>
      <p:sp>
        <p:nvSpPr>
          <p:cNvPr id="33" name="Title Text"/>
          <p:cNvSpPr txBox="1"/>
          <p:nvPr>
            <p:ph type="title" hasCustomPrompt="1"/>
          </p:nvPr>
        </p:nvSpPr>
        <p:spPr>
          <a:xfrm>
            <a:off x="1115616" y="2799016"/>
            <a:ext cx="7006481" cy="918016"/>
          </a:xfrm>
          <a:prstGeom prst="rect">
            <a:avLst/>
          </a:prstGeom>
        </p:spPr>
        <p:txBody>
          <a:bodyPr/>
          <a:lstStyle>
            <a:lvl1pPr>
              <a:defRPr sz="5400"/>
            </a:lvl1pPr>
          </a:lstStyle>
          <a:p>
            <a:r>
              <a:t>Title Text</a:t>
            </a:r>
          </a:p>
        </p:txBody>
      </p:sp>
      <p:sp>
        <p:nvSpPr>
          <p:cNvPr id="34" name="Slide Number"/>
          <p:cNvSpPr txBox="1"/>
          <p:nvPr>
            <p:ph type="sldNum" sz="quarter" idx="2"/>
          </p:nvPr>
        </p:nvSpPr>
        <p:spPr>
          <a:xfrm>
            <a:off x="5486400" y="6172200"/>
            <a:ext cx="2133600" cy="36830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目录">
    <p:spTree>
      <p:nvGrpSpPr>
        <p:cNvPr id="1" name=""/>
        <p:cNvGrpSpPr/>
        <p:nvPr/>
      </p:nvGrpSpPr>
      <p:grpSpPr>
        <a:xfrm>
          <a:off x="0" y="0"/>
          <a:ext cx="0" cy="0"/>
          <a:chOff x="0" y="0"/>
          <a:chExt cx="0" cy="0"/>
        </a:xfrm>
      </p:grpSpPr>
      <p:sp>
        <p:nvSpPr>
          <p:cNvPr id="41" name="Title Text"/>
          <p:cNvSpPr txBox="1"/>
          <p:nvPr>
            <p:ph type="title" hasCustomPrompt="1"/>
          </p:nvPr>
        </p:nvSpPr>
        <p:spPr>
          <a:prstGeom prst="rect">
            <a:avLst/>
          </a:prstGeom>
        </p:spPr>
        <p:txBody>
          <a:bodyPr/>
          <a:lstStyle/>
          <a:p>
            <a:r>
              <a:t>Title Text</a:t>
            </a:r>
          </a:p>
        </p:txBody>
      </p:sp>
      <p:sp>
        <p:nvSpPr>
          <p:cNvPr id="42"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目录_1">
    <p:spTree>
      <p:nvGrpSpPr>
        <p:cNvPr id="1" name=""/>
        <p:cNvGrpSpPr/>
        <p:nvPr/>
      </p:nvGrpSpPr>
      <p:grpSpPr>
        <a:xfrm>
          <a:off x="0" y="0"/>
          <a:ext cx="0" cy="0"/>
          <a:chOff x="0" y="0"/>
          <a:chExt cx="0" cy="0"/>
        </a:xfrm>
      </p:grpSpPr>
      <p:sp>
        <p:nvSpPr>
          <p:cNvPr id="50" name="Title Text"/>
          <p:cNvSpPr txBox="1"/>
          <p:nvPr>
            <p:ph type="title" hasCustomPrompt="1"/>
          </p:nvPr>
        </p:nvSpPr>
        <p:spPr>
          <a:xfrm>
            <a:off x="611560" y="404664"/>
            <a:ext cx="7488833" cy="748680"/>
          </a:xfrm>
          <a:prstGeom prst="rect">
            <a:avLst/>
          </a:prstGeom>
        </p:spPr>
        <p:txBody>
          <a:bodyPr/>
          <a:lstStyle>
            <a:lvl1pPr algn="l">
              <a:defRPr sz="3600"/>
            </a:lvl1pPr>
          </a:lstStyle>
          <a:p>
            <a:r>
              <a:t>Title Text</a:t>
            </a:r>
          </a:p>
        </p:txBody>
      </p:sp>
      <p:sp>
        <p:nvSpPr>
          <p:cNvPr id="51" name="Body Level One…"/>
          <p:cNvSpPr txBox="1"/>
          <p:nvPr>
            <p:ph type="body" idx="1" hasCustomPrompt="1"/>
          </p:nvPr>
        </p:nvSpPr>
        <p:spPr>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目录_2">
    <p:spTree>
      <p:nvGrpSpPr>
        <p:cNvPr id="1" name=""/>
        <p:cNvGrpSpPr/>
        <p:nvPr/>
      </p:nvGrpSpPr>
      <p:grpSpPr>
        <a:xfrm>
          <a:off x="0" y="0"/>
          <a:ext cx="0" cy="0"/>
          <a:chOff x="0" y="0"/>
          <a:chExt cx="0" cy="0"/>
        </a:xfrm>
      </p:grpSpPr>
      <p:sp>
        <p:nvSpPr>
          <p:cNvPr id="59" name="Body Level One…"/>
          <p:cNvSpPr txBox="1"/>
          <p:nvPr>
            <p:ph type="body" idx="1" hasCustomPrompt="1"/>
          </p:nvPr>
        </p:nvSpPr>
        <p:spPr>
          <a:xfrm>
            <a:off x="611558" y="620687"/>
            <a:ext cx="7920882" cy="5490561"/>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67" name="Body Level One…"/>
          <p:cNvSpPr txBox="1"/>
          <p:nvPr>
            <p:ph type="body" idx="1" hasCustomPrompt="1"/>
          </p:nvPr>
        </p:nvSpPr>
        <p:spPr>
          <a:xfrm>
            <a:off x="611560" y="1268759"/>
            <a:ext cx="7920881" cy="48245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26.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2" name="TextBox 31"/>
          <p:cNvSpPr txBox="1"/>
          <p:nvPr/>
        </p:nvSpPr>
        <p:spPr>
          <a:xfrm>
            <a:off x="5151119" y="6019800"/>
            <a:ext cx="2575562" cy="3484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xryang@sdau.edu.cn</a:t>
            </a:r>
          </a:p>
        </p:txBody>
      </p:sp>
      <p:sp>
        <p:nvSpPr>
          <p:cNvPr id="13" name="TextBox 30"/>
          <p:cNvSpPr txBox="1"/>
          <p:nvPr/>
        </p:nvSpPr>
        <p:spPr>
          <a:xfrm>
            <a:off x="5227319" y="5419724"/>
            <a:ext cx="2423162" cy="599441"/>
          </a:xfrm>
          <a:prstGeom prst="rect">
            <a:avLst/>
          </a:prstGeom>
          <a:ln w="12700">
            <a:miter lim="400000"/>
          </a:ln>
        </p:spPr>
        <p:txBody>
          <a:bodyPr lIns="45719" rIns="45719">
            <a:spAutoFit/>
          </a:bodyPr>
          <a:lstStyle>
            <a:lvl1pPr algn="ctr">
              <a:defRPr sz="2800">
                <a:latin typeface="黑体"/>
                <a:ea typeface="黑体"/>
                <a:cs typeface="黑体"/>
                <a:sym typeface="黑体"/>
              </a:defRPr>
            </a:lvl1pPr>
          </a:lstStyle>
          <a:p>
            <a:r>
              <a:t>杨雪蓉</a:t>
            </a:r>
          </a:p>
        </p:txBody>
      </p:sp>
      <p:pic>
        <p:nvPicPr>
          <p:cNvPr id="14" name="图片 24" descr="图片 24"/>
          <p:cNvPicPr>
            <a:picLocks noChangeAspect="1"/>
          </p:cNvPicPr>
          <p:nvPr/>
        </p:nvPicPr>
        <p:blipFill>
          <a:blip r:embed="rId2"/>
          <a:srcRect l="28194" r="1320"/>
          <a:stretch>
            <a:fillRect/>
          </a:stretch>
        </p:blipFill>
        <p:spPr>
          <a:xfrm>
            <a:off x="457199" y="5219700"/>
            <a:ext cx="720727" cy="720725"/>
          </a:xfrm>
          <a:prstGeom prst="rect">
            <a:avLst/>
          </a:prstGeom>
          <a:ln w="12700">
            <a:miter lim="400000"/>
            <a:headEnd/>
            <a:tailEnd/>
          </a:ln>
        </p:spPr>
      </p:pic>
      <p:pic>
        <p:nvPicPr>
          <p:cNvPr id="15" name="图片 36" descr="图片 36"/>
          <p:cNvPicPr>
            <a:picLocks noChangeAspect="1"/>
          </p:cNvPicPr>
          <p:nvPr/>
        </p:nvPicPr>
        <p:blipFill>
          <a:blip r:embed="rId3"/>
          <a:srcRect l="8995"/>
          <a:stretch>
            <a:fillRect/>
          </a:stretch>
        </p:blipFill>
        <p:spPr>
          <a:xfrm>
            <a:off x="3514725" y="5219700"/>
            <a:ext cx="720725" cy="720725"/>
          </a:xfrm>
          <a:prstGeom prst="rect">
            <a:avLst/>
          </a:prstGeom>
          <a:ln w="12700">
            <a:miter lim="400000"/>
            <a:headEnd/>
            <a:tailEnd/>
          </a:ln>
        </p:spPr>
      </p:pic>
      <p:sp>
        <p:nvSpPr>
          <p:cNvPr id="16" name="矩形 26"/>
          <p:cNvSpPr/>
          <p:nvPr/>
        </p:nvSpPr>
        <p:spPr>
          <a:xfrm>
            <a:off x="2744788" y="5219700"/>
            <a:ext cx="719139" cy="720725"/>
          </a:xfrm>
          <a:prstGeom prst="rect">
            <a:avLst/>
          </a:prstGeom>
          <a:solidFill>
            <a:srgbClr val="F3B623"/>
          </a:solidFill>
          <a:ln w="12700">
            <a:miter lim="400000"/>
          </a:ln>
        </p:spPr>
        <p:txBody>
          <a:bodyPr lIns="0" tIns="0" rIns="0" bIns="0" anchor="ctr"/>
          <a:lstStyle/>
          <a:p>
            <a:pPr algn="ctr">
              <a:defRPr>
                <a:solidFill>
                  <a:schemeClr val="accent6">
                    <a:hueOff val="-10717809"/>
                    <a:satOff val="-95613"/>
                    <a:lumOff val="55098"/>
                  </a:schemeClr>
                </a:solidFill>
              </a:defRPr>
            </a:pPr>
          </a:p>
        </p:txBody>
      </p:sp>
      <p:sp>
        <p:nvSpPr>
          <p:cNvPr id="17" name="矩形 27"/>
          <p:cNvSpPr/>
          <p:nvPr/>
        </p:nvSpPr>
        <p:spPr>
          <a:xfrm>
            <a:off x="1981200" y="5984874"/>
            <a:ext cx="720725" cy="719140"/>
          </a:xfrm>
          <a:prstGeom prst="rect">
            <a:avLst/>
          </a:prstGeom>
          <a:solidFill>
            <a:srgbClr val="DAE6F6"/>
          </a:solidFill>
          <a:ln w="12700">
            <a:miter lim="400000"/>
          </a:ln>
        </p:spPr>
        <p:txBody>
          <a:bodyPr lIns="0" tIns="0" rIns="0" bIns="0" anchor="ctr"/>
          <a:lstStyle/>
          <a:p>
            <a:pPr algn="ctr">
              <a:defRPr>
                <a:solidFill>
                  <a:schemeClr val="accent6">
                    <a:hueOff val="-10717809"/>
                    <a:satOff val="-95613"/>
                    <a:lumOff val="55098"/>
                  </a:schemeClr>
                </a:solidFill>
              </a:defRPr>
            </a:pPr>
          </a:p>
        </p:txBody>
      </p:sp>
      <p:sp>
        <p:nvSpPr>
          <p:cNvPr id="18" name="矩形 28"/>
          <p:cNvSpPr/>
          <p:nvPr/>
        </p:nvSpPr>
        <p:spPr>
          <a:xfrm>
            <a:off x="1217612" y="5219700"/>
            <a:ext cx="720726" cy="720725"/>
          </a:xfrm>
          <a:prstGeom prst="rect">
            <a:avLst/>
          </a:prstGeom>
          <a:solidFill>
            <a:srgbClr val="ADE2FE"/>
          </a:solidFill>
          <a:ln w="12700">
            <a:miter lim="400000"/>
          </a:ln>
        </p:spPr>
        <p:txBody>
          <a:bodyPr lIns="0" tIns="0" rIns="0" bIns="0" anchor="ctr"/>
          <a:lstStyle/>
          <a:p>
            <a:pPr algn="ctr">
              <a:defRPr>
                <a:solidFill>
                  <a:schemeClr val="accent6">
                    <a:hueOff val="-10717809"/>
                    <a:satOff val="-95613"/>
                    <a:lumOff val="55098"/>
                  </a:schemeClr>
                </a:solidFill>
              </a:defRPr>
            </a:pPr>
          </a:p>
        </p:txBody>
      </p:sp>
      <p:sp>
        <p:nvSpPr>
          <p:cNvPr id="19" name="矩形 29"/>
          <p:cNvSpPr/>
          <p:nvPr/>
        </p:nvSpPr>
        <p:spPr>
          <a:xfrm>
            <a:off x="1981200" y="4452937"/>
            <a:ext cx="720725" cy="719139"/>
          </a:xfrm>
          <a:prstGeom prst="rect">
            <a:avLst/>
          </a:prstGeom>
          <a:solidFill>
            <a:srgbClr val="0293E0"/>
          </a:solidFill>
          <a:ln w="12700">
            <a:miter lim="400000"/>
          </a:ln>
        </p:spPr>
        <p:txBody>
          <a:bodyPr lIns="0" tIns="0" rIns="0" bIns="0" anchor="ctr"/>
          <a:lstStyle/>
          <a:p>
            <a:pPr algn="ctr">
              <a:defRPr>
                <a:solidFill>
                  <a:schemeClr val="accent6">
                    <a:hueOff val="-10717809"/>
                    <a:satOff val="-95613"/>
                    <a:lumOff val="55098"/>
                  </a:schemeClr>
                </a:solidFill>
              </a:defRPr>
            </a:pPr>
          </a:p>
        </p:txBody>
      </p:sp>
      <p:pic>
        <p:nvPicPr>
          <p:cNvPr id="20" name="图片 23" descr="图片 23"/>
          <p:cNvPicPr>
            <a:picLocks noChangeAspect="1"/>
          </p:cNvPicPr>
          <p:nvPr/>
        </p:nvPicPr>
        <p:blipFill>
          <a:blip r:embed="rId4"/>
          <a:srcRect l="7938" r="12687"/>
          <a:stretch>
            <a:fillRect/>
          </a:stretch>
        </p:blipFill>
        <p:spPr>
          <a:xfrm>
            <a:off x="2744788" y="5984875"/>
            <a:ext cx="719138" cy="719138"/>
          </a:xfrm>
          <a:prstGeom prst="rect">
            <a:avLst/>
          </a:prstGeom>
          <a:ln w="12700">
            <a:miter lim="400000"/>
            <a:headEnd/>
            <a:tailEnd/>
          </a:ln>
        </p:spPr>
      </p:pic>
      <p:pic>
        <p:nvPicPr>
          <p:cNvPr id="21" name="图片 21" descr="图片 21"/>
          <p:cNvPicPr>
            <a:picLocks noChangeAspect="1"/>
          </p:cNvPicPr>
          <p:nvPr/>
        </p:nvPicPr>
        <p:blipFill>
          <a:blip r:embed="rId5"/>
          <a:srcRect l="35278"/>
          <a:stretch>
            <a:fillRect/>
          </a:stretch>
        </p:blipFill>
        <p:spPr>
          <a:xfrm>
            <a:off x="1217613" y="4452937"/>
            <a:ext cx="720725" cy="719138"/>
          </a:xfrm>
          <a:prstGeom prst="rect">
            <a:avLst/>
          </a:prstGeom>
          <a:ln w="12700">
            <a:miter lim="400000"/>
            <a:headEnd/>
            <a:tailEnd/>
          </a:ln>
        </p:spPr>
      </p:pic>
      <p:pic>
        <p:nvPicPr>
          <p:cNvPr id="22" name="图片 33" descr="图片 33"/>
          <p:cNvPicPr>
            <a:picLocks noChangeAspect="1"/>
          </p:cNvPicPr>
          <p:nvPr/>
        </p:nvPicPr>
        <p:blipFill>
          <a:blip r:embed="rId6"/>
          <a:srcRect l="17072"/>
          <a:stretch>
            <a:fillRect/>
          </a:stretch>
        </p:blipFill>
        <p:spPr>
          <a:xfrm>
            <a:off x="1973263" y="5214937"/>
            <a:ext cx="719138" cy="719138"/>
          </a:xfrm>
          <a:prstGeom prst="rect">
            <a:avLst/>
          </a:prstGeom>
          <a:ln w="12700">
            <a:miter lim="400000"/>
            <a:headEnd/>
            <a:tailEnd/>
          </a:ln>
        </p:spPr>
      </p:pic>
      <p:grpSp>
        <p:nvGrpSpPr>
          <p:cNvPr id="25" name="Group 19"/>
          <p:cNvGrpSpPr/>
          <p:nvPr/>
        </p:nvGrpSpPr>
        <p:grpSpPr>
          <a:xfrm>
            <a:off x="7086600" y="1947863"/>
            <a:ext cx="533400" cy="533401"/>
            <a:chOff x="0" y="0"/>
            <a:chExt cx="533400" cy="533400"/>
          </a:xfrm>
        </p:grpSpPr>
        <p:sp>
          <p:nvSpPr>
            <p:cNvPr id="23" name="Oval 20"/>
            <p:cNvSpPr/>
            <p:nvPr/>
          </p:nvSpPr>
          <p:spPr>
            <a:xfrm>
              <a:off x="0" y="0"/>
              <a:ext cx="533400" cy="533400"/>
            </a:xfrm>
            <a:prstGeom prst="ellipse">
              <a:avLst/>
            </a:prstGeom>
            <a:gradFill flip="none" rotWithShape="1">
              <a:gsLst>
                <a:gs pos="0">
                  <a:srgbClr val="C0CEE0"/>
                </a:gs>
                <a:gs pos="100000">
                  <a:srgbClr val="073E87">
                    <a:alpha val="31000"/>
                  </a:srgbClr>
                </a:gs>
              </a:gsLst>
              <a:path path="circle">
                <a:fillToRect l="37721" t="-19636" r="62278" b="119636"/>
              </a:path>
            </a:gradFill>
            <a:ln w="12700" cap="flat">
              <a:noFill/>
              <a:miter lim="400000"/>
            </a:ln>
            <a:effectLst/>
          </p:spPr>
          <p:txBody>
            <a:bodyPr wrap="square" lIns="0" tIns="0" rIns="0" bIns="0" numCol="1" anchor="ctr">
              <a:noAutofit/>
            </a:bodyPr>
            <a:lstStyle/>
            <a:p/>
          </p:txBody>
        </p:sp>
        <p:sp>
          <p:nvSpPr>
            <p:cNvPr id="24" name="Oval 21"/>
            <p:cNvSpPr/>
            <p:nvPr/>
          </p:nvSpPr>
          <p:spPr>
            <a:xfrm>
              <a:off x="0" y="0"/>
              <a:ext cx="355601" cy="355601"/>
            </a:xfrm>
            <a:prstGeom prst="ellipse">
              <a:avLst/>
            </a:prstGeom>
            <a:gradFill flip="none" rotWithShape="1">
              <a:gsLst>
                <a:gs pos="0">
                  <a:schemeClr val="accent6">
                    <a:hueOff val="-10717809"/>
                    <a:satOff val="-95613"/>
                    <a:lumOff val="55098"/>
                  </a:schemeClr>
                </a:gs>
                <a:gs pos="100000">
                  <a:schemeClr val="accent6">
                    <a:hueOff val="-10717809"/>
                    <a:satOff val="-95613"/>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28" name="Group 22"/>
          <p:cNvGrpSpPr/>
          <p:nvPr/>
        </p:nvGrpSpPr>
        <p:grpSpPr>
          <a:xfrm>
            <a:off x="7596505" y="1403985"/>
            <a:ext cx="914401" cy="914401"/>
            <a:chOff x="0" y="0"/>
            <a:chExt cx="914400" cy="914400"/>
          </a:xfrm>
        </p:grpSpPr>
        <p:sp>
          <p:nvSpPr>
            <p:cNvPr id="26" name="Oval 23"/>
            <p:cNvSpPr/>
            <p:nvPr/>
          </p:nvSpPr>
          <p:spPr>
            <a:xfrm>
              <a:off x="0" y="0"/>
              <a:ext cx="914400" cy="914400"/>
            </a:xfrm>
            <a:prstGeom prst="ellipse">
              <a:avLst/>
            </a:prstGeom>
            <a:solidFill>
              <a:schemeClr val="accent1">
                <a:alpha val="52940"/>
              </a:schemeClr>
            </a:solidFill>
            <a:ln w="12700" cap="flat">
              <a:noFill/>
              <a:miter lim="400000"/>
            </a:ln>
            <a:effectLst/>
          </p:spPr>
          <p:txBody>
            <a:bodyPr wrap="square" lIns="0" tIns="0" rIns="0" bIns="0" numCol="1" anchor="ctr">
              <a:noAutofit/>
            </a:bodyPr>
            <a:lstStyle/>
            <a:p/>
          </p:txBody>
        </p:sp>
        <p:sp>
          <p:nvSpPr>
            <p:cNvPr id="27" name="Oval 24"/>
            <p:cNvSpPr/>
            <p:nvPr/>
          </p:nvSpPr>
          <p:spPr>
            <a:xfrm>
              <a:off x="0" y="152400"/>
              <a:ext cx="762000" cy="609600"/>
            </a:xfrm>
            <a:prstGeom prst="ellipse">
              <a:avLst/>
            </a:prstGeom>
            <a:gradFill flip="none" rotWithShape="1">
              <a:gsLst>
                <a:gs pos="0">
                  <a:schemeClr val="accent6">
                    <a:hueOff val="-10717809"/>
                    <a:satOff val="-95613"/>
                    <a:lumOff val="55098"/>
                  </a:schemeClr>
                </a:gs>
                <a:gs pos="100000">
                  <a:schemeClr val="accent6">
                    <a:hueOff val="-10717809"/>
                    <a:satOff val="-95613"/>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31" name="Group 25"/>
          <p:cNvGrpSpPr/>
          <p:nvPr/>
        </p:nvGrpSpPr>
        <p:grpSpPr>
          <a:xfrm>
            <a:off x="304800" y="3429000"/>
            <a:ext cx="1295400" cy="1371600"/>
            <a:chOff x="0" y="0"/>
            <a:chExt cx="1295400" cy="1371600"/>
          </a:xfrm>
        </p:grpSpPr>
        <p:sp>
          <p:nvSpPr>
            <p:cNvPr id="29" name="Oval 26"/>
            <p:cNvSpPr/>
            <p:nvPr/>
          </p:nvSpPr>
          <p:spPr>
            <a:xfrm>
              <a:off x="0" y="0"/>
              <a:ext cx="1295400" cy="1371600"/>
            </a:xfrm>
            <a:prstGeom prst="ellipse">
              <a:avLst/>
            </a:prstGeom>
            <a:solidFill>
              <a:srgbClr val="073E87">
                <a:alpha val="52940"/>
              </a:srgbClr>
            </a:solidFill>
            <a:ln w="12700" cap="flat">
              <a:noFill/>
              <a:miter lim="400000"/>
            </a:ln>
            <a:effectLst/>
          </p:spPr>
          <p:txBody>
            <a:bodyPr wrap="square" lIns="0" tIns="0" rIns="0" bIns="0" numCol="1" anchor="ctr">
              <a:noAutofit/>
            </a:bodyPr>
            <a:lstStyle/>
            <a:p/>
          </p:txBody>
        </p:sp>
        <p:sp>
          <p:nvSpPr>
            <p:cNvPr id="30" name="Oval 27"/>
            <p:cNvSpPr/>
            <p:nvPr/>
          </p:nvSpPr>
          <p:spPr>
            <a:xfrm>
              <a:off x="0" y="228600"/>
              <a:ext cx="1079501" cy="914400"/>
            </a:xfrm>
            <a:prstGeom prst="ellipse">
              <a:avLst/>
            </a:prstGeom>
            <a:gradFill flip="none" rotWithShape="1">
              <a:gsLst>
                <a:gs pos="0">
                  <a:schemeClr val="accent6">
                    <a:hueOff val="-10717809"/>
                    <a:satOff val="-95613"/>
                    <a:lumOff val="55098"/>
                  </a:schemeClr>
                </a:gs>
                <a:gs pos="100000">
                  <a:schemeClr val="accent6">
                    <a:hueOff val="-10717809"/>
                    <a:satOff val="-95613"/>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pic>
        <p:nvPicPr>
          <p:cNvPr id="32" name="图片 31" descr="图片 31"/>
          <p:cNvPicPr>
            <a:picLocks noChangeAspect="1"/>
          </p:cNvPicPr>
          <p:nvPr/>
        </p:nvPicPr>
        <p:blipFill>
          <a:blip r:embed="rId7"/>
          <a:stretch>
            <a:fillRect/>
          </a:stretch>
        </p:blipFill>
        <p:spPr>
          <a:xfrm>
            <a:off x="1217612" y="5984875"/>
            <a:ext cx="720726" cy="719138"/>
          </a:xfrm>
          <a:prstGeom prst="rect">
            <a:avLst/>
          </a:prstGeom>
          <a:ln w="12700">
            <a:miter lim="400000"/>
            <a:headEnd/>
            <a:tailEnd/>
          </a:ln>
        </p:spPr>
      </p:pic>
      <p:sp>
        <p:nvSpPr>
          <p:cNvPr id="33" name="Title Text"/>
          <p:cNvSpPr txBox="1"/>
          <p:nvPr>
            <p:ph type="title" hasCustomPrompt="1"/>
          </p:nvPr>
        </p:nvSpPr>
        <p:spPr>
          <a:xfrm>
            <a:off x="1115616" y="2799016"/>
            <a:ext cx="7006481" cy="918016"/>
          </a:xfrm>
          <a:prstGeom prst="rect">
            <a:avLst/>
          </a:prstGeom>
        </p:spPr>
        <p:txBody>
          <a:bodyPr/>
          <a:lstStyle>
            <a:lvl1pPr>
              <a:defRPr sz="5400"/>
            </a:lvl1pPr>
          </a:lstStyle>
          <a:p>
            <a:r>
              <a:t>Title Text</a:t>
            </a:r>
          </a:p>
        </p:txBody>
      </p:sp>
      <p:sp>
        <p:nvSpPr>
          <p:cNvPr id="34" name="Slide Number"/>
          <p:cNvSpPr txBox="1"/>
          <p:nvPr>
            <p:ph type="sldNum" sz="quarter" idx="2"/>
          </p:nvPr>
        </p:nvSpPr>
        <p:spPr>
          <a:xfrm>
            <a:off x="5486400" y="6172200"/>
            <a:ext cx="2133600" cy="36830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目录">
    <p:spTree>
      <p:nvGrpSpPr>
        <p:cNvPr id="1" name=""/>
        <p:cNvGrpSpPr/>
        <p:nvPr/>
      </p:nvGrpSpPr>
      <p:grpSpPr>
        <a:xfrm>
          <a:off x="0" y="0"/>
          <a:ext cx="0" cy="0"/>
          <a:chOff x="0" y="0"/>
          <a:chExt cx="0" cy="0"/>
        </a:xfrm>
      </p:grpSpPr>
      <p:sp>
        <p:nvSpPr>
          <p:cNvPr id="41" name="Title Text"/>
          <p:cNvSpPr txBox="1"/>
          <p:nvPr>
            <p:ph type="title" hasCustomPrompt="1"/>
          </p:nvPr>
        </p:nvSpPr>
        <p:spPr>
          <a:prstGeom prst="rect">
            <a:avLst/>
          </a:prstGeom>
        </p:spPr>
        <p:txBody>
          <a:bodyPr/>
          <a:lstStyle/>
          <a:p>
            <a:r>
              <a:t>Title Text</a:t>
            </a:r>
          </a:p>
        </p:txBody>
      </p:sp>
      <p:sp>
        <p:nvSpPr>
          <p:cNvPr id="42"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目录_1">
    <p:spTree>
      <p:nvGrpSpPr>
        <p:cNvPr id="1" name=""/>
        <p:cNvGrpSpPr/>
        <p:nvPr/>
      </p:nvGrpSpPr>
      <p:grpSpPr>
        <a:xfrm>
          <a:off x="0" y="0"/>
          <a:ext cx="0" cy="0"/>
          <a:chOff x="0" y="0"/>
          <a:chExt cx="0" cy="0"/>
        </a:xfrm>
      </p:grpSpPr>
      <p:sp>
        <p:nvSpPr>
          <p:cNvPr id="50" name="Title Text"/>
          <p:cNvSpPr txBox="1"/>
          <p:nvPr>
            <p:ph type="title" hasCustomPrompt="1"/>
          </p:nvPr>
        </p:nvSpPr>
        <p:spPr>
          <a:xfrm>
            <a:off x="611560" y="404664"/>
            <a:ext cx="7488833" cy="748680"/>
          </a:xfrm>
          <a:prstGeom prst="rect">
            <a:avLst/>
          </a:prstGeom>
        </p:spPr>
        <p:txBody>
          <a:bodyPr/>
          <a:lstStyle>
            <a:lvl1pPr algn="l">
              <a:defRPr sz="3600"/>
            </a:lvl1pPr>
          </a:lstStyle>
          <a:p>
            <a:r>
              <a:t>Title Text</a:t>
            </a:r>
          </a:p>
        </p:txBody>
      </p:sp>
      <p:sp>
        <p:nvSpPr>
          <p:cNvPr id="51" name="Body Level One…"/>
          <p:cNvSpPr txBox="1"/>
          <p:nvPr>
            <p:ph type="body" idx="1" hasCustomPrompt="1"/>
          </p:nvPr>
        </p:nvSpPr>
        <p:spPr>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目录_2">
    <p:spTree>
      <p:nvGrpSpPr>
        <p:cNvPr id="1" name=""/>
        <p:cNvGrpSpPr/>
        <p:nvPr/>
      </p:nvGrpSpPr>
      <p:grpSpPr>
        <a:xfrm>
          <a:off x="0" y="0"/>
          <a:ext cx="0" cy="0"/>
          <a:chOff x="0" y="0"/>
          <a:chExt cx="0" cy="0"/>
        </a:xfrm>
      </p:grpSpPr>
      <p:sp>
        <p:nvSpPr>
          <p:cNvPr id="59" name="Body Level One…"/>
          <p:cNvSpPr txBox="1"/>
          <p:nvPr>
            <p:ph type="body" idx="1" hasCustomPrompt="1"/>
          </p:nvPr>
        </p:nvSpPr>
        <p:spPr>
          <a:xfrm>
            <a:off x="611558" y="620687"/>
            <a:ext cx="7920882" cy="5490561"/>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目录_1">
    <p:spTree>
      <p:nvGrpSpPr>
        <p:cNvPr id="1" name=""/>
        <p:cNvGrpSpPr/>
        <p:nvPr/>
      </p:nvGrpSpPr>
      <p:grpSpPr>
        <a:xfrm>
          <a:off x="0" y="0"/>
          <a:ext cx="0" cy="0"/>
          <a:chOff x="0" y="0"/>
          <a:chExt cx="0" cy="0"/>
        </a:xfrm>
      </p:grpSpPr>
      <p:sp>
        <p:nvSpPr>
          <p:cNvPr id="50" name="Title Text"/>
          <p:cNvSpPr txBox="1"/>
          <p:nvPr>
            <p:ph type="title" hasCustomPrompt="1"/>
          </p:nvPr>
        </p:nvSpPr>
        <p:spPr>
          <a:xfrm>
            <a:off x="611560" y="404664"/>
            <a:ext cx="7488833" cy="748680"/>
          </a:xfrm>
          <a:prstGeom prst="rect">
            <a:avLst/>
          </a:prstGeom>
        </p:spPr>
        <p:txBody>
          <a:bodyPr/>
          <a:lstStyle>
            <a:lvl1pPr algn="l">
              <a:defRPr sz="3600"/>
            </a:lvl1pPr>
          </a:lstStyle>
          <a:p>
            <a:r>
              <a:t>Title Text</a:t>
            </a:r>
          </a:p>
        </p:txBody>
      </p:sp>
      <p:sp>
        <p:nvSpPr>
          <p:cNvPr id="51" name="Body Level One…"/>
          <p:cNvSpPr txBox="1"/>
          <p:nvPr>
            <p:ph type="body" idx="1" hasCustomPrompt="1"/>
          </p:nvPr>
        </p:nvSpPr>
        <p:spPr>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67" name="Body Level One…"/>
          <p:cNvSpPr txBox="1"/>
          <p:nvPr>
            <p:ph type="body" idx="1" hasCustomPrompt="1"/>
          </p:nvPr>
        </p:nvSpPr>
        <p:spPr>
          <a:xfrm>
            <a:off x="611560" y="1268759"/>
            <a:ext cx="7920881" cy="48245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31.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2" name="TextBox 31"/>
          <p:cNvSpPr txBox="1"/>
          <p:nvPr/>
        </p:nvSpPr>
        <p:spPr>
          <a:xfrm>
            <a:off x="5151119" y="6019800"/>
            <a:ext cx="2575562" cy="3484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xryang@sdau.edu.cn</a:t>
            </a:r>
          </a:p>
        </p:txBody>
      </p:sp>
      <p:sp>
        <p:nvSpPr>
          <p:cNvPr id="13" name="TextBox 30"/>
          <p:cNvSpPr txBox="1"/>
          <p:nvPr/>
        </p:nvSpPr>
        <p:spPr>
          <a:xfrm>
            <a:off x="5227319" y="5419724"/>
            <a:ext cx="2423162" cy="599441"/>
          </a:xfrm>
          <a:prstGeom prst="rect">
            <a:avLst/>
          </a:prstGeom>
          <a:ln w="12700">
            <a:miter lim="400000"/>
          </a:ln>
        </p:spPr>
        <p:txBody>
          <a:bodyPr lIns="45719" rIns="45719">
            <a:spAutoFit/>
          </a:bodyPr>
          <a:lstStyle>
            <a:lvl1pPr algn="ctr">
              <a:defRPr sz="2800">
                <a:latin typeface="黑体"/>
                <a:ea typeface="黑体"/>
                <a:cs typeface="黑体"/>
                <a:sym typeface="黑体"/>
              </a:defRPr>
            </a:lvl1pPr>
          </a:lstStyle>
          <a:p>
            <a:r>
              <a:t>杨雪蓉</a:t>
            </a:r>
          </a:p>
        </p:txBody>
      </p:sp>
      <p:pic>
        <p:nvPicPr>
          <p:cNvPr id="14" name="图片 24" descr="图片 24"/>
          <p:cNvPicPr>
            <a:picLocks noChangeAspect="1"/>
          </p:cNvPicPr>
          <p:nvPr/>
        </p:nvPicPr>
        <p:blipFill>
          <a:blip r:embed="rId2"/>
          <a:srcRect l="28194" r="1320"/>
          <a:stretch>
            <a:fillRect/>
          </a:stretch>
        </p:blipFill>
        <p:spPr>
          <a:xfrm>
            <a:off x="457199" y="5219700"/>
            <a:ext cx="720727" cy="720725"/>
          </a:xfrm>
          <a:prstGeom prst="rect">
            <a:avLst/>
          </a:prstGeom>
          <a:ln w="12700">
            <a:miter lim="400000"/>
            <a:headEnd/>
            <a:tailEnd/>
          </a:ln>
        </p:spPr>
      </p:pic>
      <p:pic>
        <p:nvPicPr>
          <p:cNvPr id="15" name="图片 36" descr="图片 36"/>
          <p:cNvPicPr>
            <a:picLocks noChangeAspect="1"/>
          </p:cNvPicPr>
          <p:nvPr/>
        </p:nvPicPr>
        <p:blipFill>
          <a:blip r:embed="rId3"/>
          <a:srcRect l="8995"/>
          <a:stretch>
            <a:fillRect/>
          </a:stretch>
        </p:blipFill>
        <p:spPr>
          <a:xfrm>
            <a:off x="3514725" y="5219700"/>
            <a:ext cx="720725" cy="720725"/>
          </a:xfrm>
          <a:prstGeom prst="rect">
            <a:avLst/>
          </a:prstGeom>
          <a:ln w="12700">
            <a:miter lim="400000"/>
            <a:headEnd/>
            <a:tailEnd/>
          </a:ln>
        </p:spPr>
      </p:pic>
      <p:sp>
        <p:nvSpPr>
          <p:cNvPr id="16" name="矩形 26"/>
          <p:cNvSpPr/>
          <p:nvPr/>
        </p:nvSpPr>
        <p:spPr>
          <a:xfrm>
            <a:off x="2744788" y="5219700"/>
            <a:ext cx="719139" cy="720725"/>
          </a:xfrm>
          <a:prstGeom prst="rect">
            <a:avLst/>
          </a:prstGeom>
          <a:solidFill>
            <a:srgbClr val="F3B623"/>
          </a:solidFill>
          <a:ln w="12700">
            <a:miter lim="400000"/>
          </a:ln>
        </p:spPr>
        <p:txBody>
          <a:bodyPr lIns="0" tIns="0" rIns="0" bIns="0" anchor="ctr"/>
          <a:lstStyle/>
          <a:p>
            <a:pPr algn="ctr">
              <a:defRPr>
                <a:solidFill>
                  <a:schemeClr val="accent6">
                    <a:hueOff val="-10717809"/>
                    <a:satOff val="-95612"/>
                    <a:lumOff val="55098"/>
                  </a:schemeClr>
                </a:solidFill>
              </a:defRPr>
            </a:pPr>
          </a:p>
        </p:txBody>
      </p:sp>
      <p:sp>
        <p:nvSpPr>
          <p:cNvPr id="17" name="矩形 27"/>
          <p:cNvSpPr/>
          <p:nvPr/>
        </p:nvSpPr>
        <p:spPr>
          <a:xfrm>
            <a:off x="1981200" y="5984874"/>
            <a:ext cx="720725" cy="719140"/>
          </a:xfrm>
          <a:prstGeom prst="rect">
            <a:avLst/>
          </a:prstGeom>
          <a:solidFill>
            <a:srgbClr val="DAE6F6"/>
          </a:solidFill>
          <a:ln w="12700">
            <a:miter lim="400000"/>
          </a:ln>
        </p:spPr>
        <p:txBody>
          <a:bodyPr lIns="0" tIns="0" rIns="0" bIns="0" anchor="ctr"/>
          <a:lstStyle/>
          <a:p>
            <a:pPr algn="ctr">
              <a:defRPr>
                <a:solidFill>
                  <a:schemeClr val="accent6">
                    <a:hueOff val="-10717809"/>
                    <a:satOff val="-95612"/>
                    <a:lumOff val="55098"/>
                  </a:schemeClr>
                </a:solidFill>
              </a:defRPr>
            </a:pPr>
          </a:p>
        </p:txBody>
      </p:sp>
      <p:sp>
        <p:nvSpPr>
          <p:cNvPr id="18" name="矩形 28"/>
          <p:cNvSpPr/>
          <p:nvPr/>
        </p:nvSpPr>
        <p:spPr>
          <a:xfrm>
            <a:off x="1217612" y="5219700"/>
            <a:ext cx="720726" cy="720725"/>
          </a:xfrm>
          <a:prstGeom prst="rect">
            <a:avLst/>
          </a:prstGeom>
          <a:solidFill>
            <a:srgbClr val="ADE2FE"/>
          </a:solidFill>
          <a:ln w="12700">
            <a:miter lim="400000"/>
          </a:ln>
        </p:spPr>
        <p:txBody>
          <a:bodyPr lIns="0" tIns="0" rIns="0" bIns="0" anchor="ctr"/>
          <a:lstStyle/>
          <a:p>
            <a:pPr algn="ctr">
              <a:defRPr>
                <a:solidFill>
                  <a:schemeClr val="accent6">
                    <a:hueOff val="-10717809"/>
                    <a:satOff val="-95612"/>
                    <a:lumOff val="55098"/>
                  </a:schemeClr>
                </a:solidFill>
              </a:defRPr>
            </a:pPr>
          </a:p>
        </p:txBody>
      </p:sp>
      <p:sp>
        <p:nvSpPr>
          <p:cNvPr id="19" name="矩形 29"/>
          <p:cNvSpPr/>
          <p:nvPr/>
        </p:nvSpPr>
        <p:spPr>
          <a:xfrm>
            <a:off x="1981200" y="4452937"/>
            <a:ext cx="720725" cy="719139"/>
          </a:xfrm>
          <a:prstGeom prst="rect">
            <a:avLst/>
          </a:prstGeom>
          <a:solidFill>
            <a:srgbClr val="0293E0"/>
          </a:solidFill>
          <a:ln w="12700">
            <a:miter lim="400000"/>
          </a:ln>
        </p:spPr>
        <p:txBody>
          <a:bodyPr lIns="0" tIns="0" rIns="0" bIns="0" anchor="ctr"/>
          <a:lstStyle/>
          <a:p>
            <a:pPr algn="ctr">
              <a:defRPr>
                <a:solidFill>
                  <a:schemeClr val="accent6">
                    <a:hueOff val="-10717809"/>
                    <a:satOff val="-95612"/>
                    <a:lumOff val="55098"/>
                  </a:schemeClr>
                </a:solidFill>
              </a:defRPr>
            </a:pPr>
          </a:p>
        </p:txBody>
      </p:sp>
      <p:pic>
        <p:nvPicPr>
          <p:cNvPr id="20" name="图片 23" descr="图片 23"/>
          <p:cNvPicPr>
            <a:picLocks noChangeAspect="1"/>
          </p:cNvPicPr>
          <p:nvPr/>
        </p:nvPicPr>
        <p:blipFill>
          <a:blip r:embed="rId4"/>
          <a:srcRect l="7938" r="12687"/>
          <a:stretch>
            <a:fillRect/>
          </a:stretch>
        </p:blipFill>
        <p:spPr>
          <a:xfrm>
            <a:off x="2744788" y="5984875"/>
            <a:ext cx="719138" cy="719138"/>
          </a:xfrm>
          <a:prstGeom prst="rect">
            <a:avLst/>
          </a:prstGeom>
          <a:ln w="12700">
            <a:miter lim="400000"/>
            <a:headEnd/>
            <a:tailEnd/>
          </a:ln>
        </p:spPr>
      </p:pic>
      <p:pic>
        <p:nvPicPr>
          <p:cNvPr id="21" name="图片 21" descr="图片 21"/>
          <p:cNvPicPr>
            <a:picLocks noChangeAspect="1"/>
          </p:cNvPicPr>
          <p:nvPr/>
        </p:nvPicPr>
        <p:blipFill>
          <a:blip r:embed="rId5"/>
          <a:srcRect l="35278"/>
          <a:stretch>
            <a:fillRect/>
          </a:stretch>
        </p:blipFill>
        <p:spPr>
          <a:xfrm>
            <a:off x="1217613" y="4452937"/>
            <a:ext cx="720725" cy="719138"/>
          </a:xfrm>
          <a:prstGeom prst="rect">
            <a:avLst/>
          </a:prstGeom>
          <a:ln w="12700">
            <a:miter lim="400000"/>
            <a:headEnd/>
            <a:tailEnd/>
          </a:ln>
        </p:spPr>
      </p:pic>
      <p:pic>
        <p:nvPicPr>
          <p:cNvPr id="22" name="图片 33" descr="图片 33"/>
          <p:cNvPicPr>
            <a:picLocks noChangeAspect="1"/>
          </p:cNvPicPr>
          <p:nvPr/>
        </p:nvPicPr>
        <p:blipFill>
          <a:blip r:embed="rId6"/>
          <a:srcRect l="17072"/>
          <a:stretch>
            <a:fillRect/>
          </a:stretch>
        </p:blipFill>
        <p:spPr>
          <a:xfrm>
            <a:off x="1973263" y="5214937"/>
            <a:ext cx="719138" cy="719138"/>
          </a:xfrm>
          <a:prstGeom prst="rect">
            <a:avLst/>
          </a:prstGeom>
          <a:ln w="12700">
            <a:miter lim="400000"/>
            <a:headEnd/>
            <a:tailEnd/>
          </a:ln>
        </p:spPr>
      </p:pic>
      <p:grpSp>
        <p:nvGrpSpPr>
          <p:cNvPr id="25" name="Group 19"/>
          <p:cNvGrpSpPr/>
          <p:nvPr/>
        </p:nvGrpSpPr>
        <p:grpSpPr>
          <a:xfrm>
            <a:off x="7086600" y="1947863"/>
            <a:ext cx="533400" cy="533401"/>
            <a:chOff x="0" y="0"/>
            <a:chExt cx="533400" cy="533400"/>
          </a:xfrm>
        </p:grpSpPr>
        <p:sp>
          <p:nvSpPr>
            <p:cNvPr id="23" name="Oval 20"/>
            <p:cNvSpPr/>
            <p:nvPr/>
          </p:nvSpPr>
          <p:spPr>
            <a:xfrm>
              <a:off x="0" y="0"/>
              <a:ext cx="533400" cy="533400"/>
            </a:xfrm>
            <a:prstGeom prst="ellipse">
              <a:avLst/>
            </a:prstGeom>
            <a:gradFill flip="none" rotWithShape="1">
              <a:gsLst>
                <a:gs pos="0">
                  <a:srgbClr val="C0CEE0"/>
                </a:gs>
                <a:gs pos="100000">
                  <a:srgbClr val="073E87">
                    <a:alpha val="31000"/>
                  </a:srgbClr>
                </a:gs>
              </a:gsLst>
              <a:path path="circle">
                <a:fillToRect l="37721" t="-19636" r="62278" b="119636"/>
              </a:path>
            </a:gradFill>
            <a:ln w="12700" cap="flat">
              <a:noFill/>
              <a:miter lim="400000"/>
            </a:ln>
            <a:effectLst/>
          </p:spPr>
          <p:txBody>
            <a:bodyPr wrap="square" lIns="0" tIns="0" rIns="0" bIns="0" numCol="1" anchor="ctr">
              <a:noAutofit/>
            </a:bodyPr>
            <a:lstStyle/>
            <a:p/>
          </p:txBody>
        </p:sp>
        <p:sp>
          <p:nvSpPr>
            <p:cNvPr id="24" name="Oval 21"/>
            <p:cNvSpPr/>
            <p:nvPr/>
          </p:nvSpPr>
          <p:spPr>
            <a:xfrm>
              <a:off x="0" y="0"/>
              <a:ext cx="355601" cy="355601"/>
            </a:xfrm>
            <a:prstGeom prst="ellipse">
              <a:avLst/>
            </a:prstGeom>
            <a:gradFill flip="none" rotWithShape="1">
              <a:gsLst>
                <a:gs pos="0">
                  <a:schemeClr val="accent6">
                    <a:hueOff val="-10717809"/>
                    <a:satOff val="-95612"/>
                    <a:lumOff val="55098"/>
                  </a:schemeClr>
                </a:gs>
                <a:gs pos="100000">
                  <a:schemeClr val="accent6">
                    <a:hueOff val="-10717809"/>
                    <a:satOff val="-95612"/>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28" name="Group 22"/>
          <p:cNvGrpSpPr/>
          <p:nvPr/>
        </p:nvGrpSpPr>
        <p:grpSpPr>
          <a:xfrm>
            <a:off x="7596505" y="1403985"/>
            <a:ext cx="914401" cy="914401"/>
            <a:chOff x="0" y="0"/>
            <a:chExt cx="914400" cy="914400"/>
          </a:xfrm>
        </p:grpSpPr>
        <p:sp>
          <p:nvSpPr>
            <p:cNvPr id="26" name="Oval 23"/>
            <p:cNvSpPr/>
            <p:nvPr/>
          </p:nvSpPr>
          <p:spPr>
            <a:xfrm>
              <a:off x="0" y="0"/>
              <a:ext cx="914400" cy="914400"/>
            </a:xfrm>
            <a:prstGeom prst="ellipse">
              <a:avLst/>
            </a:prstGeom>
            <a:solidFill>
              <a:schemeClr val="accent1">
                <a:alpha val="52940"/>
              </a:schemeClr>
            </a:solidFill>
            <a:ln w="12700" cap="flat">
              <a:noFill/>
              <a:miter lim="400000"/>
            </a:ln>
            <a:effectLst/>
          </p:spPr>
          <p:txBody>
            <a:bodyPr wrap="square" lIns="0" tIns="0" rIns="0" bIns="0" numCol="1" anchor="ctr">
              <a:noAutofit/>
            </a:bodyPr>
            <a:lstStyle/>
            <a:p/>
          </p:txBody>
        </p:sp>
        <p:sp>
          <p:nvSpPr>
            <p:cNvPr id="27" name="Oval 24"/>
            <p:cNvSpPr/>
            <p:nvPr/>
          </p:nvSpPr>
          <p:spPr>
            <a:xfrm>
              <a:off x="0" y="152400"/>
              <a:ext cx="762000" cy="609600"/>
            </a:xfrm>
            <a:prstGeom prst="ellipse">
              <a:avLst/>
            </a:prstGeom>
            <a:gradFill flip="none" rotWithShape="1">
              <a:gsLst>
                <a:gs pos="0">
                  <a:schemeClr val="accent6">
                    <a:hueOff val="-10717809"/>
                    <a:satOff val="-95612"/>
                    <a:lumOff val="55098"/>
                  </a:schemeClr>
                </a:gs>
                <a:gs pos="100000">
                  <a:schemeClr val="accent6">
                    <a:hueOff val="-10717809"/>
                    <a:satOff val="-95612"/>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31" name="Group 25"/>
          <p:cNvGrpSpPr/>
          <p:nvPr/>
        </p:nvGrpSpPr>
        <p:grpSpPr>
          <a:xfrm>
            <a:off x="304800" y="3429000"/>
            <a:ext cx="1295400" cy="1371600"/>
            <a:chOff x="0" y="0"/>
            <a:chExt cx="1295400" cy="1371600"/>
          </a:xfrm>
        </p:grpSpPr>
        <p:sp>
          <p:nvSpPr>
            <p:cNvPr id="29" name="Oval 26"/>
            <p:cNvSpPr/>
            <p:nvPr/>
          </p:nvSpPr>
          <p:spPr>
            <a:xfrm>
              <a:off x="0" y="0"/>
              <a:ext cx="1295400" cy="1371600"/>
            </a:xfrm>
            <a:prstGeom prst="ellipse">
              <a:avLst/>
            </a:prstGeom>
            <a:solidFill>
              <a:srgbClr val="073E87">
                <a:alpha val="52940"/>
              </a:srgbClr>
            </a:solidFill>
            <a:ln w="12700" cap="flat">
              <a:noFill/>
              <a:miter lim="400000"/>
            </a:ln>
            <a:effectLst/>
          </p:spPr>
          <p:txBody>
            <a:bodyPr wrap="square" lIns="0" tIns="0" rIns="0" bIns="0" numCol="1" anchor="ctr">
              <a:noAutofit/>
            </a:bodyPr>
            <a:lstStyle/>
            <a:p/>
          </p:txBody>
        </p:sp>
        <p:sp>
          <p:nvSpPr>
            <p:cNvPr id="30" name="Oval 27"/>
            <p:cNvSpPr/>
            <p:nvPr/>
          </p:nvSpPr>
          <p:spPr>
            <a:xfrm>
              <a:off x="0" y="228600"/>
              <a:ext cx="1079501" cy="914400"/>
            </a:xfrm>
            <a:prstGeom prst="ellipse">
              <a:avLst/>
            </a:prstGeom>
            <a:gradFill flip="none" rotWithShape="1">
              <a:gsLst>
                <a:gs pos="0">
                  <a:schemeClr val="accent6">
                    <a:hueOff val="-10717809"/>
                    <a:satOff val="-95612"/>
                    <a:lumOff val="55098"/>
                  </a:schemeClr>
                </a:gs>
                <a:gs pos="100000">
                  <a:schemeClr val="accent6">
                    <a:hueOff val="-10717809"/>
                    <a:satOff val="-95612"/>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pic>
        <p:nvPicPr>
          <p:cNvPr id="32" name="图片 31" descr="图片 31"/>
          <p:cNvPicPr>
            <a:picLocks noChangeAspect="1"/>
          </p:cNvPicPr>
          <p:nvPr/>
        </p:nvPicPr>
        <p:blipFill>
          <a:blip r:embed="rId7"/>
          <a:stretch>
            <a:fillRect/>
          </a:stretch>
        </p:blipFill>
        <p:spPr>
          <a:xfrm>
            <a:off x="1217612" y="5984875"/>
            <a:ext cx="720726" cy="719138"/>
          </a:xfrm>
          <a:prstGeom prst="rect">
            <a:avLst/>
          </a:prstGeom>
          <a:ln w="12700">
            <a:miter lim="400000"/>
            <a:headEnd/>
            <a:tailEnd/>
          </a:ln>
        </p:spPr>
      </p:pic>
      <p:sp>
        <p:nvSpPr>
          <p:cNvPr id="33" name="Title Text"/>
          <p:cNvSpPr txBox="1"/>
          <p:nvPr>
            <p:ph type="title" hasCustomPrompt="1"/>
          </p:nvPr>
        </p:nvSpPr>
        <p:spPr>
          <a:xfrm>
            <a:off x="1115616" y="2799016"/>
            <a:ext cx="7006481" cy="918016"/>
          </a:xfrm>
          <a:prstGeom prst="rect">
            <a:avLst/>
          </a:prstGeom>
        </p:spPr>
        <p:txBody>
          <a:bodyPr/>
          <a:lstStyle>
            <a:lvl1pPr>
              <a:defRPr sz="5400"/>
            </a:lvl1pPr>
          </a:lstStyle>
          <a:p>
            <a:r>
              <a:t>Title Text</a:t>
            </a:r>
          </a:p>
        </p:txBody>
      </p:sp>
      <p:sp>
        <p:nvSpPr>
          <p:cNvPr id="34" name="Slide Number"/>
          <p:cNvSpPr txBox="1"/>
          <p:nvPr>
            <p:ph type="sldNum" sz="quarter" idx="2"/>
          </p:nvPr>
        </p:nvSpPr>
        <p:spPr>
          <a:xfrm>
            <a:off x="5486400" y="6172200"/>
            <a:ext cx="2133600" cy="36830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32.xml><?xml version="1.0" encoding="utf-8"?>
<p:sldLayout xmlns:a="http://schemas.openxmlformats.org/drawingml/2006/main" xmlns:r="http://schemas.openxmlformats.org/officeDocument/2006/relationships" xmlns:p="http://schemas.openxmlformats.org/presentationml/2006/main" type="tx">
  <p:cSld name="目录">
    <p:spTree>
      <p:nvGrpSpPr>
        <p:cNvPr id="1" name=""/>
        <p:cNvGrpSpPr/>
        <p:nvPr/>
      </p:nvGrpSpPr>
      <p:grpSpPr>
        <a:xfrm>
          <a:off x="0" y="0"/>
          <a:ext cx="0" cy="0"/>
          <a:chOff x="0" y="0"/>
          <a:chExt cx="0" cy="0"/>
        </a:xfrm>
      </p:grpSpPr>
      <p:sp>
        <p:nvSpPr>
          <p:cNvPr id="41" name="Title Text"/>
          <p:cNvSpPr txBox="1"/>
          <p:nvPr>
            <p:ph type="title" hasCustomPrompt="1"/>
          </p:nvPr>
        </p:nvSpPr>
        <p:spPr>
          <a:prstGeom prst="rect">
            <a:avLst/>
          </a:prstGeom>
        </p:spPr>
        <p:txBody>
          <a:bodyPr/>
          <a:lstStyle/>
          <a:p>
            <a:r>
              <a:t>Title Text</a:t>
            </a:r>
          </a:p>
        </p:txBody>
      </p:sp>
      <p:sp>
        <p:nvSpPr>
          <p:cNvPr id="42"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目录_1">
    <p:spTree>
      <p:nvGrpSpPr>
        <p:cNvPr id="1" name=""/>
        <p:cNvGrpSpPr/>
        <p:nvPr/>
      </p:nvGrpSpPr>
      <p:grpSpPr>
        <a:xfrm>
          <a:off x="0" y="0"/>
          <a:ext cx="0" cy="0"/>
          <a:chOff x="0" y="0"/>
          <a:chExt cx="0" cy="0"/>
        </a:xfrm>
      </p:grpSpPr>
      <p:sp>
        <p:nvSpPr>
          <p:cNvPr id="50" name="Title Text"/>
          <p:cNvSpPr txBox="1"/>
          <p:nvPr>
            <p:ph type="title" hasCustomPrompt="1"/>
          </p:nvPr>
        </p:nvSpPr>
        <p:spPr>
          <a:xfrm>
            <a:off x="611560" y="404664"/>
            <a:ext cx="7488833" cy="748680"/>
          </a:xfrm>
          <a:prstGeom prst="rect">
            <a:avLst/>
          </a:prstGeom>
        </p:spPr>
        <p:txBody>
          <a:bodyPr/>
          <a:lstStyle>
            <a:lvl1pPr algn="l">
              <a:defRPr sz="3600"/>
            </a:lvl1pPr>
          </a:lstStyle>
          <a:p>
            <a:r>
              <a:t>Title Text</a:t>
            </a:r>
          </a:p>
        </p:txBody>
      </p:sp>
      <p:sp>
        <p:nvSpPr>
          <p:cNvPr id="51" name="Body Level One…"/>
          <p:cNvSpPr txBox="1"/>
          <p:nvPr>
            <p:ph type="body" idx="1" hasCustomPrompt="1"/>
          </p:nvPr>
        </p:nvSpPr>
        <p:spPr>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目录_2">
    <p:spTree>
      <p:nvGrpSpPr>
        <p:cNvPr id="1" name=""/>
        <p:cNvGrpSpPr/>
        <p:nvPr/>
      </p:nvGrpSpPr>
      <p:grpSpPr>
        <a:xfrm>
          <a:off x="0" y="0"/>
          <a:ext cx="0" cy="0"/>
          <a:chOff x="0" y="0"/>
          <a:chExt cx="0" cy="0"/>
        </a:xfrm>
      </p:grpSpPr>
      <p:sp>
        <p:nvSpPr>
          <p:cNvPr id="59" name="Body Level One…"/>
          <p:cNvSpPr txBox="1"/>
          <p:nvPr>
            <p:ph type="body" idx="1" hasCustomPrompt="1"/>
          </p:nvPr>
        </p:nvSpPr>
        <p:spPr>
          <a:xfrm>
            <a:off x="611558" y="620687"/>
            <a:ext cx="7920882" cy="5490561"/>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67" name="Body Level One…"/>
          <p:cNvSpPr txBox="1"/>
          <p:nvPr>
            <p:ph type="body" idx="1" hasCustomPrompt="1"/>
          </p:nvPr>
        </p:nvSpPr>
        <p:spPr>
          <a:xfrm>
            <a:off x="611560" y="1268759"/>
            <a:ext cx="7920881" cy="48245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2" name="TextBox 31"/>
          <p:cNvSpPr txBox="1"/>
          <p:nvPr/>
        </p:nvSpPr>
        <p:spPr>
          <a:xfrm>
            <a:off x="5151119" y="6019800"/>
            <a:ext cx="2575562" cy="3484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xryang@sdau.edu.cn</a:t>
            </a:r>
          </a:p>
        </p:txBody>
      </p:sp>
      <p:sp>
        <p:nvSpPr>
          <p:cNvPr id="13" name="TextBox 30"/>
          <p:cNvSpPr txBox="1"/>
          <p:nvPr/>
        </p:nvSpPr>
        <p:spPr>
          <a:xfrm>
            <a:off x="5227319" y="5419724"/>
            <a:ext cx="2423162" cy="599441"/>
          </a:xfrm>
          <a:prstGeom prst="rect">
            <a:avLst/>
          </a:prstGeom>
          <a:ln w="12700">
            <a:miter lim="400000"/>
          </a:ln>
        </p:spPr>
        <p:txBody>
          <a:bodyPr lIns="45719" rIns="45719">
            <a:spAutoFit/>
          </a:bodyPr>
          <a:lstStyle>
            <a:lvl1pPr algn="ctr">
              <a:defRPr sz="2800">
                <a:latin typeface="黑体"/>
                <a:ea typeface="黑体"/>
                <a:cs typeface="黑体"/>
                <a:sym typeface="黑体"/>
              </a:defRPr>
            </a:lvl1pPr>
          </a:lstStyle>
          <a:p>
            <a:r>
              <a:t>杨雪蓉</a:t>
            </a:r>
          </a:p>
        </p:txBody>
      </p:sp>
      <p:pic>
        <p:nvPicPr>
          <p:cNvPr id="14" name="图片 24" descr="图片 24"/>
          <p:cNvPicPr>
            <a:picLocks noChangeAspect="1"/>
          </p:cNvPicPr>
          <p:nvPr/>
        </p:nvPicPr>
        <p:blipFill>
          <a:blip r:embed="rId2"/>
          <a:srcRect l="28194" r="1320"/>
          <a:stretch>
            <a:fillRect/>
          </a:stretch>
        </p:blipFill>
        <p:spPr>
          <a:xfrm>
            <a:off x="457199" y="5219700"/>
            <a:ext cx="720727" cy="720725"/>
          </a:xfrm>
          <a:prstGeom prst="rect">
            <a:avLst/>
          </a:prstGeom>
          <a:ln w="12700">
            <a:miter lim="400000"/>
            <a:headEnd/>
            <a:tailEnd/>
          </a:ln>
        </p:spPr>
      </p:pic>
      <p:pic>
        <p:nvPicPr>
          <p:cNvPr id="15" name="图片 36" descr="图片 36"/>
          <p:cNvPicPr>
            <a:picLocks noChangeAspect="1"/>
          </p:cNvPicPr>
          <p:nvPr/>
        </p:nvPicPr>
        <p:blipFill>
          <a:blip r:embed="rId3"/>
          <a:srcRect l="8995"/>
          <a:stretch>
            <a:fillRect/>
          </a:stretch>
        </p:blipFill>
        <p:spPr>
          <a:xfrm>
            <a:off x="3514725" y="5219700"/>
            <a:ext cx="720725" cy="720725"/>
          </a:xfrm>
          <a:prstGeom prst="rect">
            <a:avLst/>
          </a:prstGeom>
          <a:ln w="12700">
            <a:miter lim="400000"/>
            <a:headEnd/>
            <a:tailEnd/>
          </a:ln>
        </p:spPr>
      </p:pic>
      <p:sp>
        <p:nvSpPr>
          <p:cNvPr id="16" name="矩形 26"/>
          <p:cNvSpPr/>
          <p:nvPr/>
        </p:nvSpPr>
        <p:spPr>
          <a:xfrm>
            <a:off x="2744788" y="5219700"/>
            <a:ext cx="719139" cy="720725"/>
          </a:xfrm>
          <a:prstGeom prst="rect">
            <a:avLst/>
          </a:prstGeom>
          <a:solidFill>
            <a:srgbClr val="F3B623"/>
          </a:solidFill>
          <a:ln w="12700">
            <a:miter lim="400000"/>
          </a:ln>
        </p:spPr>
        <p:txBody>
          <a:bodyPr lIns="0" tIns="0" rIns="0" bIns="0" anchor="ctr"/>
          <a:lstStyle/>
          <a:p>
            <a:pPr algn="ctr">
              <a:defRPr>
                <a:solidFill>
                  <a:schemeClr val="accent6">
                    <a:hueOff val="-10717809"/>
                    <a:satOff val="-95611"/>
                    <a:lumOff val="55098"/>
                  </a:schemeClr>
                </a:solidFill>
              </a:defRPr>
            </a:pPr>
          </a:p>
        </p:txBody>
      </p:sp>
      <p:sp>
        <p:nvSpPr>
          <p:cNvPr id="17" name="矩形 27"/>
          <p:cNvSpPr/>
          <p:nvPr/>
        </p:nvSpPr>
        <p:spPr>
          <a:xfrm>
            <a:off x="1981200" y="5984874"/>
            <a:ext cx="720725" cy="719140"/>
          </a:xfrm>
          <a:prstGeom prst="rect">
            <a:avLst/>
          </a:prstGeom>
          <a:solidFill>
            <a:srgbClr val="DAE6F6"/>
          </a:solidFill>
          <a:ln w="12700">
            <a:miter lim="400000"/>
          </a:ln>
        </p:spPr>
        <p:txBody>
          <a:bodyPr lIns="0" tIns="0" rIns="0" bIns="0" anchor="ctr"/>
          <a:lstStyle/>
          <a:p>
            <a:pPr algn="ctr">
              <a:defRPr>
                <a:solidFill>
                  <a:schemeClr val="accent6">
                    <a:hueOff val="-10717809"/>
                    <a:satOff val="-95611"/>
                    <a:lumOff val="55098"/>
                  </a:schemeClr>
                </a:solidFill>
              </a:defRPr>
            </a:pPr>
          </a:p>
        </p:txBody>
      </p:sp>
      <p:sp>
        <p:nvSpPr>
          <p:cNvPr id="18" name="矩形 28"/>
          <p:cNvSpPr/>
          <p:nvPr/>
        </p:nvSpPr>
        <p:spPr>
          <a:xfrm>
            <a:off x="1217612" y="5219700"/>
            <a:ext cx="720726" cy="720725"/>
          </a:xfrm>
          <a:prstGeom prst="rect">
            <a:avLst/>
          </a:prstGeom>
          <a:solidFill>
            <a:srgbClr val="ADE2FE"/>
          </a:solidFill>
          <a:ln w="12700">
            <a:miter lim="400000"/>
          </a:ln>
        </p:spPr>
        <p:txBody>
          <a:bodyPr lIns="0" tIns="0" rIns="0" bIns="0" anchor="ctr"/>
          <a:lstStyle/>
          <a:p>
            <a:pPr algn="ctr">
              <a:defRPr>
                <a:solidFill>
                  <a:schemeClr val="accent6">
                    <a:hueOff val="-10717809"/>
                    <a:satOff val="-95611"/>
                    <a:lumOff val="55098"/>
                  </a:schemeClr>
                </a:solidFill>
              </a:defRPr>
            </a:pPr>
          </a:p>
        </p:txBody>
      </p:sp>
      <p:sp>
        <p:nvSpPr>
          <p:cNvPr id="19" name="矩形 29"/>
          <p:cNvSpPr/>
          <p:nvPr/>
        </p:nvSpPr>
        <p:spPr>
          <a:xfrm>
            <a:off x="1981200" y="4452937"/>
            <a:ext cx="720725" cy="719139"/>
          </a:xfrm>
          <a:prstGeom prst="rect">
            <a:avLst/>
          </a:prstGeom>
          <a:solidFill>
            <a:srgbClr val="0293E0"/>
          </a:solidFill>
          <a:ln w="12700">
            <a:miter lim="400000"/>
          </a:ln>
        </p:spPr>
        <p:txBody>
          <a:bodyPr lIns="0" tIns="0" rIns="0" bIns="0" anchor="ctr"/>
          <a:lstStyle/>
          <a:p>
            <a:pPr algn="ctr">
              <a:defRPr>
                <a:solidFill>
                  <a:schemeClr val="accent6">
                    <a:hueOff val="-10717809"/>
                    <a:satOff val="-95611"/>
                    <a:lumOff val="55098"/>
                  </a:schemeClr>
                </a:solidFill>
              </a:defRPr>
            </a:pPr>
          </a:p>
        </p:txBody>
      </p:sp>
      <p:pic>
        <p:nvPicPr>
          <p:cNvPr id="20" name="图片 23" descr="图片 23"/>
          <p:cNvPicPr>
            <a:picLocks noChangeAspect="1"/>
          </p:cNvPicPr>
          <p:nvPr/>
        </p:nvPicPr>
        <p:blipFill>
          <a:blip r:embed="rId4"/>
          <a:srcRect l="7938" r="12687"/>
          <a:stretch>
            <a:fillRect/>
          </a:stretch>
        </p:blipFill>
        <p:spPr>
          <a:xfrm>
            <a:off x="2744788" y="5984875"/>
            <a:ext cx="719138" cy="719138"/>
          </a:xfrm>
          <a:prstGeom prst="rect">
            <a:avLst/>
          </a:prstGeom>
          <a:ln w="12700">
            <a:miter lim="400000"/>
            <a:headEnd/>
            <a:tailEnd/>
          </a:ln>
        </p:spPr>
      </p:pic>
      <p:pic>
        <p:nvPicPr>
          <p:cNvPr id="21" name="图片 21" descr="图片 21"/>
          <p:cNvPicPr>
            <a:picLocks noChangeAspect="1"/>
          </p:cNvPicPr>
          <p:nvPr/>
        </p:nvPicPr>
        <p:blipFill>
          <a:blip r:embed="rId5"/>
          <a:srcRect l="35278"/>
          <a:stretch>
            <a:fillRect/>
          </a:stretch>
        </p:blipFill>
        <p:spPr>
          <a:xfrm>
            <a:off x="1217613" y="4452937"/>
            <a:ext cx="720725" cy="719138"/>
          </a:xfrm>
          <a:prstGeom prst="rect">
            <a:avLst/>
          </a:prstGeom>
          <a:ln w="12700">
            <a:miter lim="400000"/>
            <a:headEnd/>
            <a:tailEnd/>
          </a:ln>
        </p:spPr>
      </p:pic>
      <p:pic>
        <p:nvPicPr>
          <p:cNvPr id="22" name="图片 33" descr="图片 33"/>
          <p:cNvPicPr>
            <a:picLocks noChangeAspect="1"/>
          </p:cNvPicPr>
          <p:nvPr/>
        </p:nvPicPr>
        <p:blipFill>
          <a:blip r:embed="rId6"/>
          <a:srcRect l="17072"/>
          <a:stretch>
            <a:fillRect/>
          </a:stretch>
        </p:blipFill>
        <p:spPr>
          <a:xfrm>
            <a:off x="1973263" y="5214937"/>
            <a:ext cx="719138" cy="719138"/>
          </a:xfrm>
          <a:prstGeom prst="rect">
            <a:avLst/>
          </a:prstGeom>
          <a:ln w="12700">
            <a:miter lim="400000"/>
            <a:headEnd/>
            <a:tailEnd/>
          </a:ln>
        </p:spPr>
      </p:pic>
      <p:grpSp>
        <p:nvGrpSpPr>
          <p:cNvPr id="25" name="Group 19"/>
          <p:cNvGrpSpPr/>
          <p:nvPr/>
        </p:nvGrpSpPr>
        <p:grpSpPr>
          <a:xfrm>
            <a:off x="7086600" y="1947863"/>
            <a:ext cx="533400" cy="533401"/>
            <a:chOff x="0" y="0"/>
            <a:chExt cx="533400" cy="533400"/>
          </a:xfrm>
        </p:grpSpPr>
        <p:sp>
          <p:nvSpPr>
            <p:cNvPr id="23" name="Oval 20"/>
            <p:cNvSpPr/>
            <p:nvPr/>
          </p:nvSpPr>
          <p:spPr>
            <a:xfrm>
              <a:off x="0" y="0"/>
              <a:ext cx="533400" cy="533400"/>
            </a:xfrm>
            <a:prstGeom prst="ellipse">
              <a:avLst/>
            </a:prstGeom>
            <a:gradFill flip="none" rotWithShape="1">
              <a:gsLst>
                <a:gs pos="0">
                  <a:srgbClr val="C0CEE0"/>
                </a:gs>
                <a:gs pos="100000">
                  <a:srgbClr val="073E87">
                    <a:alpha val="31000"/>
                  </a:srgbClr>
                </a:gs>
              </a:gsLst>
              <a:path path="circle">
                <a:fillToRect l="37721" t="-19636" r="62278" b="119636"/>
              </a:path>
            </a:gradFill>
            <a:ln w="12700" cap="flat">
              <a:noFill/>
              <a:miter lim="400000"/>
            </a:ln>
            <a:effectLst/>
          </p:spPr>
          <p:txBody>
            <a:bodyPr wrap="square" lIns="0" tIns="0" rIns="0" bIns="0" numCol="1" anchor="ctr">
              <a:noAutofit/>
            </a:bodyPr>
            <a:lstStyle/>
            <a:p/>
          </p:txBody>
        </p:sp>
        <p:sp>
          <p:nvSpPr>
            <p:cNvPr id="24" name="Oval 21"/>
            <p:cNvSpPr/>
            <p:nvPr/>
          </p:nvSpPr>
          <p:spPr>
            <a:xfrm>
              <a:off x="0" y="0"/>
              <a:ext cx="355601" cy="355601"/>
            </a:xfrm>
            <a:prstGeom prst="ellipse">
              <a:avLst/>
            </a:prstGeom>
            <a:gradFill flip="none" rotWithShape="1">
              <a:gsLst>
                <a:gs pos="0">
                  <a:schemeClr val="accent6">
                    <a:hueOff val="-10717809"/>
                    <a:satOff val="-95611"/>
                    <a:lumOff val="55098"/>
                  </a:schemeClr>
                </a:gs>
                <a:gs pos="100000">
                  <a:schemeClr val="accent6">
                    <a:hueOff val="-10717809"/>
                    <a:satOff val="-95611"/>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28" name="Group 22"/>
          <p:cNvGrpSpPr/>
          <p:nvPr/>
        </p:nvGrpSpPr>
        <p:grpSpPr>
          <a:xfrm>
            <a:off x="7596505" y="1403985"/>
            <a:ext cx="914401" cy="914401"/>
            <a:chOff x="0" y="0"/>
            <a:chExt cx="914400" cy="914400"/>
          </a:xfrm>
        </p:grpSpPr>
        <p:sp>
          <p:nvSpPr>
            <p:cNvPr id="26" name="Oval 23"/>
            <p:cNvSpPr/>
            <p:nvPr/>
          </p:nvSpPr>
          <p:spPr>
            <a:xfrm>
              <a:off x="0" y="0"/>
              <a:ext cx="914400" cy="914400"/>
            </a:xfrm>
            <a:prstGeom prst="ellipse">
              <a:avLst/>
            </a:prstGeom>
            <a:solidFill>
              <a:schemeClr val="accent1">
                <a:alpha val="52940"/>
              </a:schemeClr>
            </a:solidFill>
            <a:ln w="12700" cap="flat">
              <a:noFill/>
              <a:miter lim="400000"/>
            </a:ln>
            <a:effectLst/>
          </p:spPr>
          <p:txBody>
            <a:bodyPr wrap="square" lIns="0" tIns="0" rIns="0" bIns="0" numCol="1" anchor="ctr">
              <a:noAutofit/>
            </a:bodyPr>
            <a:lstStyle/>
            <a:p/>
          </p:txBody>
        </p:sp>
        <p:sp>
          <p:nvSpPr>
            <p:cNvPr id="27" name="Oval 24"/>
            <p:cNvSpPr/>
            <p:nvPr/>
          </p:nvSpPr>
          <p:spPr>
            <a:xfrm>
              <a:off x="0" y="152400"/>
              <a:ext cx="762000" cy="609600"/>
            </a:xfrm>
            <a:prstGeom prst="ellipse">
              <a:avLst/>
            </a:prstGeom>
            <a:gradFill flip="none" rotWithShape="1">
              <a:gsLst>
                <a:gs pos="0">
                  <a:schemeClr val="accent6">
                    <a:hueOff val="-10717809"/>
                    <a:satOff val="-95611"/>
                    <a:lumOff val="55098"/>
                  </a:schemeClr>
                </a:gs>
                <a:gs pos="100000">
                  <a:schemeClr val="accent6">
                    <a:hueOff val="-10717809"/>
                    <a:satOff val="-95611"/>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31" name="Group 25"/>
          <p:cNvGrpSpPr/>
          <p:nvPr/>
        </p:nvGrpSpPr>
        <p:grpSpPr>
          <a:xfrm>
            <a:off x="304800" y="3429000"/>
            <a:ext cx="1295400" cy="1371600"/>
            <a:chOff x="0" y="0"/>
            <a:chExt cx="1295400" cy="1371600"/>
          </a:xfrm>
        </p:grpSpPr>
        <p:sp>
          <p:nvSpPr>
            <p:cNvPr id="29" name="Oval 26"/>
            <p:cNvSpPr/>
            <p:nvPr/>
          </p:nvSpPr>
          <p:spPr>
            <a:xfrm>
              <a:off x="0" y="0"/>
              <a:ext cx="1295400" cy="1371600"/>
            </a:xfrm>
            <a:prstGeom prst="ellipse">
              <a:avLst/>
            </a:prstGeom>
            <a:solidFill>
              <a:srgbClr val="073E87">
                <a:alpha val="52940"/>
              </a:srgbClr>
            </a:solidFill>
            <a:ln w="12700" cap="flat">
              <a:noFill/>
              <a:miter lim="400000"/>
            </a:ln>
            <a:effectLst/>
          </p:spPr>
          <p:txBody>
            <a:bodyPr wrap="square" lIns="0" tIns="0" rIns="0" bIns="0" numCol="1" anchor="ctr">
              <a:noAutofit/>
            </a:bodyPr>
            <a:lstStyle/>
            <a:p/>
          </p:txBody>
        </p:sp>
        <p:sp>
          <p:nvSpPr>
            <p:cNvPr id="30" name="Oval 27"/>
            <p:cNvSpPr/>
            <p:nvPr/>
          </p:nvSpPr>
          <p:spPr>
            <a:xfrm>
              <a:off x="0" y="228600"/>
              <a:ext cx="1079501" cy="914400"/>
            </a:xfrm>
            <a:prstGeom prst="ellipse">
              <a:avLst/>
            </a:prstGeom>
            <a:gradFill flip="none" rotWithShape="1">
              <a:gsLst>
                <a:gs pos="0">
                  <a:schemeClr val="accent6">
                    <a:hueOff val="-10717809"/>
                    <a:satOff val="-95611"/>
                    <a:lumOff val="55098"/>
                  </a:schemeClr>
                </a:gs>
                <a:gs pos="100000">
                  <a:schemeClr val="accent6">
                    <a:hueOff val="-10717809"/>
                    <a:satOff val="-95611"/>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pic>
        <p:nvPicPr>
          <p:cNvPr id="32" name="图片 31" descr="图片 31"/>
          <p:cNvPicPr>
            <a:picLocks noChangeAspect="1"/>
          </p:cNvPicPr>
          <p:nvPr/>
        </p:nvPicPr>
        <p:blipFill>
          <a:blip r:embed="rId7"/>
          <a:stretch>
            <a:fillRect/>
          </a:stretch>
        </p:blipFill>
        <p:spPr>
          <a:xfrm>
            <a:off x="1217612" y="5984875"/>
            <a:ext cx="720726" cy="719138"/>
          </a:xfrm>
          <a:prstGeom prst="rect">
            <a:avLst/>
          </a:prstGeom>
          <a:ln w="12700">
            <a:miter lim="400000"/>
            <a:headEnd/>
            <a:tailEnd/>
          </a:ln>
        </p:spPr>
      </p:pic>
      <p:sp>
        <p:nvSpPr>
          <p:cNvPr id="33" name="Title Text"/>
          <p:cNvSpPr txBox="1"/>
          <p:nvPr>
            <p:ph type="title" hasCustomPrompt="1"/>
          </p:nvPr>
        </p:nvSpPr>
        <p:spPr>
          <a:xfrm>
            <a:off x="1115616" y="2799016"/>
            <a:ext cx="7006481" cy="918016"/>
          </a:xfrm>
          <a:prstGeom prst="rect">
            <a:avLst/>
          </a:prstGeom>
        </p:spPr>
        <p:txBody>
          <a:bodyPr/>
          <a:lstStyle>
            <a:lvl1pPr>
              <a:defRPr sz="5400"/>
            </a:lvl1pPr>
          </a:lstStyle>
          <a:p>
            <a:r>
              <a:t>Title Text</a:t>
            </a:r>
          </a:p>
        </p:txBody>
      </p:sp>
      <p:sp>
        <p:nvSpPr>
          <p:cNvPr id="34" name="Slide Number"/>
          <p:cNvSpPr txBox="1"/>
          <p:nvPr>
            <p:ph type="sldNum" sz="quarter" idx="2"/>
          </p:nvPr>
        </p:nvSpPr>
        <p:spPr>
          <a:xfrm>
            <a:off x="5486400" y="6172200"/>
            <a:ext cx="2133600" cy="36830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目录">
    <p:spTree>
      <p:nvGrpSpPr>
        <p:cNvPr id="1" name=""/>
        <p:cNvGrpSpPr/>
        <p:nvPr/>
      </p:nvGrpSpPr>
      <p:grpSpPr>
        <a:xfrm>
          <a:off x="0" y="0"/>
          <a:ext cx="0" cy="0"/>
          <a:chOff x="0" y="0"/>
          <a:chExt cx="0" cy="0"/>
        </a:xfrm>
      </p:grpSpPr>
      <p:sp>
        <p:nvSpPr>
          <p:cNvPr id="41" name="Title Text"/>
          <p:cNvSpPr txBox="1"/>
          <p:nvPr>
            <p:ph type="title" hasCustomPrompt="1"/>
          </p:nvPr>
        </p:nvSpPr>
        <p:spPr>
          <a:prstGeom prst="rect">
            <a:avLst/>
          </a:prstGeom>
        </p:spPr>
        <p:txBody>
          <a:bodyPr/>
          <a:lstStyle/>
          <a:p>
            <a:r>
              <a:t>Title Text</a:t>
            </a:r>
          </a:p>
        </p:txBody>
      </p:sp>
      <p:sp>
        <p:nvSpPr>
          <p:cNvPr id="42"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目录_1">
    <p:spTree>
      <p:nvGrpSpPr>
        <p:cNvPr id="1" name=""/>
        <p:cNvGrpSpPr/>
        <p:nvPr/>
      </p:nvGrpSpPr>
      <p:grpSpPr>
        <a:xfrm>
          <a:off x="0" y="0"/>
          <a:ext cx="0" cy="0"/>
          <a:chOff x="0" y="0"/>
          <a:chExt cx="0" cy="0"/>
        </a:xfrm>
      </p:grpSpPr>
      <p:sp>
        <p:nvSpPr>
          <p:cNvPr id="50" name="Title Text"/>
          <p:cNvSpPr txBox="1"/>
          <p:nvPr>
            <p:ph type="title" hasCustomPrompt="1"/>
          </p:nvPr>
        </p:nvSpPr>
        <p:spPr>
          <a:xfrm>
            <a:off x="611560" y="404664"/>
            <a:ext cx="7488833" cy="748680"/>
          </a:xfrm>
          <a:prstGeom prst="rect">
            <a:avLst/>
          </a:prstGeom>
        </p:spPr>
        <p:txBody>
          <a:bodyPr/>
          <a:lstStyle>
            <a:lvl1pPr algn="l">
              <a:defRPr sz="3600"/>
            </a:lvl1pPr>
          </a:lstStyle>
          <a:p>
            <a:r>
              <a:t>Title Text</a:t>
            </a:r>
          </a:p>
        </p:txBody>
      </p:sp>
      <p:sp>
        <p:nvSpPr>
          <p:cNvPr id="51" name="Body Level One…"/>
          <p:cNvSpPr txBox="1"/>
          <p:nvPr>
            <p:ph type="body" idx="1" hasCustomPrompt="1"/>
          </p:nvPr>
        </p:nvSpPr>
        <p:spPr>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x">
  <p:cSld name="目录_2">
    <p:spTree>
      <p:nvGrpSpPr>
        <p:cNvPr id="1" name=""/>
        <p:cNvGrpSpPr/>
        <p:nvPr/>
      </p:nvGrpSpPr>
      <p:grpSpPr>
        <a:xfrm>
          <a:off x="0" y="0"/>
          <a:ext cx="0" cy="0"/>
          <a:chOff x="0" y="0"/>
          <a:chExt cx="0" cy="0"/>
        </a:xfrm>
      </p:grpSpPr>
      <p:sp>
        <p:nvSpPr>
          <p:cNvPr id="59" name="Body Level One…"/>
          <p:cNvSpPr txBox="1"/>
          <p:nvPr>
            <p:ph type="body" idx="1" hasCustomPrompt="1"/>
          </p:nvPr>
        </p:nvSpPr>
        <p:spPr>
          <a:xfrm>
            <a:off x="611558" y="620687"/>
            <a:ext cx="7920882" cy="5490561"/>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目录_2">
    <p:spTree>
      <p:nvGrpSpPr>
        <p:cNvPr id="1" name=""/>
        <p:cNvGrpSpPr/>
        <p:nvPr/>
      </p:nvGrpSpPr>
      <p:grpSpPr>
        <a:xfrm>
          <a:off x="0" y="0"/>
          <a:ext cx="0" cy="0"/>
          <a:chOff x="0" y="0"/>
          <a:chExt cx="0" cy="0"/>
        </a:xfrm>
      </p:grpSpPr>
      <p:sp>
        <p:nvSpPr>
          <p:cNvPr id="59" name="Body Level One…"/>
          <p:cNvSpPr txBox="1"/>
          <p:nvPr>
            <p:ph type="body" idx="1" hasCustomPrompt="1"/>
          </p:nvPr>
        </p:nvSpPr>
        <p:spPr>
          <a:xfrm>
            <a:off x="611558" y="620687"/>
            <a:ext cx="7920882" cy="5490561"/>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40.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67" name="Body Level One…"/>
          <p:cNvSpPr txBox="1"/>
          <p:nvPr>
            <p:ph type="body" idx="1" hasCustomPrompt="1"/>
          </p:nvPr>
        </p:nvSpPr>
        <p:spPr>
          <a:xfrm>
            <a:off x="611560" y="1268759"/>
            <a:ext cx="7920881" cy="48245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1_标题和内容">
    <p:spTree>
      <p:nvGrpSpPr>
        <p:cNvPr id="1" name=""/>
        <p:cNvGrpSpPr/>
        <p:nvPr/>
      </p:nvGrpSpPr>
      <p:grpSpPr>
        <a:xfrm>
          <a:off x="0" y="0"/>
          <a:ext cx="0" cy="0"/>
          <a:chOff x="0" y="0"/>
          <a:chExt cx="0" cy="0"/>
        </a:xfrm>
      </p:grpSpPr>
      <p:sp>
        <p:nvSpPr>
          <p:cNvPr id="67" name="Body Level One…"/>
          <p:cNvSpPr txBox="1"/>
          <p:nvPr>
            <p:ph type="body" idx="1" hasCustomPrompt="1"/>
          </p:nvPr>
        </p:nvSpPr>
        <p:spPr>
          <a:xfrm>
            <a:off x="611560" y="1268759"/>
            <a:ext cx="7920881" cy="4824538"/>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p:nvPr>
            <p:ph type="sldNum" sz="quarter" idx="2"/>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0">
  <p:cSld name="标题幻灯片">
    <p:spTree>
      <p:nvGrpSpPr>
        <p:cNvPr id="1" name=""/>
        <p:cNvGrpSpPr/>
        <p:nvPr/>
      </p:nvGrpSpPr>
      <p:grpSpPr>
        <a:xfrm>
          <a:off x="0" y="0"/>
          <a:ext cx="0" cy="0"/>
          <a:chOff x="0" y="0"/>
          <a:chExt cx="0" cy="0"/>
        </a:xfrm>
      </p:grpSpPr>
      <p:sp>
        <p:nvSpPr>
          <p:cNvPr id="12" name="TextBox 31"/>
          <p:cNvSpPr txBox="1"/>
          <p:nvPr/>
        </p:nvSpPr>
        <p:spPr>
          <a:xfrm>
            <a:off x="5151119" y="6019800"/>
            <a:ext cx="2575562" cy="348429"/>
          </a:xfrm>
          <a:prstGeom prst="rect">
            <a:avLst/>
          </a:prstGeom>
          <a:ln w="12700">
            <a:miter lim="400000"/>
          </a:ln>
        </p:spPr>
        <p:txBody>
          <a:bodyPr lIns="45719" rIns="45719">
            <a:spAutoFit/>
          </a:bodyPr>
          <a:lstStyle>
            <a:lvl1pPr algn="ctr">
              <a:defRPr b="1">
                <a:latin typeface="Times New Roman" panose="02020603050405020304"/>
                <a:ea typeface="Times New Roman" panose="02020603050405020304"/>
                <a:cs typeface="Times New Roman" panose="02020603050405020304"/>
                <a:sym typeface="Times New Roman" panose="02020603050405020304"/>
              </a:defRPr>
            </a:lvl1pPr>
          </a:lstStyle>
          <a:p>
            <a:r>
              <a:t>xryang@sdau.edu.cn</a:t>
            </a:r>
          </a:p>
        </p:txBody>
      </p:sp>
      <p:sp>
        <p:nvSpPr>
          <p:cNvPr id="13" name="TextBox 30"/>
          <p:cNvSpPr txBox="1"/>
          <p:nvPr/>
        </p:nvSpPr>
        <p:spPr>
          <a:xfrm>
            <a:off x="5227319" y="5419724"/>
            <a:ext cx="2423162" cy="599441"/>
          </a:xfrm>
          <a:prstGeom prst="rect">
            <a:avLst/>
          </a:prstGeom>
          <a:ln w="12700">
            <a:miter lim="400000"/>
          </a:ln>
        </p:spPr>
        <p:txBody>
          <a:bodyPr lIns="45719" rIns="45719">
            <a:spAutoFit/>
          </a:bodyPr>
          <a:lstStyle>
            <a:lvl1pPr algn="ctr">
              <a:defRPr sz="2800">
                <a:latin typeface="黑体"/>
                <a:ea typeface="黑体"/>
                <a:cs typeface="黑体"/>
                <a:sym typeface="黑体"/>
              </a:defRPr>
            </a:lvl1pPr>
          </a:lstStyle>
          <a:p>
            <a:r>
              <a:t>杨雪蓉</a:t>
            </a:r>
          </a:p>
        </p:txBody>
      </p:sp>
      <p:pic>
        <p:nvPicPr>
          <p:cNvPr id="14" name="图片 24" descr="图片 24"/>
          <p:cNvPicPr>
            <a:picLocks noChangeAspect="1"/>
          </p:cNvPicPr>
          <p:nvPr/>
        </p:nvPicPr>
        <p:blipFill>
          <a:blip r:embed="rId2"/>
          <a:srcRect l="28194" r="1320"/>
          <a:stretch>
            <a:fillRect/>
          </a:stretch>
        </p:blipFill>
        <p:spPr>
          <a:xfrm>
            <a:off x="457199" y="5219700"/>
            <a:ext cx="720727" cy="720725"/>
          </a:xfrm>
          <a:prstGeom prst="rect">
            <a:avLst/>
          </a:prstGeom>
          <a:ln w="12700">
            <a:miter lim="400000"/>
            <a:headEnd/>
            <a:tailEnd/>
          </a:ln>
        </p:spPr>
      </p:pic>
      <p:pic>
        <p:nvPicPr>
          <p:cNvPr id="15" name="图片 36" descr="图片 36"/>
          <p:cNvPicPr>
            <a:picLocks noChangeAspect="1"/>
          </p:cNvPicPr>
          <p:nvPr/>
        </p:nvPicPr>
        <p:blipFill>
          <a:blip r:embed="rId3"/>
          <a:srcRect l="8995"/>
          <a:stretch>
            <a:fillRect/>
          </a:stretch>
        </p:blipFill>
        <p:spPr>
          <a:xfrm>
            <a:off x="3514725" y="5219700"/>
            <a:ext cx="720725" cy="720725"/>
          </a:xfrm>
          <a:prstGeom prst="rect">
            <a:avLst/>
          </a:prstGeom>
          <a:ln w="12700">
            <a:miter lim="400000"/>
            <a:headEnd/>
            <a:tailEnd/>
          </a:ln>
        </p:spPr>
      </p:pic>
      <p:sp>
        <p:nvSpPr>
          <p:cNvPr id="16" name="矩形 26"/>
          <p:cNvSpPr/>
          <p:nvPr/>
        </p:nvSpPr>
        <p:spPr>
          <a:xfrm>
            <a:off x="2744788" y="5219700"/>
            <a:ext cx="719139" cy="720725"/>
          </a:xfrm>
          <a:prstGeom prst="rect">
            <a:avLst/>
          </a:prstGeom>
          <a:solidFill>
            <a:srgbClr val="F3B623"/>
          </a:solidFill>
          <a:ln w="12700">
            <a:miter lim="400000"/>
          </a:ln>
        </p:spPr>
        <p:txBody>
          <a:bodyPr lIns="0" tIns="0" rIns="0" bIns="0" anchor="ctr"/>
          <a:lstStyle/>
          <a:p>
            <a:pPr algn="ctr">
              <a:defRPr>
                <a:solidFill>
                  <a:schemeClr val="accent6">
                    <a:hueOff val="-10717809"/>
                    <a:satOff val="-95617"/>
                    <a:lumOff val="55098"/>
                  </a:schemeClr>
                </a:solidFill>
              </a:defRPr>
            </a:pPr>
          </a:p>
        </p:txBody>
      </p:sp>
      <p:sp>
        <p:nvSpPr>
          <p:cNvPr id="17" name="矩形 27"/>
          <p:cNvSpPr/>
          <p:nvPr/>
        </p:nvSpPr>
        <p:spPr>
          <a:xfrm>
            <a:off x="1981200" y="5984874"/>
            <a:ext cx="720725" cy="719140"/>
          </a:xfrm>
          <a:prstGeom prst="rect">
            <a:avLst/>
          </a:prstGeom>
          <a:solidFill>
            <a:srgbClr val="DAE6F6"/>
          </a:solidFill>
          <a:ln w="12700">
            <a:miter lim="400000"/>
          </a:ln>
        </p:spPr>
        <p:txBody>
          <a:bodyPr lIns="0" tIns="0" rIns="0" bIns="0" anchor="ctr"/>
          <a:lstStyle/>
          <a:p>
            <a:pPr algn="ctr">
              <a:defRPr>
                <a:solidFill>
                  <a:schemeClr val="accent6">
                    <a:hueOff val="-10717809"/>
                    <a:satOff val="-95617"/>
                    <a:lumOff val="55098"/>
                  </a:schemeClr>
                </a:solidFill>
              </a:defRPr>
            </a:pPr>
          </a:p>
        </p:txBody>
      </p:sp>
      <p:sp>
        <p:nvSpPr>
          <p:cNvPr id="18" name="矩形 28"/>
          <p:cNvSpPr/>
          <p:nvPr/>
        </p:nvSpPr>
        <p:spPr>
          <a:xfrm>
            <a:off x="1217612" y="5219700"/>
            <a:ext cx="720726" cy="720725"/>
          </a:xfrm>
          <a:prstGeom prst="rect">
            <a:avLst/>
          </a:prstGeom>
          <a:solidFill>
            <a:srgbClr val="ADE2FE"/>
          </a:solidFill>
          <a:ln w="12700">
            <a:miter lim="400000"/>
          </a:ln>
        </p:spPr>
        <p:txBody>
          <a:bodyPr lIns="0" tIns="0" rIns="0" bIns="0" anchor="ctr"/>
          <a:lstStyle/>
          <a:p>
            <a:pPr algn="ctr">
              <a:defRPr>
                <a:solidFill>
                  <a:schemeClr val="accent6">
                    <a:hueOff val="-10717809"/>
                    <a:satOff val="-95617"/>
                    <a:lumOff val="55098"/>
                  </a:schemeClr>
                </a:solidFill>
              </a:defRPr>
            </a:pPr>
          </a:p>
        </p:txBody>
      </p:sp>
      <p:sp>
        <p:nvSpPr>
          <p:cNvPr id="19" name="矩形 29"/>
          <p:cNvSpPr/>
          <p:nvPr/>
        </p:nvSpPr>
        <p:spPr>
          <a:xfrm>
            <a:off x="1981200" y="4452937"/>
            <a:ext cx="720725" cy="719139"/>
          </a:xfrm>
          <a:prstGeom prst="rect">
            <a:avLst/>
          </a:prstGeom>
          <a:solidFill>
            <a:srgbClr val="0293E0"/>
          </a:solidFill>
          <a:ln w="12700">
            <a:miter lim="400000"/>
          </a:ln>
        </p:spPr>
        <p:txBody>
          <a:bodyPr lIns="0" tIns="0" rIns="0" bIns="0" anchor="ctr"/>
          <a:lstStyle/>
          <a:p>
            <a:pPr algn="ctr">
              <a:defRPr>
                <a:solidFill>
                  <a:schemeClr val="accent6">
                    <a:hueOff val="-10717809"/>
                    <a:satOff val="-95617"/>
                    <a:lumOff val="55098"/>
                  </a:schemeClr>
                </a:solidFill>
              </a:defRPr>
            </a:pPr>
          </a:p>
        </p:txBody>
      </p:sp>
      <p:pic>
        <p:nvPicPr>
          <p:cNvPr id="20" name="图片 23" descr="图片 23"/>
          <p:cNvPicPr>
            <a:picLocks noChangeAspect="1"/>
          </p:cNvPicPr>
          <p:nvPr/>
        </p:nvPicPr>
        <p:blipFill>
          <a:blip r:embed="rId4"/>
          <a:srcRect l="7938" r="12687"/>
          <a:stretch>
            <a:fillRect/>
          </a:stretch>
        </p:blipFill>
        <p:spPr>
          <a:xfrm>
            <a:off x="2744788" y="5984875"/>
            <a:ext cx="719138" cy="719138"/>
          </a:xfrm>
          <a:prstGeom prst="rect">
            <a:avLst/>
          </a:prstGeom>
          <a:ln w="12700">
            <a:miter lim="400000"/>
            <a:headEnd/>
            <a:tailEnd/>
          </a:ln>
        </p:spPr>
      </p:pic>
      <p:pic>
        <p:nvPicPr>
          <p:cNvPr id="21" name="图片 21" descr="图片 21"/>
          <p:cNvPicPr>
            <a:picLocks noChangeAspect="1"/>
          </p:cNvPicPr>
          <p:nvPr/>
        </p:nvPicPr>
        <p:blipFill>
          <a:blip r:embed="rId5"/>
          <a:srcRect l="35278"/>
          <a:stretch>
            <a:fillRect/>
          </a:stretch>
        </p:blipFill>
        <p:spPr>
          <a:xfrm>
            <a:off x="1217613" y="4452937"/>
            <a:ext cx="720725" cy="719138"/>
          </a:xfrm>
          <a:prstGeom prst="rect">
            <a:avLst/>
          </a:prstGeom>
          <a:ln w="12700">
            <a:miter lim="400000"/>
            <a:headEnd/>
            <a:tailEnd/>
          </a:ln>
        </p:spPr>
      </p:pic>
      <p:pic>
        <p:nvPicPr>
          <p:cNvPr id="22" name="图片 33" descr="图片 33"/>
          <p:cNvPicPr>
            <a:picLocks noChangeAspect="1"/>
          </p:cNvPicPr>
          <p:nvPr/>
        </p:nvPicPr>
        <p:blipFill>
          <a:blip r:embed="rId6"/>
          <a:srcRect l="17072"/>
          <a:stretch>
            <a:fillRect/>
          </a:stretch>
        </p:blipFill>
        <p:spPr>
          <a:xfrm>
            <a:off x="1973263" y="5214937"/>
            <a:ext cx="719138" cy="719138"/>
          </a:xfrm>
          <a:prstGeom prst="rect">
            <a:avLst/>
          </a:prstGeom>
          <a:ln w="12700">
            <a:miter lim="400000"/>
            <a:headEnd/>
            <a:tailEnd/>
          </a:ln>
        </p:spPr>
      </p:pic>
      <p:grpSp>
        <p:nvGrpSpPr>
          <p:cNvPr id="25" name="Group 19"/>
          <p:cNvGrpSpPr/>
          <p:nvPr/>
        </p:nvGrpSpPr>
        <p:grpSpPr>
          <a:xfrm>
            <a:off x="7086600" y="1947863"/>
            <a:ext cx="533400" cy="533401"/>
            <a:chOff x="0" y="0"/>
            <a:chExt cx="533400" cy="533400"/>
          </a:xfrm>
        </p:grpSpPr>
        <p:sp>
          <p:nvSpPr>
            <p:cNvPr id="23" name="Oval 20"/>
            <p:cNvSpPr/>
            <p:nvPr/>
          </p:nvSpPr>
          <p:spPr>
            <a:xfrm>
              <a:off x="0" y="0"/>
              <a:ext cx="533400" cy="533400"/>
            </a:xfrm>
            <a:prstGeom prst="ellipse">
              <a:avLst/>
            </a:prstGeom>
            <a:gradFill flip="none" rotWithShape="1">
              <a:gsLst>
                <a:gs pos="0">
                  <a:srgbClr val="C0CEE0"/>
                </a:gs>
                <a:gs pos="100000">
                  <a:srgbClr val="073E87">
                    <a:alpha val="31000"/>
                  </a:srgbClr>
                </a:gs>
              </a:gsLst>
              <a:path path="circle">
                <a:fillToRect l="37721" t="-19636" r="62278" b="119636"/>
              </a:path>
            </a:gradFill>
            <a:ln w="12700" cap="flat">
              <a:noFill/>
              <a:miter lim="400000"/>
            </a:ln>
            <a:effectLst/>
          </p:spPr>
          <p:txBody>
            <a:bodyPr wrap="square" lIns="0" tIns="0" rIns="0" bIns="0" numCol="1" anchor="ctr">
              <a:noAutofit/>
            </a:bodyPr>
            <a:lstStyle/>
            <a:p/>
          </p:txBody>
        </p:sp>
        <p:sp>
          <p:nvSpPr>
            <p:cNvPr id="24" name="Oval 21"/>
            <p:cNvSpPr/>
            <p:nvPr/>
          </p:nvSpPr>
          <p:spPr>
            <a:xfrm>
              <a:off x="0" y="0"/>
              <a:ext cx="355601" cy="355601"/>
            </a:xfrm>
            <a:prstGeom prst="ellipse">
              <a:avLst/>
            </a:prstGeom>
            <a:gradFill flip="none" rotWithShape="1">
              <a:gsLst>
                <a:gs pos="0">
                  <a:schemeClr val="accent6">
                    <a:hueOff val="-10717809"/>
                    <a:satOff val="-95617"/>
                    <a:lumOff val="55098"/>
                  </a:schemeClr>
                </a:gs>
                <a:gs pos="100000">
                  <a:schemeClr val="accent6">
                    <a:hueOff val="-10717809"/>
                    <a:satOff val="-95617"/>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28" name="Group 22"/>
          <p:cNvGrpSpPr/>
          <p:nvPr/>
        </p:nvGrpSpPr>
        <p:grpSpPr>
          <a:xfrm>
            <a:off x="7596505" y="1403985"/>
            <a:ext cx="914401" cy="914401"/>
            <a:chOff x="0" y="0"/>
            <a:chExt cx="914400" cy="914400"/>
          </a:xfrm>
        </p:grpSpPr>
        <p:sp>
          <p:nvSpPr>
            <p:cNvPr id="26" name="Oval 23"/>
            <p:cNvSpPr/>
            <p:nvPr/>
          </p:nvSpPr>
          <p:spPr>
            <a:xfrm>
              <a:off x="0" y="0"/>
              <a:ext cx="914400" cy="914400"/>
            </a:xfrm>
            <a:prstGeom prst="ellipse">
              <a:avLst/>
            </a:prstGeom>
            <a:solidFill>
              <a:schemeClr val="accent1">
                <a:alpha val="52940"/>
              </a:schemeClr>
            </a:solidFill>
            <a:ln w="12700" cap="flat">
              <a:noFill/>
              <a:miter lim="400000"/>
            </a:ln>
            <a:effectLst/>
          </p:spPr>
          <p:txBody>
            <a:bodyPr wrap="square" lIns="0" tIns="0" rIns="0" bIns="0" numCol="1" anchor="ctr">
              <a:noAutofit/>
            </a:bodyPr>
            <a:lstStyle/>
            <a:p/>
          </p:txBody>
        </p:sp>
        <p:sp>
          <p:nvSpPr>
            <p:cNvPr id="27" name="Oval 24"/>
            <p:cNvSpPr/>
            <p:nvPr/>
          </p:nvSpPr>
          <p:spPr>
            <a:xfrm>
              <a:off x="0" y="152400"/>
              <a:ext cx="762000" cy="609600"/>
            </a:xfrm>
            <a:prstGeom prst="ellipse">
              <a:avLst/>
            </a:prstGeom>
            <a:gradFill flip="none" rotWithShape="1">
              <a:gsLst>
                <a:gs pos="0">
                  <a:schemeClr val="accent6">
                    <a:hueOff val="-10717809"/>
                    <a:satOff val="-95617"/>
                    <a:lumOff val="55098"/>
                  </a:schemeClr>
                </a:gs>
                <a:gs pos="100000">
                  <a:schemeClr val="accent6">
                    <a:hueOff val="-10717809"/>
                    <a:satOff val="-95617"/>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grpSp>
        <p:nvGrpSpPr>
          <p:cNvPr id="31" name="Group 25"/>
          <p:cNvGrpSpPr/>
          <p:nvPr/>
        </p:nvGrpSpPr>
        <p:grpSpPr>
          <a:xfrm>
            <a:off x="304800" y="3429000"/>
            <a:ext cx="1295400" cy="1371600"/>
            <a:chOff x="0" y="0"/>
            <a:chExt cx="1295400" cy="1371600"/>
          </a:xfrm>
        </p:grpSpPr>
        <p:sp>
          <p:nvSpPr>
            <p:cNvPr id="29" name="Oval 26"/>
            <p:cNvSpPr/>
            <p:nvPr/>
          </p:nvSpPr>
          <p:spPr>
            <a:xfrm>
              <a:off x="0" y="0"/>
              <a:ext cx="1295400" cy="1371600"/>
            </a:xfrm>
            <a:prstGeom prst="ellipse">
              <a:avLst/>
            </a:prstGeom>
            <a:solidFill>
              <a:srgbClr val="073E87">
                <a:alpha val="52940"/>
              </a:srgbClr>
            </a:solidFill>
            <a:ln w="12700" cap="flat">
              <a:noFill/>
              <a:miter lim="400000"/>
            </a:ln>
            <a:effectLst/>
          </p:spPr>
          <p:txBody>
            <a:bodyPr wrap="square" lIns="0" tIns="0" rIns="0" bIns="0" numCol="1" anchor="ctr">
              <a:noAutofit/>
            </a:bodyPr>
            <a:lstStyle/>
            <a:p/>
          </p:txBody>
        </p:sp>
        <p:sp>
          <p:nvSpPr>
            <p:cNvPr id="30" name="Oval 27"/>
            <p:cNvSpPr/>
            <p:nvPr/>
          </p:nvSpPr>
          <p:spPr>
            <a:xfrm>
              <a:off x="0" y="228600"/>
              <a:ext cx="1079501" cy="914400"/>
            </a:xfrm>
            <a:prstGeom prst="ellipse">
              <a:avLst/>
            </a:prstGeom>
            <a:gradFill flip="none" rotWithShape="1">
              <a:gsLst>
                <a:gs pos="0">
                  <a:schemeClr val="accent6">
                    <a:hueOff val="-10717809"/>
                    <a:satOff val="-95617"/>
                    <a:lumOff val="55098"/>
                  </a:schemeClr>
                </a:gs>
                <a:gs pos="100000">
                  <a:schemeClr val="accent6">
                    <a:hueOff val="-10717809"/>
                    <a:satOff val="-95617"/>
                    <a:lumOff val="55098"/>
                    <a:alpha val="0"/>
                  </a:schemeClr>
                </a:gs>
              </a:gsLst>
              <a:path path="circle">
                <a:fillToRect l="37721" t="-19636" r="62278" b="119636"/>
              </a:path>
            </a:gradFill>
            <a:ln w="12700" cap="flat">
              <a:noFill/>
              <a:miter lim="400000"/>
            </a:ln>
            <a:effectLst/>
          </p:spPr>
          <p:txBody>
            <a:bodyPr wrap="square" lIns="0" tIns="0" rIns="0" bIns="0" numCol="1" anchor="ctr">
              <a:noAutofit/>
            </a:bodyPr>
            <a:lstStyle/>
            <a:p/>
          </p:txBody>
        </p:sp>
      </p:grpSp>
      <p:pic>
        <p:nvPicPr>
          <p:cNvPr id="32" name="图片 31" descr="图片 31"/>
          <p:cNvPicPr>
            <a:picLocks noChangeAspect="1"/>
          </p:cNvPicPr>
          <p:nvPr/>
        </p:nvPicPr>
        <p:blipFill>
          <a:blip r:embed="rId7"/>
          <a:stretch>
            <a:fillRect/>
          </a:stretch>
        </p:blipFill>
        <p:spPr>
          <a:xfrm>
            <a:off x="1217612" y="5984875"/>
            <a:ext cx="720726" cy="719138"/>
          </a:xfrm>
          <a:prstGeom prst="rect">
            <a:avLst/>
          </a:prstGeom>
          <a:ln w="12700">
            <a:miter lim="400000"/>
            <a:headEnd/>
            <a:tailEnd/>
          </a:ln>
        </p:spPr>
      </p:pic>
      <p:sp>
        <p:nvSpPr>
          <p:cNvPr id="33" name="Title Text"/>
          <p:cNvSpPr txBox="1"/>
          <p:nvPr>
            <p:ph type="title" hasCustomPrompt="1"/>
          </p:nvPr>
        </p:nvSpPr>
        <p:spPr>
          <a:xfrm>
            <a:off x="1115616" y="2799016"/>
            <a:ext cx="7006481" cy="918016"/>
          </a:xfrm>
          <a:prstGeom prst="rect">
            <a:avLst/>
          </a:prstGeom>
        </p:spPr>
        <p:txBody>
          <a:bodyPr/>
          <a:lstStyle>
            <a:lvl1pPr>
              <a:defRPr sz="5400"/>
            </a:lvl1pPr>
          </a:lstStyle>
          <a:p>
            <a:r>
              <a:t>Title Text</a:t>
            </a:r>
          </a:p>
        </p:txBody>
      </p:sp>
      <p:sp>
        <p:nvSpPr>
          <p:cNvPr id="34" name="Slide Number"/>
          <p:cNvSpPr txBox="1"/>
          <p:nvPr>
            <p:ph type="sldNum" sz="quarter" idx="2"/>
          </p:nvPr>
        </p:nvSpPr>
        <p:spPr>
          <a:xfrm>
            <a:off x="5486400" y="6172200"/>
            <a:ext cx="2133600" cy="36830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目录">
    <p:spTree>
      <p:nvGrpSpPr>
        <p:cNvPr id="1" name=""/>
        <p:cNvGrpSpPr/>
        <p:nvPr/>
      </p:nvGrpSpPr>
      <p:grpSpPr>
        <a:xfrm>
          <a:off x="0" y="0"/>
          <a:ext cx="0" cy="0"/>
          <a:chOff x="0" y="0"/>
          <a:chExt cx="0" cy="0"/>
        </a:xfrm>
      </p:grpSpPr>
      <p:sp>
        <p:nvSpPr>
          <p:cNvPr id="41" name="Title Text"/>
          <p:cNvSpPr txBox="1"/>
          <p:nvPr>
            <p:ph type="title" hasCustomPrompt="1"/>
          </p:nvPr>
        </p:nvSpPr>
        <p:spPr>
          <a:prstGeom prst="rect">
            <a:avLst/>
          </a:prstGeom>
        </p:spPr>
        <p:txBody>
          <a:bodyPr/>
          <a:lstStyle/>
          <a:p>
            <a:r>
              <a:t>Title Text</a:t>
            </a:r>
          </a:p>
        </p:txBody>
      </p:sp>
      <p:sp>
        <p:nvSpPr>
          <p:cNvPr id="42" name="Body Level One…"/>
          <p:cNvSpPr txBox="1"/>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目录_1">
    <p:spTree>
      <p:nvGrpSpPr>
        <p:cNvPr id="1" name=""/>
        <p:cNvGrpSpPr/>
        <p:nvPr/>
      </p:nvGrpSpPr>
      <p:grpSpPr>
        <a:xfrm>
          <a:off x="0" y="0"/>
          <a:ext cx="0" cy="0"/>
          <a:chOff x="0" y="0"/>
          <a:chExt cx="0" cy="0"/>
        </a:xfrm>
      </p:grpSpPr>
      <p:sp>
        <p:nvSpPr>
          <p:cNvPr id="50" name="Title Text"/>
          <p:cNvSpPr txBox="1"/>
          <p:nvPr>
            <p:ph type="title" hasCustomPrompt="1"/>
          </p:nvPr>
        </p:nvSpPr>
        <p:spPr>
          <a:xfrm>
            <a:off x="611560" y="404664"/>
            <a:ext cx="7488833" cy="748680"/>
          </a:xfrm>
          <a:prstGeom prst="rect">
            <a:avLst/>
          </a:prstGeom>
        </p:spPr>
        <p:txBody>
          <a:bodyPr/>
          <a:lstStyle>
            <a:lvl1pPr algn="l">
              <a:defRPr sz="3600"/>
            </a:lvl1pPr>
          </a:lstStyle>
          <a:p>
            <a:r>
              <a:t>Title Text</a:t>
            </a:r>
          </a:p>
        </p:txBody>
      </p:sp>
      <p:sp>
        <p:nvSpPr>
          <p:cNvPr id="51" name="Body Level One…"/>
          <p:cNvSpPr txBox="1"/>
          <p:nvPr>
            <p:ph type="body" idx="1" hasCustomPrompt="1"/>
          </p:nvPr>
        </p:nvSpPr>
        <p:spPr>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目录_2">
    <p:spTree>
      <p:nvGrpSpPr>
        <p:cNvPr id="1" name=""/>
        <p:cNvGrpSpPr/>
        <p:nvPr/>
      </p:nvGrpSpPr>
      <p:grpSpPr>
        <a:xfrm>
          <a:off x="0" y="0"/>
          <a:ext cx="0" cy="0"/>
          <a:chOff x="0" y="0"/>
          <a:chExt cx="0" cy="0"/>
        </a:xfrm>
      </p:grpSpPr>
      <p:sp>
        <p:nvSpPr>
          <p:cNvPr id="59" name="Body Level One…"/>
          <p:cNvSpPr txBox="1"/>
          <p:nvPr>
            <p:ph type="body" idx="1" hasCustomPrompt="1"/>
          </p:nvPr>
        </p:nvSpPr>
        <p:spPr>
          <a:xfrm>
            <a:off x="611558" y="620687"/>
            <a:ext cx="7920882" cy="5490561"/>
          </a:xfrm>
          <a:prstGeom prst="rect">
            <a:avLst/>
          </a:prstGeom>
        </p:spPr>
        <p:txBody>
          <a:bodyPr/>
          <a:lstStyle>
            <a:lvl1pPr>
              <a:spcBef>
                <a:spcPts val="600"/>
              </a:spcBef>
              <a:defRPr sz="2800"/>
            </a:lvl1pPr>
            <a:lvl2pPr>
              <a:spcBef>
                <a:spcPts val="600"/>
              </a:spcBef>
              <a:defRPr sz="2800"/>
            </a:lvl2pPr>
            <a:lvl3pPr>
              <a:spcBef>
                <a:spcPts val="600"/>
              </a:spcBef>
              <a:defRPr sz="2800"/>
            </a:lvl3pPr>
            <a:lvl4pPr>
              <a:spcBef>
                <a:spcPts val="600"/>
              </a:spcBef>
              <a:defRPr sz="2800"/>
            </a:lvl4pPr>
            <a:lvl5pPr>
              <a:spcBef>
                <a:spcPts val="600"/>
              </a:spcBef>
              <a:defRPr sz="2800"/>
            </a:lvl5pPr>
          </a:lstStyle>
          <a:p>
            <a:r>
              <a:t>Body Level One</a:t>
            </a:r>
          </a:p>
          <a:p>
            <a:pPr lvl="1"/>
            <a:r>
              <a:t>Body Level Two</a:t>
            </a:r>
          </a:p>
          <a:p>
            <a:pPr lvl="2"/>
            <a:r>
              <a:t>Body Level Three</a:t>
            </a:r>
          </a:p>
          <a:p>
            <a:pPr lvl="3"/>
            <a:r>
              <a:t>Body Level Four</a:t>
            </a:r>
          </a:p>
          <a:p>
            <a:pPr lvl="4"/>
            <a:r>
              <a:t>Body Level Five</a:t>
            </a:r>
          </a:p>
        </p:txBody>
      </p:sp>
      <p:sp>
        <p:nvSpPr>
          <p:cNvPr id="60" name="Slide Number"/>
          <p:cNvSpPr txBox="1"/>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s>
</file>

<file path=ppt/slideMasters/_rels/slideMaster3.xml.rels><?xml version="1.0" encoding="UTF-8" standalone="yes"?>
<Relationships xmlns="http://schemas.openxmlformats.org/package/2006/relationships"><Relationship Id="rId6" Type="http://schemas.openxmlformats.org/officeDocument/2006/relationships/theme" Target="../theme/theme3.xml"/><Relationship Id="rId5" Type="http://schemas.openxmlformats.org/officeDocument/2006/relationships/slideLayout" Target="../slideLayouts/slideLayout15.xml"/><Relationship Id="rId4" Type="http://schemas.openxmlformats.org/officeDocument/2006/relationships/slideLayout" Target="../slideLayouts/slideLayout14.xml"/><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6" Type="http://schemas.openxmlformats.org/officeDocument/2006/relationships/theme" Target="../theme/theme4.xml"/><Relationship Id="rId5" Type="http://schemas.openxmlformats.org/officeDocument/2006/relationships/slideLayout" Target="../slideLayouts/slideLayout20.xml"/><Relationship Id="rId4" Type="http://schemas.openxmlformats.org/officeDocument/2006/relationships/slideLayout" Target="../slideLayouts/slideLayout19.xml"/><Relationship Id="rId3" Type="http://schemas.openxmlformats.org/officeDocument/2006/relationships/slideLayout" Target="../slideLayouts/slideLayout18.xml"/><Relationship Id="rId2" Type="http://schemas.openxmlformats.org/officeDocument/2006/relationships/slideLayout" Target="../slideLayouts/slideLayout17.xml"/><Relationship Id="rId1" Type="http://schemas.openxmlformats.org/officeDocument/2006/relationships/slideLayout" Target="../slideLayouts/slideLayout16.xml"/></Relationships>
</file>

<file path=ppt/slideMasters/_rels/slideMaster5.xml.rels><?xml version="1.0" encoding="UTF-8" standalone="yes"?>
<Relationships xmlns="http://schemas.openxmlformats.org/package/2006/relationships"><Relationship Id="rId6" Type="http://schemas.openxmlformats.org/officeDocument/2006/relationships/theme" Target="../theme/theme5.xml"/><Relationship Id="rId5" Type="http://schemas.openxmlformats.org/officeDocument/2006/relationships/slideLayout" Target="../slideLayouts/slideLayout25.xml"/><Relationship Id="rId4" Type="http://schemas.openxmlformats.org/officeDocument/2006/relationships/slideLayout" Target="../slideLayouts/slideLayout24.xml"/><Relationship Id="rId3" Type="http://schemas.openxmlformats.org/officeDocument/2006/relationships/slideLayout" Target="../slideLayouts/slideLayout2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6.xml.rels><?xml version="1.0" encoding="UTF-8" standalone="yes"?>
<Relationships xmlns="http://schemas.openxmlformats.org/package/2006/relationships"><Relationship Id="rId6" Type="http://schemas.openxmlformats.org/officeDocument/2006/relationships/theme" Target="../theme/theme6.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 Type="http://schemas.openxmlformats.org/officeDocument/2006/relationships/slideLayout" Target="../slideLayouts/slideLayout26.xml"/></Relationships>
</file>

<file path=ppt/slideMasters/_rels/slideMaster7.xml.rels><?xml version="1.0" encoding="UTF-8" standalone="yes"?>
<Relationships xmlns="http://schemas.openxmlformats.org/package/2006/relationships"><Relationship Id="rId6" Type="http://schemas.openxmlformats.org/officeDocument/2006/relationships/theme" Target="../theme/theme7.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_rels/slideMaster8.xml.rels><?xml version="1.0" encoding="UTF-8" standalone="yes"?>
<Relationships xmlns="http://schemas.openxmlformats.org/package/2006/relationships"><Relationship Id="rId6" Type="http://schemas.openxmlformats.org/officeDocument/2006/relationships/theme" Target="../theme/theme8.xml"/><Relationship Id="rId5" Type="http://schemas.openxmlformats.org/officeDocument/2006/relationships/slideLayout" Target="../slideLayouts/slideLayout40.xml"/><Relationship Id="rId4" Type="http://schemas.openxmlformats.org/officeDocument/2006/relationships/slideLayout" Target="../slideLayouts/slideLayout39.xml"/><Relationship Id="rId3" Type="http://schemas.openxmlformats.org/officeDocument/2006/relationships/slideLayout" Target="../slideLayouts/slideLayout38.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hueOff val="-10717809"/>
            <a:satOff val="-95618"/>
            <a:lumOff val="55098"/>
          </a:schemeClr>
        </a:solidFill>
        <a:effectLst/>
      </p:bgPr>
    </p:bg>
    <p:spTree>
      <p:nvGrpSpPr>
        <p:cNvPr id="1" name=""/>
        <p:cNvGrpSpPr/>
        <p:nvPr/>
      </p:nvGrpSpPr>
      <p:grpSpPr>
        <a:xfrm>
          <a:off x="0" y="0"/>
          <a:ext cx="0" cy="0"/>
          <a:chOff x="0" y="0"/>
          <a:chExt cx="0" cy="0"/>
        </a:xfrm>
      </p:grpSpPr>
      <p:sp>
        <p:nvSpPr>
          <p:cNvPr id="2" name="圆角矩形 9"/>
          <p:cNvSpPr/>
          <p:nvPr/>
        </p:nvSpPr>
        <p:spPr>
          <a:xfrm>
            <a:off x="407987" y="404813"/>
            <a:ext cx="8351840" cy="6264276"/>
          </a:xfrm>
          <a:prstGeom prst="roundRect">
            <a:avLst>
              <a:gd name="adj" fmla="val 6062"/>
            </a:avLst>
          </a:prstGeom>
          <a:solidFill>
            <a:schemeClr val="accent6">
              <a:hueOff val="-10717809"/>
              <a:satOff val="-95618"/>
              <a:lumOff val="55098"/>
            </a:schemeClr>
          </a:solidFill>
          <a:ln w="15875">
            <a:solidFill>
              <a:schemeClr val="accent6">
                <a:hueOff val="-10717809"/>
                <a:satOff val="-95618"/>
                <a:lumOff val="55098"/>
              </a:schemeClr>
            </a:solidFill>
          </a:ln>
        </p:spPr>
        <p:txBody>
          <a:bodyPr lIns="0" tIns="0" rIns="0" bIns="0" anchor="ctr"/>
          <a:lstStyle/>
          <a:p>
            <a:pPr algn="ctr">
              <a:defRPr>
                <a:solidFill>
                  <a:schemeClr val="accent6">
                    <a:hueOff val="-10717809"/>
                    <a:satOff val="-95618"/>
                    <a:lumOff val="55098"/>
                  </a:schemeClr>
                </a:solidFill>
              </a:defRPr>
            </a:pPr>
          </a:p>
        </p:txBody>
      </p:sp>
      <p:sp>
        <p:nvSpPr>
          <p:cNvPr id="3" name="Title Text"/>
          <p:cNvSpPr txBox="1"/>
          <p:nvPr>
            <p:ph type="title"/>
          </p:nvPr>
        </p:nvSpPr>
        <p:spPr>
          <a:xfrm>
            <a:off x="611560" y="404664"/>
            <a:ext cx="7920881" cy="748680"/>
          </a:xfrm>
          <a:prstGeom prst="rect">
            <a:avLst/>
          </a:prstGeom>
          <a:ln w="12700">
            <a:miter lim="400000"/>
          </a:ln>
        </p:spPr>
        <p:txBody>
          <a:bodyPr lIns="45719" rIns="45719" anchor="b">
            <a:normAutofit/>
          </a:bodyPr>
          <a:lstStyle/>
          <a:p>
            <a:r>
              <a:t>Title Text</a:t>
            </a:r>
          </a:p>
        </p:txBody>
      </p:sp>
      <p:sp>
        <p:nvSpPr>
          <p:cNvPr id="4" name="Body Level One…"/>
          <p:cNvSpPr txBox="1"/>
          <p:nvPr>
            <p:ph type="body" idx="1"/>
          </p:nvPr>
        </p:nvSpPr>
        <p:spPr>
          <a:xfrm>
            <a:off x="611558" y="1646751"/>
            <a:ext cx="7920882" cy="4464497"/>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550840" y="6418580"/>
            <a:ext cx="263983" cy="269241"/>
          </a:xfrm>
          <a:prstGeom prst="rect">
            <a:avLst/>
          </a:prstGeom>
          <a:ln w="12700">
            <a:miter lim="400000"/>
          </a:ln>
        </p:spPr>
        <p:txBody>
          <a:bodyPr wrap="none" lIns="45719" rIns="45719" anchor="ctr">
            <a:spAutoFit/>
          </a:bodyPr>
          <a:lstStyle>
            <a:lvl1pPr algn="ctr">
              <a:defRPr sz="1200">
                <a:solidFill>
                  <a:srgbClr val="073E87"/>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txStyles>
    <p:titleStyle>
      <a:lvl1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0" marR="0" indent="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30226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62738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91440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123444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07708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239712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271716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303720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1pPr>
      <a:lvl2pPr marL="0" marR="0" indent="457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2pPr>
      <a:lvl3pPr marL="0" marR="0" indent="914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3pPr>
      <a:lvl4pPr marL="0" marR="0" indent="1371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4pPr>
      <a:lvl5pPr marL="0" marR="0" indent="18288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5pPr>
      <a:lvl6pPr marL="0" marR="0" indent="22860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6pPr>
      <a:lvl7pPr marL="0" marR="0" indent="2743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7pPr>
      <a:lvl8pPr marL="0" marR="0" indent="3200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8pPr>
      <a:lvl9pPr marL="0" marR="0" indent="3657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accent6">
            <a:hueOff val="-10717809"/>
            <a:satOff val="-95617"/>
            <a:lumOff val="55098"/>
          </a:schemeClr>
        </a:solidFill>
        <a:effectLst/>
      </p:bgPr>
    </p:bg>
    <p:spTree>
      <p:nvGrpSpPr>
        <p:cNvPr id="1" name=""/>
        <p:cNvGrpSpPr/>
        <p:nvPr/>
      </p:nvGrpSpPr>
      <p:grpSpPr>
        <a:xfrm>
          <a:off x="0" y="0"/>
          <a:ext cx="0" cy="0"/>
          <a:chOff x="0" y="0"/>
          <a:chExt cx="0" cy="0"/>
        </a:xfrm>
      </p:grpSpPr>
      <p:sp>
        <p:nvSpPr>
          <p:cNvPr id="2" name="圆角矩形 9"/>
          <p:cNvSpPr/>
          <p:nvPr/>
        </p:nvSpPr>
        <p:spPr>
          <a:xfrm>
            <a:off x="407987" y="404813"/>
            <a:ext cx="8351840" cy="6264276"/>
          </a:xfrm>
          <a:prstGeom prst="roundRect">
            <a:avLst>
              <a:gd name="adj" fmla="val 6062"/>
            </a:avLst>
          </a:prstGeom>
          <a:solidFill>
            <a:schemeClr val="accent6">
              <a:hueOff val="-10717809"/>
              <a:satOff val="-95617"/>
              <a:lumOff val="55098"/>
            </a:schemeClr>
          </a:solidFill>
          <a:ln w="15875">
            <a:solidFill>
              <a:schemeClr val="accent6">
                <a:hueOff val="-10717809"/>
                <a:satOff val="-95617"/>
                <a:lumOff val="55098"/>
              </a:schemeClr>
            </a:solidFill>
          </a:ln>
        </p:spPr>
        <p:txBody>
          <a:bodyPr lIns="0" tIns="0" rIns="0" bIns="0" anchor="ctr"/>
          <a:lstStyle/>
          <a:p>
            <a:pPr algn="ctr">
              <a:defRPr>
                <a:solidFill>
                  <a:schemeClr val="accent6">
                    <a:hueOff val="-10717809"/>
                    <a:satOff val="-95617"/>
                    <a:lumOff val="55098"/>
                  </a:schemeClr>
                </a:solidFill>
              </a:defRPr>
            </a:pPr>
          </a:p>
        </p:txBody>
      </p:sp>
      <p:sp>
        <p:nvSpPr>
          <p:cNvPr id="3" name="Title Text"/>
          <p:cNvSpPr txBox="1"/>
          <p:nvPr>
            <p:ph type="title"/>
          </p:nvPr>
        </p:nvSpPr>
        <p:spPr>
          <a:xfrm>
            <a:off x="611560" y="404664"/>
            <a:ext cx="7920881" cy="748680"/>
          </a:xfrm>
          <a:prstGeom prst="rect">
            <a:avLst/>
          </a:prstGeom>
          <a:ln w="12700">
            <a:miter lim="400000"/>
          </a:ln>
        </p:spPr>
        <p:txBody>
          <a:bodyPr lIns="45719" rIns="45719" anchor="b">
            <a:normAutofit/>
          </a:bodyPr>
          <a:lstStyle/>
          <a:p>
            <a:r>
              <a:t>Title Text</a:t>
            </a:r>
          </a:p>
        </p:txBody>
      </p:sp>
      <p:sp>
        <p:nvSpPr>
          <p:cNvPr id="4" name="Body Level One…"/>
          <p:cNvSpPr txBox="1"/>
          <p:nvPr>
            <p:ph type="body" idx="1"/>
          </p:nvPr>
        </p:nvSpPr>
        <p:spPr>
          <a:xfrm>
            <a:off x="611558" y="1646751"/>
            <a:ext cx="7920882" cy="4464497"/>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550840" y="6418580"/>
            <a:ext cx="263983" cy="269241"/>
          </a:xfrm>
          <a:prstGeom prst="rect">
            <a:avLst/>
          </a:prstGeom>
          <a:ln w="12700">
            <a:miter lim="400000"/>
          </a:ln>
        </p:spPr>
        <p:txBody>
          <a:bodyPr wrap="none" lIns="45719" rIns="45719" anchor="ctr">
            <a:spAutoFit/>
          </a:bodyPr>
          <a:lstStyle>
            <a:lvl1pPr algn="ctr">
              <a:defRPr sz="1200">
                <a:solidFill>
                  <a:srgbClr val="073E87"/>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ransition spd="med"/>
  <p:txStyles>
    <p:titleStyle>
      <a:lvl1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0" marR="0" indent="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30226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62738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91440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123444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07708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239712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271716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303720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1pPr>
      <a:lvl2pPr marL="0" marR="0" indent="457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2pPr>
      <a:lvl3pPr marL="0" marR="0" indent="914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3pPr>
      <a:lvl4pPr marL="0" marR="0" indent="1371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4pPr>
      <a:lvl5pPr marL="0" marR="0" indent="18288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5pPr>
      <a:lvl6pPr marL="0" marR="0" indent="22860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6pPr>
      <a:lvl7pPr marL="0" marR="0" indent="2743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7pPr>
      <a:lvl8pPr marL="0" marR="0" indent="3200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8pPr>
      <a:lvl9pPr marL="0" marR="0" indent="3657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accent6">
            <a:hueOff val="-10717809"/>
            <a:satOff val="-95616"/>
            <a:lumOff val="55098"/>
          </a:schemeClr>
        </a:solidFill>
        <a:effectLst/>
      </p:bgPr>
    </p:bg>
    <p:spTree>
      <p:nvGrpSpPr>
        <p:cNvPr id="1" name=""/>
        <p:cNvGrpSpPr/>
        <p:nvPr/>
      </p:nvGrpSpPr>
      <p:grpSpPr>
        <a:xfrm>
          <a:off x="0" y="0"/>
          <a:ext cx="0" cy="0"/>
          <a:chOff x="0" y="0"/>
          <a:chExt cx="0" cy="0"/>
        </a:xfrm>
      </p:grpSpPr>
      <p:sp>
        <p:nvSpPr>
          <p:cNvPr id="2" name="圆角矩形 9"/>
          <p:cNvSpPr/>
          <p:nvPr/>
        </p:nvSpPr>
        <p:spPr>
          <a:xfrm>
            <a:off x="407987" y="404813"/>
            <a:ext cx="8351840" cy="6264276"/>
          </a:xfrm>
          <a:prstGeom prst="roundRect">
            <a:avLst>
              <a:gd name="adj" fmla="val 6062"/>
            </a:avLst>
          </a:prstGeom>
          <a:solidFill>
            <a:schemeClr val="accent6">
              <a:hueOff val="-10717809"/>
              <a:satOff val="-95616"/>
              <a:lumOff val="55098"/>
            </a:schemeClr>
          </a:solidFill>
          <a:ln w="15875">
            <a:solidFill>
              <a:schemeClr val="accent6">
                <a:hueOff val="-10717809"/>
                <a:satOff val="-95616"/>
                <a:lumOff val="55098"/>
              </a:schemeClr>
            </a:solidFill>
          </a:ln>
        </p:spPr>
        <p:txBody>
          <a:bodyPr lIns="0" tIns="0" rIns="0" bIns="0" anchor="ctr"/>
          <a:lstStyle/>
          <a:p>
            <a:pPr algn="ctr">
              <a:defRPr>
                <a:solidFill>
                  <a:schemeClr val="accent6">
                    <a:hueOff val="-10717809"/>
                    <a:satOff val="-95616"/>
                    <a:lumOff val="55098"/>
                  </a:schemeClr>
                </a:solidFill>
              </a:defRPr>
            </a:pPr>
          </a:p>
        </p:txBody>
      </p:sp>
      <p:sp>
        <p:nvSpPr>
          <p:cNvPr id="3" name="Title Text"/>
          <p:cNvSpPr txBox="1"/>
          <p:nvPr>
            <p:ph type="title"/>
          </p:nvPr>
        </p:nvSpPr>
        <p:spPr>
          <a:xfrm>
            <a:off x="611560" y="404664"/>
            <a:ext cx="7920881" cy="748680"/>
          </a:xfrm>
          <a:prstGeom prst="rect">
            <a:avLst/>
          </a:prstGeom>
          <a:ln w="12700">
            <a:miter lim="400000"/>
          </a:ln>
        </p:spPr>
        <p:txBody>
          <a:bodyPr lIns="45719" rIns="45719" anchor="b">
            <a:normAutofit/>
          </a:bodyPr>
          <a:lstStyle/>
          <a:p>
            <a:r>
              <a:t>Title Text</a:t>
            </a:r>
          </a:p>
        </p:txBody>
      </p:sp>
      <p:sp>
        <p:nvSpPr>
          <p:cNvPr id="4" name="Body Level One…"/>
          <p:cNvSpPr txBox="1"/>
          <p:nvPr>
            <p:ph type="body" idx="1"/>
          </p:nvPr>
        </p:nvSpPr>
        <p:spPr>
          <a:xfrm>
            <a:off x="611558" y="1646751"/>
            <a:ext cx="7920882" cy="4464497"/>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550840" y="6418580"/>
            <a:ext cx="263983" cy="269241"/>
          </a:xfrm>
          <a:prstGeom prst="rect">
            <a:avLst/>
          </a:prstGeom>
          <a:ln w="12700">
            <a:miter lim="400000"/>
          </a:ln>
        </p:spPr>
        <p:txBody>
          <a:bodyPr wrap="none" lIns="45719" rIns="45719" anchor="ctr">
            <a:spAutoFit/>
          </a:bodyPr>
          <a:lstStyle>
            <a:lvl1pPr algn="ctr">
              <a:defRPr sz="1200">
                <a:solidFill>
                  <a:srgbClr val="073E87"/>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ransition spd="med"/>
  <p:txStyles>
    <p:titleStyle>
      <a:lvl1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0" marR="0" indent="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30226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62738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91440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123444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07708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239712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271716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303720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1pPr>
      <a:lvl2pPr marL="0" marR="0" indent="457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2pPr>
      <a:lvl3pPr marL="0" marR="0" indent="914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3pPr>
      <a:lvl4pPr marL="0" marR="0" indent="1371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4pPr>
      <a:lvl5pPr marL="0" marR="0" indent="18288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5pPr>
      <a:lvl6pPr marL="0" marR="0" indent="22860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6pPr>
      <a:lvl7pPr marL="0" marR="0" indent="2743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7pPr>
      <a:lvl8pPr marL="0" marR="0" indent="3200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8pPr>
      <a:lvl9pPr marL="0" marR="0" indent="3657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accent6">
            <a:hueOff val="-10717809"/>
            <a:satOff val="-95615"/>
            <a:lumOff val="55098"/>
          </a:schemeClr>
        </a:solidFill>
        <a:effectLst/>
      </p:bgPr>
    </p:bg>
    <p:spTree>
      <p:nvGrpSpPr>
        <p:cNvPr id="1" name=""/>
        <p:cNvGrpSpPr/>
        <p:nvPr/>
      </p:nvGrpSpPr>
      <p:grpSpPr>
        <a:xfrm>
          <a:off x="0" y="0"/>
          <a:ext cx="0" cy="0"/>
          <a:chOff x="0" y="0"/>
          <a:chExt cx="0" cy="0"/>
        </a:xfrm>
      </p:grpSpPr>
      <p:sp>
        <p:nvSpPr>
          <p:cNvPr id="2" name="圆角矩形 9"/>
          <p:cNvSpPr/>
          <p:nvPr/>
        </p:nvSpPr>
        <p:spPr>
          <a:xfrm>
            <a:off x="407987" y="404813"/>
            <a:ext cx="8351840" cy="6264276"/>
          </a:xfrm>
          <a:prstGeom prst="roundRect">
            <a:avLst>
              <a:gd name="adj" fmla="val 6062"/>
            </a:avLst>
          </a:prstGeom>
          <a:solidFill>
            <a:schemeClr val="accent6">
              <a:hueOff val="-10717809"/>
              <a:satOff val="-95615"/>
              <a:lumOff val="55098"/>
            </a:schemeClr>
          </a:solidFill>
          <a:ln w="15875">
            <a:solidFill>
              <a:schemeClr val="accent6">
                <a:hueOff val="-10717809"/>
                <a:satOff val="-95615"/>
                <a:lumOff val="55098"/>
              </a:schemeClr>
            </a:solidFill>
          </a:ln>
        </p:spPr>
        <p:txBody>
          <a:bodyPr lIns="0" tIns="0" rIns="0" bIns="0" anchor="ctr"/>
          <a:lstStyle/>
          <a:p>
            <a:pPr algn="ctr">
              <a:defRPr>
                <a:solidFill>
                  <a:schemeClr val="accent6">
                    <a:hueOff val="-10717809"/>
                    <a:satOff val="-95615"/>
                    <a:lumOff val="55098"/>
                  </a:schemeClr>
                </a:solidFill>
              </a:defRPr>
            </a:pPr>
          </a:p>
        </p:txBody>
      </p:sp>
      <p:sp>
        <p:nvSpPr>
          <p:cNvPr id="3" name="Title Text"/>
          <p:cNvSpPr txBox="1"/>
          <p:nvPr>
            <p:ph type="title"/>
          </p:nvPr>
        </p:nvSpPr>
        <p:spPr>
          <a:xfrm>
            <a:off x="611560" y="404664"/>
            <a:ext cx="7920881" cy="748680"/>
          </a:xfrm>
          <a:prstGeom prst="rect">
            <a:avLst/>
          </a:prstGeom>
          <a:ln w="12700">
            <a:miter lim="400000"/>
          </a:ln>
        </p:spPr>
        <p:txBody>
          <a:bodyPr lIns="45719" rIns="45719" anchor="b">
            <a:normAutofit/>
          </a:bodyPr>
          <a:lstStyle/>
          <a:p>
            <a:r>
              <a:t>Title Text</a:t>
            </a:r>
          </a:p>
        </p:txBody>
      </p:sp>
      <p:sp>
        <p:nvSpPr>
          <p:cNvPr id="4" name="Body Level One…"/>
          <p:cNvSpPr txBox="1"/>
          <p:nvPr>
            <p:ph type="body" idx="1"/>
          </p:nvPr>
        </p:nvSpPr>
        <p:spPr>
          <a:xfrm>
            <a:off x="611558" y="1646751"/>
            <a:ext cx="7920882" cy="4464497"/>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550840" y="6418580"/>
            <a:ext cx="263983" cy="269241"/>
          </a:xfrm>
          <a:prstGeom prst="rect">
            <a:avLst/>
          </a:prstGeom>
          <a:ln w="12700">
            <a:miter lim="400000"/>
          </a:ln>
        </p:spPr>
        <p:txBody>
          <a:bodyPr wrap="none" lIns="45719" rIns="45719" anchor="ctr">
            <a:spAutoFit/>
          </a:bodyPr>
          <a:lstStyle>
            <a:lvl1pPr algn="ctr">
              <a:defRPr sz="1200">
                <a:solidFill>
                  <a:srgbClr val="073E87"/>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Lst>
  <p:transition spd="med"/>
  <p:txStyles>
    <p:titleStyle>
      <a:lvl1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0" marR="0" indent="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30226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62738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91440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123444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07708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239712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271716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303720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1pPr>
      <a:lvl2pPr marL="0" marR="0" indent="457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2pPr>
      <a:lvl3pPr marL="0" marR="0" indent="914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3pPr>
      <a:lvl4pPr marL="0" marR="0" indent="1371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4pPr>
      <a:lvl5pPr marL="0" marR="0" indent="18288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5pPr>
      <a:lvl6pPr marL="0" marR="0" indent="22860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6pPr>
      <a:lvl7pPr marL="0" marR="0" indent="2743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7pPr>
      <a:lvl8pPr marL="0" marR="0" indent="3200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8pPr>
      <a:lvl9pPr marL="0" marR="0" indent="3657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accent6">
            <a:hueOff val="-10717809"/>
            <a:satOff val="-95614"/>
            <a:lumOff val="55098"/>
          </a:schemeClr>
        </a:solidFill>
        <a:effectLst/>
      </p:bgPr>
    </p:bg>
    <p:spTree>
      <p:nvGrpSpPr>
        <p:cNvPr id="1" name=""/>
        <p:cNvGrpSpPr/>
        <p:nvPr/>
      </p:nvGrpSpPr>
      <p:grpSpPr>
        <a:xfrm>
          <a:off x="0" y="0"/>
          <a:ext cx="0" cy="0"/>
          <a:chOff x="0" y="0"/>
          <a:chExt cx="0" cy="0"/>
        </a:xfrm>
      </p:grpSpPr>
      <p:sp>
        <p:nvSpPr>
          <p:cNvPr id="2" name="圆角矩形 9"/>
          <p:cNvSpPr/>
          <p:nvPr/>
        </p:nvSpPr>
        <p:spPr>
          <a:xfrm>
            <a:off x="407987" y="404813"/>
            <a:ext cx="8351840" cy="6264276"/>
          </a:xfrm>
          <a:prstGeom prst="roundRect">
            <a:avLst>
              <a:gd name="adj" fmla="val 6062"/>
            </a:avLst>
          </a:prstGeom>
          <a:solidFill>
            <a:schemeClr val="accent6">
              <a:hueOff val="-10717809"/>
              <a:satOff val="-95614"/>
              <a:lumOff val="55098"/>
            </a:schemeClr>
          </a:solidFill>
          <a:ln w="15875">
            <a:solidFill>
              <a:schemeClr val="accent6">
                <a:hueOff val="-10717809"/>
                <a:satOff val="-95614"/>
                <a:lumOff val="55098"/>
              </a:schemeClr>
            </a:solidFill>
          </a:ln>
        </p:spPr>
        <p:txBody>
          <a:bodyPr lIns="0" tIns="0" rIns="0" bIns="0" anchor="ctr"/>
          <a:lstStyle/>
          <a:p>
            <a:pPr algn="ctr">
              <a:defRPr>
                <a:solidFill>
                  <a:schemeClr val="accent6">
                    <a:hueOff val="-10717809"/>
                    <a:satOff val="-95614"/>
                    <a:lumOff val="55098"/>
                  </a:schemeClr>
                </a:solidFill>
              </a:defRPr>
            </a:pPr>
          </a:p>
        </p:txBody>
      </p:sp>
      <p:sp>
        <p:nvSpPr>
          <p:cNvPr id="3" name="Title Text"/>
          <p:cNvSpPr txBox="1"/>
          <p:nvPr>
            <p:ph type="title"/>
          </p:nvPr>
        </p:nvSpPr>
        <p:spPr>
          <a:xfrm>
            <a:off x="611560" y="404664"/>
            <a:ext cx="7920881" cy="748680"/>
          </a:xfrm>
          <a:prstGeom prst="rect">
            <a:avLst/>
          </a:prstGeom>
          <a:ln w="12700">
            <a:miter lim="400000"/>
          </a:ln>
        </p:spPr>
        <p:txBody>
          <a:bodyPr lIns="45719" rIns="45719" anchor="b">
            <a:normAutofit/>
          </a:bodyPr>
          <a:lstStyle/>
          <a:p>
            <a:r>
              <a:t>Title Text</a:t>
            </a:r>
          </a:p>
        </p:txBody>
      </p:sp>
      <p:sp>
        <p:nvSpPr>
          <p:cNvPr id="4" name="Body Level One…"/>
          <p:cNvSpPr txBox="1"/>
          <p:nvPr>
            <p:ph type="body" idx="1"/>
          </p:nvPr>
        </p:nvSpPr>
        <p:spPr>
          <a:xfrm>
            <a:off x="611558" y="1646751"/>
            <a:ext cx="7920882" cy="4464497"/>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550840" y="6418580"/>
            <a:ext cx="263983" cy="269241"/>
          </a:xfrm>
          <a:prstGeom prst="rect">
            <a:avLst/>
          </a:prstGeom>
          <a:ln w="12700">
            <a:miter lim="400000"/>
          </a:ln>
        </p:spPr>
        <p:txBody>
          <a:bodyPr wrap="none" lIns="45719" rIns="45719" anchor="ctr">
            <a:spAutoFit/>
          </a:bodyPr>
          <a:lstStyle>
            <a:lvl1pPr algn="ctr">
              <a:defRPr sz="1200">
                <a:solidFill>
                  <a:srgbClr val="073E87"/>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spd="med"/>
  <p:txStyles>
    <p:titleStyle>
      <a:lvl1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0" marR="0" indent="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30226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62738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91440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123444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07708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239712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271716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303720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1pPr>
      <a:lvl2pPr marL="0" marR="0" indent="457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2pPr>
      <a:lvl3pPr marL="0" marR="0" indent="914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3pPr>
      <a:lvl4pPr marL="0" marR="0" indent="1371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4pPr>
      <a:lvl5pPr marL="0" marR="0" indent="18288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5pPr>
      <a:lvl6pPr marL="0" marR="0" indent="22860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6pPr>
      <a:lvl7pPr marL="0" marR="0" indent="2743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7pPr>
      <a:lvl8pPr marL="0" marR="0" indent="3200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8pPr>
      <a:lvl9pPr marL="0" marR="0" indent="3657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accent6">
            <a:hueOff val="-10717809"/>
            <a:satOff val="-95613"/>
            <a:lumOff val="55098"/>
          </a:schemeClr>
        </a:solidFill>
        <a:effectLst/>
      </p:bgPr>
    </p:bg>
    <p:spTree>
      <p:nvGrpSpPr>
        <p:cNvPr id="1" name=""/>
        <p:cNvGrpSpPr/>
        <p:nvPr/>
      </p:nvGrpSpPr>
      <p:grpSpPr>
        <a:xfrm>
          <a:off x="0" y="0"/>
          <a:ext cx="0" cy="0"/>
          <a:chOff x="0" y="0"/>
          <a:chExt cx="0" cy="0"/>
        </a:xfrm>
      </p:grpSpPr>
      <p:sp>
        <p:nvSpPr>
          <p:cNvPr id="2" name="圆角矩形 9"/>
          <p:cNvSpPr/>
          <p:nvPr/>
        </p:nvSpPr>
        <p:spPr>
          <a:xfrm>
            <a:off x="407987" y="404813"/>
            <a:ext cx="8351840" cy="6264276"/>
          </a:xfrm>
          <a:prstGeom prst="roundRect">
            <a:avLst>
              <a:gd name="adj" fmla="val 6062"/>
            </a:avLst>
          </a:prstGeom>
          <a:solidFill>
            <a:schemeClr val="accent6">
              <a:hueOff val="-10717809"/>
              <a:satOff val="-95613"/>
              <a:lumOff val="55098"/>
            </a:schemeClr>
          </a:solidFill>
          <a:ln w="15875">
            <a:solidFill>
              <a:schemeClr val="accent6">
                <a:hueOff val="-10717809"/>
                <a:satOff val="-95613"/>
                <a:lumOff val="55098"/>
              </a:schemeClr>
            </a:solidFill>
          </a:ln>
        </p:spPr>
        <p:txBody>
          <a:bodyPr lIns="0" tIns="0" rIns="0" bIns="0" anchor="ctr"/>
          <a:lstStyle/>
          <a:p>
            <a:pPr algn="ctr">
              <a:defRPr>
                <a:solidFill>
                  <a:schemeClr val="accent6">
                    <a:hueOff val="-10717809"/>
                    <a:satOff val="-95613"/>
                    <a:lumOff val="55098"/>
                  </a:schemeClr>
                </a:solidFill>
              </a:defRPr>
            </a:pPr>
          </a:p>
        </p:txBody>
      </p:sp>
      <p:sp>
        <p:nvSpPr>
          <p:cNvPr id="3" name="Title Text"/>
          <p:cNvSpPr txBox="1"/>
          <p:nvPr>
            <p:ph type="title"/>
          </p:nvPr>
        </p:nvSpPr>
        <p:spPr>
          <a:xfrm>
            <a:off x="611560" y="404664"/>
            <a:ext cx="7920881" cy="748680"/>
          </a:xfrm>
          <a:prstGeom prst="rect">
            <a:avLst/>
          </a:prstGeom>
          <a:ln w="12700">
            <a:miter lim="400000"/>
          </a:ln>
        </p:spPr>
        <p:txBody>
          <a:bodyPr lIns="45719" rIns="45719" anchor="b">
            <a:normAutofit/>
          </a:bodyPr>
          <a:lstStyle/>
          <a:p>
            <a:r>
              <a:t>Title Text</a:t>
            </a:r>
          </a:p>
        </p:txBody>
      </p:sp>
      <p:sp>
        <p:nvSpPr>
          <p:cNvPr id="4" name="Body Level One…"/>
          <p:cNvSpPr txBox="1"/>
          <p:nvPr>
            <p:ph type="body" idx="1"/>
          </p:nvPr>
        </p:nvSpPr>
        <p:spPr>
          <a:xfrm>
            <a:off x="611558" y="1646751"/>
            <a:ext cx="7920882" cy="4464497"/>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550840" y="6418580"/>
            <a:ext cx="263983" cy="269241"/>
          </a:xfrm>
          <a:prstGeom prst="rect">
            <a:avLst/>
          </a:prstGeom>
          <a:ln w="12700">
            <a:miter lim="400000"/>
          </a:ln>
        </p:spPr>
        <p:txBody>
          <a:bodyPr wrap="none" lIns="45719" rIns="45719" anchor="ctr">
            <a:spAutoFit/>
          </a:bodyPr>
          <a:lstStyle>
            <a:lvl1pPr algn="ctr">
              <a:defRPr sz="1200">
                <a:solidFill>
                  <a:srgbClr val="073E87"/>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Lst>
  <p:transition spd="med"/>
  <p:txStyles>
    <p:titleStyle>
      <a:lvl1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0" marR="0" indent="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30226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62738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91440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123444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07708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239712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271716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303720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1pPr>
      <a:lvl2pPr marL="0" marR="0" indent="457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2pPr>
      <a:lvl3pPr marL="0" marR="0" indent="914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3pPr>
      <a:lvl4pPr marL="0" marR="0" indent="1371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4pPr>
      <a:lvl5pPr marL="0" marR="0" indent="18288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5pPr>
      <a:lvl6pPr marL="0" marR="0" indent="22860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6pPr>
      <a:lvl7pPr marL="0" marR="0" indent="2743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7pPr>
      <a:lvl8pPr marL="0" marR="0" indent="3200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8pPr>
      <a:lvl9pPr marL="0" marR="0" indent="3657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accent6">
            <a:hueOff val="-10717809"/>
            <a:satOff val="-95612"/>
            <a:lumOff val="55098"/>
          </a:schemeClr>
        </a:solidFill>
        <a:effectLst/>
      </p:bgPr>
    </p:bg>
    <p:spTree>
      <p:nvGrpSpPr>
        <p:cNvPr id="1" name=""/>
        <p:cNvGrpSpPr/>
        <p:nvPr/>
      </p:nvGrpSpPr>
      <p:grpSpPr>
        <a:xfrm>
          <a:off x="0" y="0"/>
          <a:ext cx="0" cy="0"/>
          <a:chOff x="0" y="0"/>
          <a:chExt cx="0" cy="0"/>
        </a:xfrm>
      </p:grpSpPr>
      <p:sp>
        <p:nvSpPr>
          <p:cNvPr id="2" name="圆角矩形 9"/>
          <p:cNvSpPr/>
          <p:nvPr/>
        </p:nvSpPr>
        <p:spPr>
          <a:xfrm>
            <a:off x="407987" y="404813"/>
            <a:ext cx="8351840" cy="6264276"/>
          </a:xfrm>
          <a:prstGeom prst="roundRect">
            <a:avLst>
              <a:gd name="adj" fmla="val 6062"/>
            </a:avLst>
          </a:prstGeom>
          <a:solidFill>
            <a:schemeClr val="accent6">
              <a:hueOff val="-10717809"/>
              <a:satOff val="-95612"/>
              <a:lumOff val="55098"/>
            </a:schemeClr>
          </a:solidFill>
          <a:ln w="15875">
            <a:solidFill>
              <a:schemeClr val="accent6">
                <a:hueOff val="-10717809"/>
                <a:satOff val="-95612"/>
                <a:lumOff val="55098"/>
              </a:schemeClr>
            </a:solidFill>
          </a:ln>
        </p:spPr>
        <p:txBody>
          <a:bodyPr lIns="0" tIns="0" rIns="0" bIns="0" anchor="ctr"/>
          <a:lstStyle/>
          <a:p>
            <a:pPr algn="ctr">
              <a:defRPr>
                <a:solidFill>
                  <a:schemeClr val="accent6">
                    <a:hueOff val="-10717809"/>
                    <a:satOff val="-95612"/>
                    <a:lumOff val="55098"/>
                  </a:schemeClr>
                </a:solidFill>
              </a:defRPr>
            </a:pPr>
          </a:p>
        </p:txBody>
      </p:sp>
      <p:sp>
        <p:nvSpPr>
          <p:cNvPr id="3" name="Title Text"/>
          <p:cNvSpPr txBox="1"/>
          <p:nvPr>
            <p:ph type="title"/>
          </p:nvPr>
        </p:nvSpPr>
        <p:spPr>
          <a:xfrm>
            <a:off x="611560" y="404664"/>
            <a:ext cx="7920881" cy="748680"/>
          </a:xfrm>
          <a:prstGeom prst="rect">
            <a:avLst/>
          </a:prstGeom>
          <a:ln w="12700">
            <a:miter lim="400000"/>
          </a:ln>
        </p:spPr>
        <p:txBody>
          <a:bodyPr lIns="45719" rIns="45719" anchor="b">
            <a:normAutofit/>
          </a:bodyPr>
          <a:lstStyle/>
          <a:p>
            <a:r>
              <a:t>Title Text</a:t>
            </a:r>
          </a:p>
        </p:txBody>
      </p:sp>
      <p:sp>
        <p:nvSpPr>
          <p:cNvPr id="4" name="Body Level One…"/>
          <p:cNvSpPr txBox="1"/>
          <p:nvPr>
            <p:ph type="body" idx="1"/>
          </p:nvPr>
        </p:nvSpPr>
        <p:spPr>
          <a:xfrm>
            <a:off x="611558" y="1646751"/>
            <a:ext cx="7920882" cy="4464497"/>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550840" y="6418580"/>
            <a:ext cx="263983" cy="269241"/>
          </a:xfrm>
          <a:prstGeom prst="rect">
            <a:avLst/>
          </a:prstGeom>
          <a:ln w="12700">
            <a:miter lim="400000"/>
          </a:ln>
        </p:spPr>
        <p:txBody>
          <a:bodyPr wrap="none" lIns="45719" rIns="45719" anchor="ctr">
            <a:spAutoFit/>
          </a:bodyPr>
          <a:lstStyle>
            <a:lvl1pPr algn="ctr">
              <a:defRPr sz="1200">
                <a:solidFill>
                  <a:srgbClr val="073E87"/>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Lst>
  <p:transition spd="med"/>
  <p:txStyles>
    <p:titleStyle>
      <a:lvl1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0" marR="0" indent="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30226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62738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91440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123444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07708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239712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271716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303720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1pPr>
      <a:lvl2pPr marL="0" marR="0" indent="457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2pPr>
      <a:lvl3pPr marL="0" marR="0" indent="914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3pPr>
      <a:lvl4pPr marL="0" marR="0" indent="1371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4pPr>
      <a:lvl5pPr marL="0" marR="0" indent="18288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5pPr>
      <a:lvl6pPr marL="0" marR="0" indent="22860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6pPr>
      <a:lvl7pPr marL="0" marR="0" indent="2743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7pPr>
      <a:lvl8pPr marL="0" marR="0" indent="3200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8pPr>
      <a:lvl9pPr marL="0" marR="0" indent="3657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accent6">
            <a:hueOff val="-10717809"/>
            <a:satOff val="-95611"/>
            <a:lumOff val="55098"/>
          </a:schemeClr>
        </a:solidFill>
        <a:effectLst/>
      </p:bgPr>
    </p:bg>
    <p:spTree>
      <p:nvGrpSpPr>
        <p:cNvPr id="1" name=""/>
        <p:cNvGrpSpPr/>
        <p:nvPr/>
      </p:nvGrpSpPr>
      <p:grpSpPr>
        <a:xfrm>
          <a:off x="0" y="0"/>
          <a:ext cx="0" cy="0"/>
          <a:chOff x="0" y="0"/>
          <a:chExt cx="0" cy="0"/>
        </a:xfrm>
      </p:grpSpPr>
      <p:sp>
        <p:nvSpPr>
          <p:cNvPr id="2" name="圆角矩形 9"/>
          <p:cNvSpPr/>
          <p:nvPr/>
        </p:nvSpPr>
        <p:spPr>
          <a:xfrm>
            <a:off x="407987" y="404813"/>
            <a:ext cx="8351840" cy="6264276"/>
          </a:xfrm>
          <a:prstGeom prst="roundRect">
            <a:avLst>
              <a:gd name="adj" fmla="val 6062"/>
            </a:avLst>
          </a:prstGeom>
          <a:solidFill>
            <a:schemeClr val="accent6">
              <a:hueOff val="-10717809"/>
              <a:satOff val="-95611"/>
              <a:lumOff val="55098"/>
            </a:schemeClr>
          </a:solidFill>
          <a:ln w="15875">
            <a:solidFill>
              <a:schemeClr val="accent6">
                <a:hueOff val="-10717809"/>
                <a:satOff val="-95611"/>
                <a:lumOff val="55098"/>
              </a:schemeClr>
            </a:solidFill>
          </a:ln>
        </p:spPr>
        <p:txBody>
          <a:bodyPr lIns="0" tIns="0" rIns="0" bIns="0" anchor="ctr"/>
          <a:lstStyle/>
          <a:p>
            <a:pPr algn="ctr">
              <a:defRPr>
                <a:solidFill>
                  <a:schemeClr val="accent6">
                    <a:hueOff val="-10717809"/>
                    <a:satOff val="-95611"/>
                    <a:lumOff val="55098"/>
                  </a:schemeClr>
                </a:solidFill>
              </a:defRPr>
            </a:pPr>
          </a:p>
        </p:txBody>
      </p:sp>
      <p:sp>
        <p:nvSpPr>
          <p:cNvPr id="3" name="Title Text"/>
          <p:cNvSpPr txBox="1"/>
          <p:nvPr>
            <p:ph type="title"/>
          </p:nvPr>
        </p:nvSpPr>
        <p:spPr>
          <a:xfrm>
            <a:off x="611560" y="404664"/>
            <a:ext cx="7920881" cy="748680"/>
          </a:xfrm>
          <a:prstGeom prst="rect">
            <a:avLst/>
          </a:prstGeom>
          <a:ln w="12700">
            <a:miter lim="400000"/>
          </a:ln>
        </p:spPr>
        <p:txBody>
          <a:bodyPr lIns="45719" rIns="45719" anchor="b">
            <a:normAutofit/>
          </a:bodyPr>
          <a:lstStyle/>
          <a:p>
            <a:r>
              <a:t>Title Text</a:t>
            </a:r>
          </a:p>
        </p:txBody>
      </p:sp>
      <p:sp>
        <p:nvSpPr>
          <p:cNvPr id="4" name="Body Level One…"/>
          <p:cNvSpPr txBox="1"/>
          <p:nvPr>
            <p:ph type="body" idx="1"/>
          </p:nvPr>
        </p:nvSpPr>
        <p:spPr>
          <a:xfrm>
            <a:off x="611558" y="1646751"/>
            <a:ext cx="7920882" cy="4464497"/>
          </a:xfrm>
          <a:prstGeom prst="rect">
            <a:avLst/>
          </a:prstGeom>
          <a:ln w="12700">
            <a:miter lim="400000"/>
          </a:ln>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5" name="Slide Number"/>
          <p:cNvSpPr txBox="1"/>
          <p:nvPr>
            <p:ph type="sldNum" sz="quarter" idx="2"/>
          </p:nvPr>
        </p:nvSpPr>
        <p:spPr>
          <a:xfrm>
            <a:off x="8550840" y="6418580"/>
            <a:ext cx="263983" cy="269241"/>
          </a:xfrm>
          <a:prstGeom prst="rect">
            <a:avLst/>
          </a:prstGeom>
          <a:ln w="12700">
            <a:miter lim="400000"/>
          </a:ln>
        </p:spPr>
        <p:txBody>
          <a:bodyPr wrap="none" lIns="45719" rIns="45719" anchor="ctr">
            <a:spAutoFit/>
          </a:bodyPr>
          <a:lstStyle>
            <a:lvl1pPr algn="ctr">
              <a:defRPr sz="1200">
                <a:solidFill>
                  <a:srgbClr val="073E87"/>
                </a:solid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Lst>
  <p:transition spd="med"/>
  <p:txStyles>
    <p:titleStyle>
      <a:lvl1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0" marR="0" indent="0" algn="ctr" defTabSz="914400" rtl="0" latinLnBrk="0">
        <a:lnSpc>
          <a:spcPct val="100000"/>
        </a:lnSpc>
        <a:spcBef>
          <a:spcPts val="0"/>
        </a:spcBef>
        <a:spcAft>
          <a:spcPts val="0"/>
        </a:spcAft>
        <a:buClrTx/>
        <a:buSzTx/>
        <a:buFontTx/>
        <a:buNone/>
        <a:defRPr sz="40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titleStyle>
    <p:bodyStyle>
      <a:lvl1pPr marL="0" marR="0" indent="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1pPr>
      <a:lvl2pPr marL="0" marR="0" indent="30226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2pPr>
      <a:lvl3pPr marL="0" marR="0" indent="62738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3pPr>
      <a:lvl4pPr marL="0" marR="0" indent="91440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4pPr>
      <a:lvl5pPr marL="0" marR="0" indent="1234440" algn="just" defTabSz="914400" rtl="0" latinLnBrk="0">
        <a:lnSpc>
          <a:spcPct val="120000"/>
        </a:lnSpc>
        <a:spcBef>
          <a:spcPts val="700"/>
        </a:spcBef>
        <a:spcAft>
          <a:spcPts val="0"/>
        </a:spcAft>
        <a:buClrTx/>
        <a:buSzTx/>
        <a:buFontTx/>
        <a:buNone/>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5pPr>
      <a:lvl6pPr marL="207708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6pPr>
      <a:lvl7pPr marL="239712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7pPr>
      <a:lvl8pPr marL="271716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8pPr>
      <a:lvl9pPr marL="3037205" marR="0" indent="-522605" algn="just" defTabSz="914400" rtl="0" latinLnBrk="0">
        <a:lnSpc>
          <a:spcPct val="120000"/>
        </a:lnSpc>
        <a:spcBef>
          <a:spcPts val="700"/>
        </a:spcBef>
        <a:spcAft>
          <a:spcPts val="0"/>
        </a:spcAft>
        <a:buClrTx/>
        <a:buSzPct val="100000"/>
        <a:buFontTx/>
        <a:buChar char="∗"/>
        <a:defRPr sz="3200" b="0" i="0" u="none" strike="noStrike" cap="none" spc="0" baseline="0">
          <a:solidFill>
            <a:srgbClr val="000000"/>
          </a:solidFill>
          <a:uFillTx/>
          <a:latin typeface="Times New Roman" panose="02020603050405020304"/>
          <a:ea typeface="Times New Roman" panose="02020603050405020304"/>
          <a:cs typeface="Times New Roman" panose="02020603050405020304"/>
          <a:sym typeface="Times New Roman" panose="02020603050405020304"/>
        </a:defRPr>
      </a:lvl9pPr>
    </p:bodyStyle>
    <p:otherStyle>
      <a:lvl1pPr marL="0" marR="0" indent="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1pPr>
      <a:lvl2pPr marL="0" marR="0" indent="457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2pPr>
      <a:lvl3pPr marL="0" marR="0" indent="914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3pPr>
      <a:lvl4pPr marL="0" marR="0" indent="1371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4pPr>
      <a:lvl5pPr marL="0" marR="0" indent="18288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5pPr>
      <a:lvl6pPr marL="0" marR="0" indent="22860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6pPr>
      <a:lvl7pPr marL="0" marR="0" indent="27432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7pPr>
      <a:lvl8pPr marL="0" marR="0" indent="32004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8pPr>
      <a:lvl9pPr marL="0" marR="0" indent="3657600" algn="ctr" defTabSz="914400" rtl="0" latinLnBrk="0">
        <a:lnSpc>
          <a:spcPct val="100000"/>
        </a:lnSpc>
        <a:spcBef>
          <a:spcPts val="0"/>
        </a:spcBef>
        <a:spcAft>
          <a:spcPts val="0"/>
        </a:spcAft>
        <a:buClrTx/>
        <a:buSzTx/>
        <a:buFontTx/>
        <a:buNone/>
        <a:defRPr sz="1200" b="0" i="0" u="none" strike="noStrike" cap="none" spc="0" baseline="0">
          <a:solidFill>
            <a:schemeClr val="tx1"/>
          </a:solidFill>
          <a:uFillTx/>
          <a:latin typeface="+mn-lt"/>
          <a:ea typeface="+mn-ea"/>
          <a:cs typeface="+mn-cs"/>
          <a:sym typeface="Candar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image" Target="../media/image10.png"/><Relationship Id="rId1" Type="http://schemas.openxmlformats.org/officeDocument/2006/relationships/tags" Target="../tags/tag1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5.xml"/><Relationship Id="rId4" Type="http://schemas.openxmlformats.org/officeDocument/2006/relationships/tags" Target="../tags/tag4.xml"/><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6" Type="http://schemas.openxmlformats.org/officeDocument/2006/relationships/slideLayout" Target="../slideLayouts/slideLayout9.xml"/><Relationship Id="rId5" Type="http://schemas.openxmlformats.org/officeDocument/2006/relationships/tags" Target="../tags/tag26.xml"/><Relationship Id="rId4" Type="http://schemas.openxmlformats.org/officeDocument/2006/relationships/tags" Target="../tags/tag25.xml"/><Relationship Id="rId3" Type="http://schemas.openxmlformats.org/officeDocument/2006/relationships/tags" Target="../tags/tag24.xml"/><Relationship Id="rId2" Type="http://schemas.openxmlformats.org/officeDocument/2006/relationships/image" Target="../media/image10.png"/><Relationship Id="rId1" Type="http://schemas.openxmlformats.org/officeDocument/2006/relationships/tags" Target="../tags/tag2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4.xml.rels><?xml version="1.0" encoding="UTF-8" standalone="yes"?>
<Relationships xmlns="http://schemas.openxmlformats.org/package/2006/relationships"><Relationship Id="rId4" Type="http://schemas.openxmlformats.org/officeDocument/2006/relationships/slideLayout" Target="../slideLayouts/slideLayout9.xml"/><Relationship Id="rId3" Type="http://schemas.openxmlformats.org/officeDocument/2006/relationships/tags" Target="../tags/tag29.xml"/><Relationship Id="rId2" Type="http://schemas.openxmlformats.org/officeDocument/2006/relationships/image" Target="../media/image17.png"/><Relationship Id="rId1" Type="http://schemas.openxmlformats.org/officeDocument/2006/relationships/image" Target="../media/image16.jpe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9.xml"/><Relationship Id="rId1" Type="http://schemas.openxmlformats.org/officeDocument/2006/relationships/image" Target="../media/image18.jpe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tags" Target="../tags/tag30.xml"/></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4.xml"/><Relationship Id="rId2" Type="http://schemas.openxmlformats.org/officeDocument/2006/relationships/tags" Target="../tags/tag8.xml"/><Relationship Id="rId1" Type="http://schemas.openxmlformats.org/officeDocument/2006/relationships/tags" Target="../tags/tag7.xml"/></Relationships>
</file>

<file path=ppt/slides/_rels/slide60.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tags" Target="../tags/tag34.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tags" Target="../tags/tag31.xml"/><Relationship Id="rId1" Type="http://schemas.openxmlformats.org/officeDocument/2006/relationships/image" Target="../media/image19.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2.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5" Type="http://schemas.openxmlformats.org/officeDocument/2006/relationships/slideLayout" Target="../slideLayouts/slideLayout7.xml"/><Relationship Id="rId4" Type="http://schemas.openxmlformats.org/officeDocument/2006/relationships/tags" Target="../tags/tag38.xml"/><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9.xml"/><Relationship Id="rId1"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73.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9.xml"/><Relationship Id="rId2" Type="http://schemas.openxmlformats.org/officeDocument/2006/relationships/image" Target="../media/image24.png"/><Relationship Id="rId1" Type="http://schemas.openxmlformats.org/officeDocument/2006/relationships/image" Target="../media/image23.png"/></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4.xml"/><Relationship Id="rId4" Type="http://schemas.openxmlformats.org/officeDocument/2006/relationships/tags" Target="../tags/tag12.xml"/><Relationship Id="rId3" Type="http://schemas.openxmlformats.org/officeDocument/2006/relationships/tags" Target="../tags/tag11.xml"/><Relationship Id="rId2" Type="http://schemas.openxmlformats.org/officeDocument/2006/relationships/tags" Target="../tags/tag10.xml"/><Relationship Id="rId1" Type="http://schemas.openxmlformats.org/officeDocument/2006/relationships/image" Target="../media/image8.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5.jpeg"/></Relationships>
</file>

<file path=ppt/slides/_rels/slide8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6.jpeg"/></Relationships>
</file>

<file path=ppt/slides/_rels/slide85.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image" Target="../media/image27.png"/></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tags" Target="../tags/tag47.xml"/><Relationship Id="rId4" Type="http://schemas.openxmlformats.org/officeDocument/2006/relationships/tags" Target="../tags/tag46.xml"/><Relationship Id="rId3" Type="http://schemas.openxmlformats.org/officeDocument/2006/relationships/tags" Target="../tags/tag45.xml"/><Relationship Id="rId2" Type="http://schemas.openxmlformats.org/officeDocument/2006/relationships/tags" Target="../tags/tag44.xml"/><Relationship Id="rId1" Type="http://schemas.openxmlformats.org/officeDocument/2006/relationships/tags" Target="../tags/tag4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7" Type="http://schemas.openxmlformats.org/officeDocument/2006/relationships/slideLayout" Target="../slideLayouts/slideLayout4.xml"/><Relationship Id="rId6" Type="http://schemas.openxmlformats.org/officeDocument/2006/relationships/tags" Target="../tags/tag17.xml"/><Relationship Id="rId5" Type="http://schemas.openxmlformats.org/officeDocument/2006/relationships/tags" Target="../tags/tag16.xml"/><Relationship Id="rId4" Type="http://schemas.openxmlformats.org/officeDocument/2006/relationships/tags" Target="../tags/tag15.xml"/><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image" Target="../media/image9.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标题 3"/>
          <p:cNvSpPr txBox="1"/>
          <p:nvPr>
            <p:ph type="title"/>
          </p:nvPr>
        </p:nvSpPr>
        <p:spPr>
          <a:xfrm>
            <a:off x="899478" y="1988503"/>
            <a:ext cx="7005637" cy="917576"/>
          </a:xfrm>
          <a:prstGeom prst="rect">
            <a:avLst/>
          </a:prstGeom>
        </p:spPr>
        <p:txBody>
          <a:bodyPr/>
          <a:lstStyle>
            <a:lvl1pPr defTabSz="786130">
              <a:defRPr sz="4645">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第三章 序列比对</a:t>
            </a:r>
            <a:endParaRPr>
              <a:latin typeface="黑体"/>
              <a:ea typeface="黑体"/>
              <a:cs typeface="黑体"/>
              <a:sym typeface="黑体"/>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第一节 </a:t>
            </a:r>
            <a:r>
              <a:rPr lang="zh-CN">
                <a:latin typeface="黑体"/>
                <a:ea typeface="黑体"/>
                <a:cs typeface="黑体"/>
                <a:sym typeface="黑体"/>
              </a:rPr>
              <a:t>序列</a:t>
            </a:r>
            <a:r>
              <a:rPr lang="zh-CN">
                <a:latin typeface="黑体"/>
                <a:ea typeface="黑体"/>
                <a:cs typeface="黑体"/>
                <a:sym typeface="黑体"/>
              </a:rPr>
              <a:t>比对与</a:t>
            </a:r>
            <a:r>
              <a:rPr lang="zh-CN">
                <a:latin typeface="黑体"/>
                <a:ea typeface="黑体"/>
                <a:cs typeface="黑体"/>
                <a:sym typeface="黑体"/>
              </a:rPr>
              <a:t>计分矩阵</a:t>
            </a:r>
            <a:endParaRPr lang="zh-CN">
              <a:latin typeface="黑体"/>
              <a:ea typeface="黑体"/>
              <a:cs typeface="黑体"/>
              <a:sym typeface="黑体"/>
            </a:endParaRPr>
          </a:p>
        </p:txBody>
      </p:sp>
      <p:sp>
        <p:nvSpPr>
          <p:cNvPr id="3" name="Text Placeholder 2"/>
          <p:cNvSpPr/>
          <p:nvPr>
            <p:ph type="body" idx="1"/>
          </p:nvPr>
        </p:nvSpPr>
        <p:spPr>
          <a:xfrm>
            <a:off x="611505" y="1807845"/>
            <a:ext cx="7920990" cy="3242310"/>
          </a:xfrm>
        </p:spPr>
        <p:txBody>
          <a:bodyPr/>
          <a:p>
            <a:pPr>
              <a:lnSpc>
                <a:spcPct val="250000"/>
              </a:lnSpc>
            </a:pPr>
            <a:r>
              <a:rPr lang="zh-CN" altLang="en-US">
                <a:solidFill>
                  <a:schemeClr val="tx2"/>
                </a:solidFill>
              </a:rPr>
              <a:t>一、序列比对</a:t>
            </a:r>
            <a:endParaRPr lang="zh-CN" altLang="en-US">
              <a:solidFill>
                <a:schemeClr val="tx2"/>
              </a:solidFill>
            </a:endParaRPr>
          </a:p>
          <a:p>
            <a:pPr>
              <a:lnSpc>
                <a:spcPct val="250000"/>
              </a:lnSpc>
            </a:pPr>
            <a:r>
              <a:rPr lang="zh-CN" altLang="en-US"/>
              <a:t>二、</a:t>
            </a:r>
            <a:r>
              <a:rPr lang="zh-CN" altLang="en-US"/>
              <a:t>计分矩阵</a:t>
            </a:r>
            <a:endParaRPr lang="zh-CN" altLang="en-US"/>
          </a:p>
          <a:p>
            <a:endParaRPr lang="zh-CN" altLang="en-US"/>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47980" y="44450"/>
            <a:ext cx="8588375" cy="748665"/>
          </a:xfrm>
        </p:spPr>
        <p:txBody>
          <a:bodyPr>
            <a:normAutofit/>
          </a:bodyPr>
          <a:p>
            <a:r>
              <a:rPr lang="zh-CN" altLang="en-US" b="1">
                <a:latin typeface="Times New Roman Bold" panose="02020603050405020304" charset="0"/>
              </a:rPr>
              <a:t>二、</a:t>
            </a:r>
            <a:r>
              <a:rPr lang="zh-CN" altLang="en-US" b="1">
                <a:latin typeface="Times New Roman Bold" panose="02020603050405020304" charset="0"/>
              </a:rPr>
              <a:t>计分矩阵</a:t>
            </a:r>
            <a:endParaRPr lang="zh-CN" altLang="en-US" b="1">
              <a:latin typeface="Times New Roman Bold" panose="02020603050405020304" charset="0"/>
            </a:endParaRPr>
          </a:p>
        </p:txBody>
      </p:sp>
      <p:sp>
        <p:nvSpPr>
          <p:cNvPr id="3" name="Text Placeholder 2"/>
          <p:cNvSpPr/>
          <p:nvPr>
            <p:ph type="body" idx="1"/>
          </p:nvPr>
        </p:nvSpPr>
        <p:spPr>
          <a:xfrm>
            <a:off x="277495" y="833120"/>
            <a:ext cx="8537575" cy="3714750"/>
          </a:xfrm>
        </p:spPr>
        <p:txBody>
          <a:bodyPr>
            <a:noAutofit/>
          </a:bodyPr>
          <a:p>
            <a:pPr marL="457200" indent="-457200">
              <a:lnSpc>
                <a:spcPct val="150000"/>
              </a:lnSpc>
              <a:buFont typeface="Arial" panose="020B0604020202090204" pitchFamily="34" charset="0"/>
              <a:buChar char="•"/>
            </a:pPr>
            <a:r>
              <a:rPr lang="zh-CN" sz="2700" b="1">
                <a:latin typeface="Times New Roman Bold" panose="02020603050405020304" charset="0"/>
              </a:rPr>
              <a:t>定义</a:t>
            </a:r>
            <a:r>
              <a:rPr lang="zh-CN" sz="2700"/>
              <a:t>：</a:t>
            </a:r>
            <a:endParaRPr lang="zh-CN" sz="2700"/>
          </a:p>
          <a:p>
            <a:pPr>
              <a:lnSpc>
                <a:spcPct val="150000"/>
              </a:lnSpc>
              <a:buFont typeface="Arial" panose="020B0604020202090204" pitchFamily="34" charset="0"/>
            </a:pPr>
            <a:r>
              <a:rPr lang="en-US" sz="2700"/>
              <a:t>    </a:t>
            </a:r>
            <a:r>
              <a:rPr sz="2700"/>
              <a:t>又</a:t>
            </a:r>
            <a:r>
              <a:rPr lang="zh-CN" sz="2700"/>
              <a:t>称</a:t>
            </a:r>
            <a:r>
              <a:rPr lang="zh-CN" sz="2700">
                <a:solidFill>
                  <a:srgbClr val="0000FF"/>
                </a:solidFill>
              </a:rPr>
              <a:t>替换矩阵（</a:t>
            </a:r>
            <a:r>
              <a:rPr lang="en-US" altLang="zh-CN" sz="2700">
                <a:solidFill>
                  <a:srgbClr val="0000FF"/>
                </a:solidFill>
              </a:rPr>
              <a:t>substitution matrix</a:t>
            </a:r>
            <a:r>
              <a:rPr lang="zh-CN" altLang="en-US" sz="2700">
                <a:solidFill>
                  <a:srgbClr val="0000FF"/>
                </a:solidFill>
                <a:ea typeface="宋体" charset="0"/>
              </a:rPr>
              <a:t>）</a:t>
            </a:r>
            <a:r>
              <a:rPr lang="zh-CN" altLang="en-US" sz="2700">
                <a:ea typeface="宋体" charset="0"/>
              </a:rPr>
              <a:t>，是序列比对过程中使用的</a:t>
            </a:r>
            <a:r>
              <a:rPr lang="zh-CN" altLang="en-US" sz="2700">
                <a:solidFill>
                  <a:srgbClr val="0000FF"/>
                </a:solidFill>
                <a:ea typeface="宋体" charset="0"/>
              </a:rPr>
              <a:t>计分规则</a:t>
            </a:r>
            <a:r>
              <a:rPr lang="zh-CN" altLang="en-US" sz="2700">
                <a:ea typeface="宋体" charset="0"/>
              </a:rPr>
              <a:t>，是序列比对的重要组成部分，给出序列比对中碱基或氨基酸匹配或错配值。</a:t>
            </a:r>
            <a:r>
              <a:rPr lang="en-US" altLang="zh-CN" sz="2700">
                <a:ea typeface="宋体" charset="0"/>
              </a:rPr>
              <a:t>DNA 4</a:t>
            </a:r>
            <a:r>
              <a:rPr lang="zh-CN" altLang="en-US" sz="2700">
                <a:ea typeface="宋体" charset="0"/>
              </a:rPr>
              <a:t>种碱基，蛋白质</a:t>
            </a:r>
            <a:r>
              <a:rPr lang="en-US" altLang="zh-CN" sz="2700">
                <a:ea typeface="宋体" charset="0"/>
              </a:rPr>
              <a:t>20</a:t>
            </a:r>
            <a:r>
              <a:rPr lang="zh-CN" altLang="en-US" sz="2700">
                <a:ea typeface="宋体" charset="0"/>
              </a:rPr>
              <a:t>种</a:t>
            </a:r>
            <a:r>
              <a:rPr lang="zh-CN" altLang="en-US" sz="2700">
                <a:ea typeface="宋体" charset="0"/>
              </a:rPr>
              <a:t>氨基酸。</a:t>
            </a:r>
            <a:endParaRPr lang="zh-CN" altLang="en-US" sz="2700">
              <a:ea typeface="宋体" charset="0"/>
            </a:endParaRPr>
          </a:p>
          <a:p>
            <a:pPr>
              <a:lnSpc>
                <a:spcPct val="150000"/>
              </a:lnSpc>
              <a:buFont typeface="Arial" panose="020B0604020202090204" pitchFamily="34" charset="0"/>
            </a:pPr>
            <a:endParaRPr lang="zh-CN" altLang="en-US" sz="2700">
              <a:ea typeface="宋体"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47980" y="44450"/>
            <a:ext cx="8588375" cy="748665"/>
          </a:xfrm>
        </p:spPr>
        <p:txBody>
          <a:bodyPr>
            <a:normAutofit/>
          </a:bodyPr>
          <a:p>
            <a:r>
              <a:rPr lang="zh-CN" altLang="en-US" b="1">
                <a:latin typeface="Times New Roman Bold" panose="02020603050405020304" charset="0"/>
              </a:rPr>
              <a:t>二、</a:t>
            </a:r>
            <a:r>
              <a:rPr lang="zh-CN" altLang="en-US" b="1">
                <a:latin typeface="Times New Roman Bold" panose="02020603050405020304" charset="0"/>
              </a:rPr>
              <a:t>计分矩阵</a:t>
            </a:r>
            <a:endParaRPr lang="zh-CN" altLang="en-US" b="1">
              <a:latin typeface="Times New Roman Bold" panose="02020603050405020304" charset="0"/>
            </a:endParaRPr>
          </a:p>
        </p:txBody>
      </p:sp>
      <p:sp>
        <p:nvSpPr>
          <p:cNvPr id="3" name="Text Placeholder 2"/>
          <p:cNvSpPr/>
          <p:nvPr>
            <p:ph type="body" idx="1"/>
          </p:nvPr>
        </p:nvSpPr>
        <p:spPr>
          <a:xfrm>
            <a:off x="277495" y="833120"/>
            <a:ext cx="8537575" cy="3106420"/>
          </a:xfrm>
        </p:spPr>
        <p:txBody>
          <a:bodyPr>
            <a:noAutofit/>
          </a:bodyPr>
          <a:p>
            <a:pPr marL="457200" indent="-457200">
              <a:lnSpc>
                <a:spcPct val="150000"/>
              </a:lnSpc>
              <a:buFont typeface="Arial" panose="020B0604020202090204" pitchFamily="34" charset="0"/>
              <a:buChar char="•"/>
            </a:pPr>
            <a:r>
              <a:rPr lang="zh-CN" altLang="en-US" sz="2800" b="1">
                <a:latin typeface="STSong" panose="02010600040101010101" charset="-122"/>
                <a:ea typeface="STSong" panose="02010600040101010101" charset="-122"/>
              </a:rPr>
              <a:t>原理：</a:t>
            </a:r>
            <a:endParaRPr lang="zh-CN" altLang="en-US" sz="2800" b="1">
              <a:latin typeface="STSong" panose="02010600040101010101" charset="-122"/>
              <a:ea typeface="STSong" panose="02010600040101010101" charset="-122"/>
            </a:endParaRPr>
          </a:p>
          <a:p>
            <a:pPr>
              <a:lnSpc>
                <a:spcPct val="150000"/>
              </a:lnSpc>
              <a:buFont typeface="Arial" panose="020B0604020202090204" pitchFamily="34" charset="0"/>
            </a:pPr>
            <a:r>
              <a:rPr lang="zh-CN" altLang="en-US" sz="2800" b="1">
                <a:latin typeface="STSong" panose="02010600040101010101" charset="-122"/>
                <a:ea typeface="STSong" panose="02010600040101010101" charset="-122"/>
              </a:rPr>
              <a:t>构建计分矩阵，我们需要找到一个可以估计任何联配的</a:t>
            </a:r>
            <a:r>
              <a:rPr lang="zh-CN" altLang="en-US" sz="2800" b="1">
                <a:solidFill>
                  <a:srgbClr val="0000FF"/>
                </a:solidFill>
                <a:latin typeface="STSong" panose="02010600040101010101" charset="-122"/>
                <a:ea typeface="STSong" panose="02010600040101010101" charset="-122"/>
              </a:rPr>
              <a:t>统计数</a:t>
            </a:r>
            <a:r>
              <a:rPr lang="zh-CN" altLang="en-US" sz="2800" b="1">
                <a:latin typeface="STSong" panose="02010600040101010101" charset="-122"/>
                <a:ea typeface="STSong" panose="02010600040101010101" charset="-122"/>
              </a:rPr>
              <a:t>，使</a:t>
            </a:r>
            <a:r>
              <a:rPr lang="zh-CN" altLang="en-US" sz="2800" b="1">
                <a:solidFill>
                  <a:srgbClr val="0000FF"/>
                </a:solidFill>
                <a:latin typeface="STSong" panose="02010600040101010101" charset="-122"/>
                <a:ea typeface="STSong" panose="02010600040101010101" charset="-122"/>
              </a:rPr>
              <a:t>生物学关系最显著</a:t>
            </a:r>
            <a:r>
              <a:rPr lang="zh-CN" altLang="en-US" sz="2800" b="1">
                <a:latin typeface="STSong" panose="02010600040101010101" charset="-122"/>
                <a:ea typeface="STSong" panose="02010600040101010101" charset="-122"/>
              </a:rPr>
              <a:t>的比对统计数</a:t>
            </a:r>
            <a:r>
              <a:rPr lang="zh-CN" altLang="en-US" sz="2800" b="1">
                <a:solidFill>
                  <a:srgbClr val="0000FF"/>
                </a:solidFill>
                <a:latin typeface="STSong" panose="02010600040101010101" charset="-122"/>
                <a:ea typeface="STSong" panose="02010600040101010101" charset="-122"/>
              </a:rPr>
              <a:t>最大</a:t>
            </a:r>
            <a:r>
              <a:rPr lang="zh-CN" altLang="en-US" sz="2800" b="1">
                <a:latin typeface="STSong" panose="02010600040101010101" charset="-122"/>
                <a:ea typeface="STSong" panose="02010600040101010101" charset="-122"/>
              </a:rPr>
              <a:t>。</a:t>
            </a:r>
            <a:endParaRPr lang="zh-CN" altLang="en-US" sz="2800" b="1">
              <a:latin typeface="STSong" panose="02010600040101010101" charset="-122"/>
              <a:ea typeface="STSong" panose="02010600040101010101" charset="-122"/>
            </a:endParaRPr>
          </a:p>
          <a:p>
            <a:pPr marL="457200" indent="-457200">
              <a:lnSpc>
                <a:spcPct val="150000"/>
              </a:lnSpc>
              <a:buFont typeface="Arial" panose="020B0604020202090204" pitchFamily="34" charset="0"/>
              <a:buChar char="•"/>
            </a:pPr>
            <a:r>
              <a:rPr lang="en-US" altLang="zh-CN" sz="2800" b="1">
                <a:latin typeface="STSong" panose="02010600040101010101" charset="-122"/>
                <a:ea typeface="STSong" panose="02010600040101010101" charset="-122"/>
              </a:rPr>
              <a:t>DNA</a:t>
            </a:r>
            <a:r>
              <a:rPr lang="zh-CN" altLang="en-US" sz="2800" b="1">
                <a:latin typeface="STSong" panose="02010600040101010101" charset="-122"/>
                <a:ea typeface="STSong" panose="02010600040101010101" charset="-122"/>
              </a:rPr>
              <a:t>替换矩阵：相对比较直观，常用的</a:t>
            </a:r>
            <a:r>
              <a:rPr lang="zh-CN" altLang="en-US" sz="2800" b="1">
                <a:latin typeface="STSong" panose="02010600040101010101" charset="-122"/>
                <a:ea typeface="STSong" panose="02010600040101010101" charset="-122"/>
              </a:rPr>
              <a:t>矩阵：</a:t>
            </a:r>
            <a:r>
              <a:rPr lang="en-US" altLang="zh-CN" sz="2800" b="1">
                <a:latin typeface="Arial" panose="020B0604020202090204" pitchFamily="34" charset="0"/>
                <a:ea typeface="STSong" panose="02010600040101010101" charset="-122"/>
              </a:rPr>
              <a:t> </a:t>
            </a:r>
            <a:endParaRPr lang="zh-CN" altLang="en-US" sz="2800" b="1">
              <a:latin typeface="STSong" panose="02010600040101010101" charset="-122"/>
              <a:ea typeface="STSong" panose="02010600040101010101" charset="-122"/>
            </a:endParaRPr>
          </a:p>
          <a:p>
            <a:pPr>
              <a:lnSpc>
                <a:spcPct val="150000"/>
              </a:lnSpc>
              <a:buFont typeface="Arial" panose="020B0604020202090204" pitchFamily="34" charset="0"/>
            </a:pPr>
            <a:r>
              <a:rPr lang="en-US" altLang="zh-CN" sz="2800" b="1">
                <a:latin typeface="STSong" panose="02010600040101010101" charset="-122"/>
                <a:ea typeface="STSong" panose="02010600040101010101" charset="-122"/>
              </a:rPr>
              <a:t>      </a:t>
            </a:r>
            <a:endParaRPr lang="en-US" altLang="zh-CN" sz="2800" b="1">
              <a:latin typeface="STSong" panose="02010600040101010101" charset="-122"/>
              <a:ea typeface="STSong" panose="02010600040101010101" charset="-122"/>
            </a:endParaRPr>
          </a:p>
        </p:txBody>
      </p:sp>
      <p:graphicFrame>
        <p:nvGraphicFramePr>
          <p:cNvPr id="390" name="Table 9"/>
          <p:cNvGraphicFramePr/>
          <p:nvPr>
            <p:custDataLst>
              <p:tags r:id="rId1"/>
            </p:custDataLst>
          </p:nvPr>
        </p:nvGraphicFramePr>
        <p:xfrm>
          <a:off x="107950" y="4148455"/>
          <a:ext cx="3997960" cy="2599055"/>
        </p:xfrm>
        <a:graphic>
          <a:graphicData uri="http://schemas.openxmlformats.org/drawingml/2006/table">
            <a:tbl>
              <a:tblPr firstRow="1" bandRow="1">
                <a:tableStyleId>{4C3C2611-4C71-4FC5-86AE-919BDF0F9419}</a:tableStyleId>
              </a:tblPr>
              <a:tblGrid>
                <a:gridCol w="424815"/>
                <a:gridCol w="892810"/>
                <a:gridCol w="893445"/>
                <a:gridCol w="893445"/>
                <a:gridCol w="893445"/>
              </a:tblGrid>
              <a:tr h="526415">
                <a:tc>
                  <a:txBody>
                    <a:bodyPr/>
                    <a:p>
                      <a:pPr>
                        <a:defRPr sz="2800" b="1">
                          <a:solidFill>
                            <a:schemeClr val="accent6">
                              <a:hueOff val="-10717809"/>
                              <a:satOff val="-95620"/>
                              <a:lumOff val="55098"/>
                            </a:schemeClr>
                          </a:solidFill>
                        </a:defRPr>
                      </a:pPr>
                      <a:endParaRPr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38100">
                      <a:solidFill>
                        <a:schemeClr val="accent6">
                          <a:hueOff val="-10717809"/>
                          <a:satOff val="-95620"/>
                          <a:lumOff val="55098"/>
                        </a:schemeClr>
                      </a:solidFill>
                    </a:lnB>
                    <a:solidFill>
                      <a:schemeClr val="accent1"/>
                    </a:solidFill>
                  </a:tcPr>
                </a:tc>
                <a:tc>
                  <a:txBody>
                    <a:bodyPr/>
                    <a:p>
                      <a:pPr algn="l">
                        <a:defRPr sz="1800"/>
                      </a:pPr>
                      <a:r>
                        <a:rPr sz="2800" b="1">
                          <a:solidFill>
                            <a:schemeClr val="accent6">
                              <a:hueOff val="-10717809"/>
                              <a:satOff val="-95620"/>
                              <a:lumOff val="55098"/>
                            </a:schemeClr>
                          </a:solidFill>
                          <a:latin typeface="Times New Roman Bold" panose="02020603050405020304" charset="0"/>
                          <a:cs typeface="Times New Roman Bold" panose="02020603050405020304" charset="0"/>
                        </a:rPr>
                        <a:t>A</a:t>
                      </a:r>
                      <a:endParaRPr sz="2800" b="1">
                        <a:solidFill>
                          <a:schemeClr val="accent6">
                            <a:hueOff val="-10717809"/>
                            <a:satOff val="-95620"/>
                            <a:lumOff val="55098"/>
                          </a:schemeClr>
                        </a:solidFill>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38100">
                      <a:solidFill>
                        <a:schemeClr val="accent6">
                          <a:hueOff val="-10717809"/>
                          <a:satOff val="-95620"/>
                          <a:lumOff val="55098"/>
                        </a:schemeClr>
                      </a:solidFill>
                    </a:lnB>
                    <a:solidFill>
                      <a:schemeClr val="accent1"/>
                    </a:solidFill>
                  </a:tcPr>
                </a:tc>
                <a:tc>
                  <a:txBody>
                    <a:bodyPr/>
                    <a:p>
                      <a:pPr algn="l">
                        <a:defRPr sz="1800"/>
                      </a:pPr>
                      <a:r>
                        <a:rPr sz="2800" b="1">
                          <a:solidFill>
                            <a:schemeClr val="accent6">
                              <a:hueOff val="-10717809"/>
                              <a:satOff val="-95620"/>
                              <a:lumOff val="55098"/>
                            </a:schemeClr>
                          </a:solidFill>
                          <a:latin typeface="Times New Roman Bold" panose="02020603050405020304" charset="0"/>
                          <a:cs typeface="Times New Roman Bold" panose="02020603050405020304" charset="0"/>
                        </a:rPr>
                        <a:t>C</a:t>
                      </a:r>
                      <a:endParaRPr sz="2800" b="1">
                        <a:solidFill>
                          <a:schemeClr val="accent6">
                            <a:hueOff val="-10717809"/>
                            <a:satOff val="-95620"/>
                            <a:lumOff val="55098"/>
                          </a:schemeClr>
                        </a:solidFill>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38100">
                      <a:solidFill>
                        <a:schemeClr val="accent6">
                          <a:hueOff val="-10717809"/>
                          <a:satOff val="-95620"/>
                          <a:lumOff val="55098"/>
                        </a:schemeClr>
                      </a:solidFill>
                    </a:lnB>
                    <a:solidFill>
                      <a:schemeClr val="accent1"/>
                    </a:solidFill>
                  </a:tcPr>
                </a:tc>
                <a:tc>
                  <a:txBody>
                    <a:bodyPr/>
                    <a:p>
                      <a:pPr algn="l">
                        <a:defRPr sz="1800"/>
                      </a:pPr>
                      <a:r>
                        <a:rPr sz="2800" b="1">
                          <a:solidFill>
                            <a:schemeClr val="accent6">
                              <a:hueOff val="-10717809"/>
                              <a:satOff val="-95620"/>
                              <a:lumOff val="55098"/>
                            </a:schemeClr>
                          </a:solidFill>
                          <a:latin typeface="Times New Roman Bold" panose="02020603050405020304" charset="0"/>
                          <a:cs typeface="Times New Roman Bold" panose="02020603050405020304" charset="0"/>
                        </a:rPr>
                        <a:t>G</a:t>
                      </a:r>
                      <a:endParaRPr sz="2800" b="1">
                        <a:solidFill>
                          <a:schemeClr val="accent6">
                            <a:hueOff val="-10717809"/>
                            <a:satOff val="-95620"/>
                            <a:lumOff val="55098"/>
                          </a:schemeClr>
                        </a:solidFill>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38100">
                      <a:solidFill>
                        <a:schemeClr val="accent6">
                          <a:hueOff val="-10717809"/>
                          <a:satOff val="-95620"/>
                          <a:lumOff val="55098"/>
                        </a:schemeClr>
                      </a:solidFill>
                    </a:lnB>
                    <a:solidFill>
                      <a:schemeClr val="accent1"/>
                    </a:solidFill>
                  </a:tcPr>
                </a:tc>
                <a:tc>
                  <a:txBody>
                    <a:bodyPr/>
                    <a:p>
                      <a:pPr algn="l">
                        <a:defRPr sz="1800"/>
                      </a:pPr>
                      <a:r>
                        <a:rPr sz="2800" b="1">
                          <a:solidFill>
                            <a:schemeClr val="accent6">
                              <a:hueOff val="-10717809"/>
                              <a:satOff val="-95620"/>
                              <a:lumOff val="55098"/>
                            </a:schemeClr>
                          </a:solidFill>
                          <a:latin typeface="Times New Roman Bold" panose="02020603050405020304" charset="0"/>
                          <a:cs typeface="Times New Roman Bold" panose="02020603050405020304" charset="0"/>
                        </a:rPr>
                        <a:t>T</a:t>
                      </a:r>
                      <a:endParaRPr sz="2800" b="1">
                        <a:solidFill>
                          <a:schemeClr val="accent6">
                            <a:hueOff val="-10717809"/>
                            <a:satOff val="-95620"/>
                            <a:lumOff val="55098"/>
                          </a:schemeClr>
                        </a:solidFill>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38100">
                      <a:solidFill>
                        <a:schemeClr val="accent6">
                          <a:hueOff val="-10717809"/>
                          <a:satOff val="-95620"/>
                          <a:lumOff val="55098"/>
                        </a:schemeClr>
                      </a:solidFill>
                    </a:lnB>
                    <a:solidFill>
                      <a:schemeClr val="accent1"/>
                    </a:solidFill>
                  </a:tcPr>
                </a:tc>
              </a:tr>
              <a:tr h="518160">
                <a:tc>
                  <a:txBody>
                    <a:bodyPr/>
                    <a:p>
                      <a:pPr algn="l">
                        <a:defRPr sz="1800"/>
                      </a:pPr>
                      <a:r>
                        <a:rPr sz="2800" b="1">
                          <a:latin typeface="Times New Roman Bold" panose="02020603050405020304" charset="0"/>
                          <a:cs typeface="Times New Roman Bold" panose="02020603050405020304" charset="0"/>
                        </a:rPr>
                        <a:t>A</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381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c>
                  <a:txBody>
                    <a:bodyPr/>
                    <a:p>
                      <a:pPr>
                        <a:defRPr sz="1800"/>
                      </a:pPr>
                      <a:r>
                        <a:rPr lang="en-US" sz="2800" b="1">
                          <a:latin typeface="Times New Roman Bold" panose="02020603050405020304" charset="0"/>
                          <a:cs typeface="Times New Roman Bold" panose="02020603050405020304" charset="0"/>
                        </a:rPr>
                        <a:t>0.9</a:t>
                      </a:r>
                      <a:endParaRPr lang="en-US"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381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c>
                  <a:txBody>
                    <a:bodyPr/>
                    <a:p>
                      <a:pPr>
                        <a:defRPr sz="1800"/>
                      </a:pPr>
                      <a:r>
                        <a:rPr sz="2800" b="1">
                          <a:latin typeface="Times New Roman Bold" panose="02020603050405020304" charset="0"/>
                          <a:cs typeface="Times New Roman Bold" panose="02020603050405020304" charset="0"/>
                        </a:rPr>
                        <a:t>-</a:t>
                      </a:r>
                      <a:r>
                        <a:rPr lang="en-US" sz="2800" b="1">
                          <a:latin typeface="Times New Roman Bold" panose="02020603050405020304" charset="0"/>
                          <a:cs typeface="Times New Roman Bold" panose="02020603050405020304" charset="0"/>
                        </a:rPr>
                        <a:t>0.1</a:t>
                      </a:r>
                      <a:endParaRPr lang="en-US"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381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c>
                  <a:txBody>
                    <a:bodyPr/>
                    <a:p>
                      <a:pPr>
                        <a:defRPr sz="1800"/>
                      </a:pPr>
                      <a:r>
                        <a:rPr sz="2800" b="1">
                          <a:latin typeface="Times New Roman Bold" panose="02020603050405020304" charset="0"/>
                          <a:cs typeface="Times New Roman Bold" panose="02020603050405020304" charset="0"/>
                        </a:rPr>
                        <a:t>-</a:t>
                      </a:r>
                      <a:r>
                        <a:rPr lang="en-US" sz="2800" b="1">
                          <a:latin typeface="Times New Roman Bold" panose="02020603050405020304" charset="0"/>
                          <a:cs typeface="Times New Roman Bold" panose="02020603050405020304" charset="0"/>
                        </a:rPr>
                        <a:t>0.1</a:t>
                      </a:r>
                      <a:endParaRPr lang="en-US"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381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c>
                  <a:txBody>
                    <a:bodyPr/>
                    <a:p>
                      <a:pPr>
                        <a:defRPr sz="1800"/>
                      </a:pPr>
                      <a:r>
                        <a:rPr sz="2800" b="1">
                          <a:latin typeface="Times New Roman Bold" panose="02020603050405020304" charset="0"/>
                          <a:cs typeface="Times New Roman Bold" panose="02020603050405020304" charset="0"/>
                        </a:rPr>
                        <a:t>-0.1</a:t>
                      </a:r>
                      <a:endParaRPr lang="en-US"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381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r>
              <a:tr h="518160">
                <a:tc>
                  <a:txBody>
                    <a:bodyPr/>
                    <a:p>
                      <a:pPr algn="l">
                        <a:defRPr sz="1800"/>
                      </a:pPr>
                      <a:r>
                        <a:rPr sz="2800" b="1">
                          <a:latin typeface="Times New Roman Bold" panose="02020603050405020304" charset="0"/>
                          <a:cs typeface="Times New Roman Bold" panose="02020603050405020304" charset="0"/>
                        </a:rPr>
                        <a:t>C</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c>
                  <a:txBody>
                    <a:bodyPr/>
                    <a:p>
                      <a:pPr>
                        <a:defRPr sz="1800"/>
                      </a:pPr>
                      <a:r>
                        <a:rPr sz="2800" b="1">
                          <a:latin typeface="Times New Roman Bold" panose="02020603050405020304" charset="0"/>
                          <a:cs typeface="Times New Roman Bold" panose="02020603050405020304" charset="0"/>
                        </a:rPr>
                        <a:t>-</a:t>
                      </a:r>
                      <a:r>
                        <a:rPr lang="en-US" sz="2800" b="1">
                          <a:latin typeface="Times New Roman Bold" panose="02020603050405020304" charset="0"/>
                          <a:cs typeface="Times New Roman Bold" panose="02020603050405020304" charset="0"/>
                        </a:rPr>
                        <a:t>0.1</a:t>
                      </a:r>
                      <a:endParaRPr lang="en-US"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c>
                  <a:txBody>
                    <a:bodyPr/>
                    <a:p>
                      <a:pPr>
                        <a:defRPr sz="1800"/>
                      </a:pPr>
                      <a:r>
                        <a:rPr sz="2800" b="1">
                          <a:latin typeface="Times New Roman Bold" panose="02020603050405020304" charset="0"/>
                          <a:cs typeface="Times New Roman Bold" panose="02020603050405020304" charset="0"/>
                        </a:rPr>
                        <a:t>0.9</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c>
                  <a:txBody>
                    <a:bodyPr/>
                    <a:p>
                      <a:pPr>
                        <a:defRPr sz="1800"/>
                      </a:pPr>
                      <a:r>
                        <a:rPr sz="2800" b="1">
                          <a:latin typeface="Times New Roman Bold" panose="02020603050405020304" charset="0"/>
                          <a:cs typeface="Times New Roman Bold" panose="02020603050405020304" charset="0"/>
                        </a:rPr>
                        <a:t>-0.1</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c>
                  <a:txBody>
                    <a:bodyPr/>
                    <a:p>
                      <a:pPr>
                        <a:defRPr sz="1800"/>
                      </a:pPr>
                      <a:r>
                        <a:rPr sz="2800" b="1">
                          <a:latin typeface="Times New Roman Bold" panose="02020603050405020304" charset="0"/>
                          <a:cs typeface="Times New Roman Bold" panose="02020603050405020304" charset="0"/>
                        </a:rPr>
                        <a:t>-0.1</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r>
              <a:tr h="518160">
                <a:tc>
                  <a:txBody>
                    <a:bodyPr/>
                    <a:p>
                      <a:pPr algn="l">
                        <a:defRPr sz="1800"/>
                      </a:pPr>
                      <a:r>
                        <a:rPr sz="2800" b="1">
                          <a:latin typeface="Times New Roman Bold" panose="02020603050405020304" charset="0"/>
                          <a:cs typeface="Times New Roman Bold" panose="02020603050405020304" charset="0"/>
                        </a:rPr>
                        <a:t>G</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c>
                  <a:txBody>
                    <a:bodyPr/>
                    <a:p>
                      <a:pPr>
                        <a:defRPr sz="1800"/>
                      </a:pPr>
                      <a:r>
                        <a:rPr sz="2800" b="1">
                          <a:latin typeface="Times New Roman Bold" panose="02020603050405020304" charset="0"/>
                          <a:cs typeface="Times New Roman Bold" panose="02020603050405020304" charset="0"/>
                        </a:rPr>
                        <a:t>-</a:t>
                      </a:r>
                      <a:r>
                        <a:rPr lang="en-US" sz="2800" b="1">
                          <a:latin typeface="Times New Roman Bold" panose="02020603050405020304" charset="0"/>
                          <a:cs typeface="Times New Roman Bold" panose="02020603050405020304" charset="0"/>
                        </a:rPr>
                        <a:t>0.1</a:t>
                      </a:r>
                      <a:endParaRPr lang="en-US"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c>
                  <a:txBody>
                    <a:bodyPr/>
                    <a:p>
                      <a:pPr>
                        <a:defRPr sz="1800"/>
                      </a:pPr>
                      <a:r>
                        <a:rPr sz="2800" b="1">
                          <a:latin typeface="Times New Roman Bold" panose="02020603050405020304" charset="0"/>
                          <a:cs typeface="Times New Roman Bold" panose="02020603050405020304" charset="0"/>
                          <a:sym typeface="+mn-ea"/>
                        </a:rPr>
                        <a:t>-</a:t>
                      </a:r>
                      <a:r>
                        <a:rPr lang="en-US" sz="2800" b="1">
                          <a:latin typeface="Times New Roman Bold" panose="02020603050405020304" charset="0"/>
                          <a:cs typeface="Times New Roman Bold" panose="02020603050405020304" charset="0"/>
                          <a:sym typeface="+mn-ea"/>
                        </a:rPr>
                        <a:t>0.1</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c>
                  <a:txBody>
                    <a:bodyPr/>
                    <a:p>
                      <a:pPr>
                        <a:defRPr sz="1800"/>
                      </a:pPr>
                      <a:r>
                        <a:rPr sz="2800" b="1">
                          <a:latin typeface="Times New Roman Bold" panose="02020603050405020304" charset="0"/>
                          <a:cs typeface="Times New Roman Bold" panose="02020603050405020304" charset="0"/>
                        </a:rPr>
                        <a:t>0.9</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c>
                  <a:txBody>
                    <a:bodyPr/>
                    <a:p>
                      <a:pPr>
                        <a:defRPr sz="1800"/>
                      </a:pPr>
                      <a:r>
                        <a:rPr sz="2800" b="1">
                          <a:latin typeface="Times New Roman Bold" panose="02020603050405020304" charset="0"/>
                          <a:cs typeface="Times New Roman Bold" panose="02020603050405020304" charset="0"/>
                        </a:rPr>
                        <a:t>-0.1</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CCE5FE"/>
                    </a:solidFill>
                  </a:tcPr>
                </a:tc>
              </a:tr>
              <a:tr h="518160">
                <a:tc>
                  <a:txBody>
                    <a:bodyPr/>
                    <a:p>
                      <a:pPr algn="l">
                        <a:defRPr sz="1800"/>
                      </a:pPr>
                      <a:r>
                        <a:rPr sz="2800" b="1">
                          <a:latin typeface="Times New Roman Bold" panose="02020603050405020304" charset="0"/>
                          <a:cs typeface="Times New Roman Bold" panose="02020603050405020304" charset="0"/>
                        </a:rPr>
                        <a:t>T</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c>
                  <a:txBody>
                    <a:bodyPr/>
                    <a:p>
                      <a:pPr>
                        <a:defRPr sz="1800"/>
                      </a:pPr>
                      <a:r>
                        <a:rPr sz="2800" b="1">
                          <a:latin typeface="Times New Roman Bold" panose="02020603050405020304" charset="0"/>
                          <a:cs typeface="Times New Roman Bold" panose="02020603050405020304" charset="0"/>
                        </a:rPr>
                        <a:t>-</a:t>
                      </a:r>
                      <a:r>
                        <a:rPr lang="en-US" sz="2800" b="1">
                          <a:latin typeface="Times New Roman Bold" panose="02020603050405020304" charset="0"/>
                          <a:cs typeface="Times New Roman Bold" panose="02020603050405020304" charset="0"/>
                        </a:rPr>
                        <a:t>0.1</a:t>
                      </a:r>
                      <a:endParaRPr lang="en-US"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c>
                  <a:txBody>
                    <a:bodyPr/>
                    <a:p>
                      <a:pPr>
                        <a:defRPr sz="1800"/>
                      </a:pPr>
                      <a:r>
                        <a:rPr sz="2800" b="1">
                          <a:latin typeface="Times New Roman Bold" panose="02020603050405020304" charset="0"/>
                          <a:cs typeface="Times New Roman Bold" panose="02020603050405020304" charset="0"/>
                        </a:rPr>
                        <a:t>-0.1</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c>
                  <a:txBody>
                    <a:bodyPr/>
                    <a:p>
                      <a:pPr>
                        <a:defRPr sz="1800"/>
                      </a:pPr>
                      <a:r>
                        <a:rPr sz="2800" b="1">
                          <a:latin typeface="Times New Roman Bold" panose="02020603050405020304" charset="0"/>
                          <a:cs typeface="Times New Roman Bold" panose="02020603050405020304" charset="0"/>
                        </a:rPr>
                        <a:t>-0.1</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c>
                  <a:txBody>
                    <a:bodyPr/>
                    <a:p>
                      <a:pPr>
                        <a:defRPr sz="1800"/>
                      </a:pPr>
                      <a:r>
                        <a:rPr sz="2800" b="1">
                          <a:latin typeface="Times New Roman Bold" panose="02020603050405020304" charset="0"/>
                          <a:cs typeface="Times New Roman Bold" panose="02020603050405020304" charset="0"/>
                        </a:rPr>
                        <a:t>0.9</a:t>
                      </a:r>
                      <a:endParaRPr sz="2800" b="1">
                        <a:latin typeface="Times New Roman Bold" panose="02020603050405020304" charset="0"/>
                        <a:cs typeface="Times New Roman Bold" panose="02020603050405020304" charset="0"/>
                      </a:endParaRPr>
                    </a:p>
                  </a:txBody>
                  <a:tcPr marL="45720" marR="45720" anchor="t" anchorCtr="0" horzOverflow="overflow">
                    <a:lnL w="12700">
                      <a:solidFill>
                        <a:schemeClr val="accent6">
                          <a:hueOff val="-10717809"/>
                          <a:satOff val="-95620"/>
                          <a:lumOff val="55098"/>
                        </a:schemeClr>
                      </a:solidFill>
                    </a:lnL>
                    <a:lnR w="12700">
                      <a:solidFill>
                        <a:schemeClr val="accent6">
                          <a:hueOff val="-10717809"/>
                          <a:satOff val="-95620"/>
                          <a:lumOff val="55098"/>
                        </a:schemeClr>
                      </a:solidFill>
                    </a:lnR>
                    <a:lnT w="12700">
                      <a:solidFill>
                        <a:schemeClr val="accent6">
                          <a:hueOff val="-10717809"/>
                          <a:satOff val="-95620"/>
                          <a:lumOff val="55098"/>
                        </a:schemeClr>
                      </a:solidFill>
                    </a:lnT>
                    <a:lnB w="12700">
                      <a:solidFill>
                        <a:schemeClr val="accent6">
                          <a:hueOff val="-10717809"/>
                          <a:satOff val="-95620"/>
                          <a:lumOff val="55098"/>
                        </a:schemeClr>
                      </a:solidFill>
                    </a:lnB>
                    <a:solidFill>
                      <a:srgbClr val="E7F2FF"/>
                    </a:solidFill>
                  </a:tcPr>
                </a:tc>
              </a:tr>
            </a:tbl>
          </a:graphicData>
        </a:graphic>
      </p:graphicFrame>
      <p:graphicFrame>
        <p:nvGraphicFramePr>
          <p:cNvPr id="403" name="表格 5"/>
          <p:cNvGraphicFramePr/>
          <p:nvPr/>
        </p:nvGraphicFramePr>
        <p:xfrm>
          <a:off x="4860607" y="4076700"/>
          <a:ext cx="3032125" cy="1600200"/>
        </p:xfrm>
        <a:graphic>
          <a:graphicData uri="http://schemas.openxmlformats.org/drawingml/2006/table">
            <a:tbl>
              <a:tblPr firstRow="1">
                <a:tableStyleId>{4C3C2611-4C71-4FC5-86AE-919BDF0F9419}</a:tableStyleId>
              </a:tblPr>
              <a:tblGrid>
                <a:gridCol w="433136"/>
                <a:gridCol w="433136"/>
                <a:gridCol w="433136"/>
                <a:gridCol w="433136"/>
                <a:gridCol w="433705"/>
                <a:gridCol w="432567"/>
                <a:gridCol w="433136"/>
              </a:tblGrid>
              <a:tr h="533400">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T</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T</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p>
                      <a:pPr>
                        <a:buNone/>
                        <a:defRPr sz="1800"/>
                      </a:pPr>
                      <a:r>
                        <a:rPr lang="en-US" sz="2800" b="1">
                          <a:solidFill>
                            <a:schemeClr val="tx1"/>
                          </a:solidFill>
                        </a:rPr>
                        <a:t>*</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buNone/>
                        <a:defRPr sz="1800"/>
                      </a:pPr>
                      <a:r>
                        <a:rPr lang="en-US" sz="2800" b="1">
                          <a:solidFill>
                            <a:schemeClr val="tx1"/>
                          </a:solidFill>
                        </a:rPr>
                        <a:t>*</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buNone/>
                        <a:defRPr sz="1800"/>
                      </a:pPr>
                      <a:r>
                        <a:rPr lang="en-US" sz="2800" b="1">
                          <a:solidFill>
                            <a:schemeClr val="tx1"/>
                          </a:solidFill>
                        </a:rPr>
                        <a:t>*</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buNone/>
                        <a:defRPr sz="1800"/>
                      </a:pP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buNone/>
                        <a:defRPr sz="1800"/>
                      </a:pP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buNone/>
                        <a:defRPr sz="1800"/>
                      </a:pPr>
                      <a:r>
                        <a:rPr lang="en-US" sz="2800" b="1">
                          <a:solidFill>
                            <a:schemeClr val="tx1"/>
                          </a:solidFill>
                        </a:rPr>
                        <a:t>*</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buNone/>
                        <a:defRPr sz="1800"/>
                      </a:pPr>
                      <a:r>
                        <a:rPr lang="en-US" sz="2800" b="1">
                          <a:solidFill>
                            <a:schemeClr val="tx1"/>
                          </a:solidFill>
                        </a:rPr>
                        <a:t>*</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bl>
          </a:graphicData>
        </a:graphic>
      </p:graphicFrame>
      <p:sp>
        <p:nvSpPr>
          <p:cNvPr id="8" name="Text Box 7"/>
          <p:cNvSpPr txBox="1"/>
          <p:nvPr/>
        </p:nvSpPr>
        <p:spPr>
          <a:xfrm>
            <a:off x="4490720" y="6064885"/>
            <a:ext cx="4264025" cy="30734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Candara"/>
                <a:ea typeface="Candara"/>
                <a:cs typeface="Candara"/>
                <a:sym typeface="Candara"/>
              </a:rPr>
              <a:t>5 × 0.9 + 2 × </a:t>
            </a:r>
            <a:r>
              <a:rPr kumimoji="0" lang="zh-CN" altLang="en-US" sz="2000" b="0" i="0" u="none" strike="noStrike" cap="none" spc="0" normalizeH="0" baseline="0">
                <a:ln>
                  <a:noFill/>
                </a:ln>
                <a:solidFill>
                  <a:srgbClr val="000000"/>
                </a:solidFill>
                <a:effectLst/>
                <a:uFillTx/>
                <a:latin typeface="Candara"/>
                <a:ea typeface="宋体" charset="0"/>
                <a:cs typeface="Candara"/>
                <a:sym typeface="Candara"/>
              </a:rPr>
              <a:t>（</a:t>
            </a:r>
            <a:r>
              <a:rPr kumimoji="0" lang="en-US" altLang="zh-CN" sz="2000" b="0" i="0" u="none" strike="noStrike" cap="none" spc="0" normalizeH="0" baseline="0">
                <a:ln>
                  <a:noFill/>
                </a:ln>
                <a:solidFill>
                  <a:srgbClr val="000000"/>
                </a:solidFill>
                <a:effectLst/>
                <a:uFillTx/>
                <a:latin typeface="Candara"/>
                <a:ea typeface="宋体" charset="0"/>
                <a:cs typeface="Candara"/>
                <a:sym typeface="Candara"/>
              </a:rPr>
              <a:t>-0.1</a:t>
            </a:r>
            <a:r>
              <a:rPr kumimoji="0" lang="zh-CN" altLang="en-US" sz="2000" b="0" i="0" u="none" strike="noStrike" cap="none" spc="0" normalizeH="0" baseline="0">
                <a:ln>
                  <a:noFill/>
                </a:ln>
                <a:solidFill>
                  <a:srgbClr val="000000"/>
                </a:solidFill>
                <a:effectLst/>
                <a:uFillTx/>
                <a:latin typeface="Candara"/>
                <a:ea typeface="宋体" charset="0"/>
                <a:cs typeface="Candara"/>
                <a:sym typeface="Candara"/>
              </a:rPr>
              <a:t>）</a:t>
            </a:r>
            <a:r>
              <a:rPr kumimoji="0" lang="en-US" altLang="zh-CN" sz="2000" b="0" i="0" u="none" strike="noStrike" cap="none" spc="0" normalizeH="0" baseline="0">
                <a:ln>
                  <a:noFill/>
                </a:ln>
                <a:solidFill>
                  <a:srgbClr val="000000"/>
                </a:solidFill>
                <a:effectLst/>
                <a:uFillTx/>
                <a:latin typeface="Candara"/>
                <a:ea typeface="宋体" charset="0"/>
                <a:cs typeface="Candara"/>
                <a:sym typeface="Candara"/>
              </a:rPr>
              <a:t>= 4.3 (</a:t>
            </a:r>
            <a:r>
              <a:rPr kumimoji="0" lang="zh-CN" altLang="en-US" sz="2000" b="0" i="0" u="none" strike="noStrike" cap="none" spc="0" normalizeH="0" baseline="0">
                <a:ln>
                  <a:noFill/>
                </a:ln>
                <a:solidFill>
                  <a:srgbClr val="000000"/>
                </a:solidFill>
                <a:effectLst/>
                <a:uFillTx/>
                <a:latin typeface="Candara"/>
                <a:ea typeface="宋体" charset="0"/>
                <a:cs typeface="Candara"/>
                <a:sym typeface="Candara"/>
              </a:rPr>
              <a:t>分）</a:t>
            </a:r>
            <a:endParaRPr kumimoji="0" lang="zh-CN" altLang="en-US" sz="2000" b="0" i="0" u="none" strike="noStrike" cap="none" spc="0" normalizeH="0" baseline="0">
              <a:ln>
                <a:noFill/>
              </a:ln>
              <a:solidFill>
                <a:srgbClr val="000000"/>
              </a:solidFill>
              <a:effectLst/>
              <a:uFillTx/>
              <a:latin typeface="Candara"/>
              <a:ea typeface="宋体" charset="0"/>
              <a:cs typeface="Candara"/>
              <a:sym typeface="Candar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linds(horizontal)">
                                      <p:cBhvr>
                                        <p:cTn id="10" dur="5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blinds(horizontal)">
                                      <p:cBhvr>
                                        <p:cTn id="15" dur="5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Effect transition="in" filter="blinds(horizontal)">
                                      <p:cBhvr>
                                        <p:cTn id="20" dur="5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Effect transition="in" filter="blinds(horizontal)">
                                      <p:cBhvr>
                                        <p:cTn id="25" dur="500"/>
                                        <p:tgtEl>
                                          <p:spTgt spid="3">
                                            <p:txEl>
                                              <p:pRg st="3" end="3"/>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390"/>
                                        </p:tgtEl>
                                        <p:attrNameLst>
                                          <p:attrName>style.visibility</p:attrName>
                                        </p:attrNameLst>
                                      </p:cBhvr>
                                      <p:to>
                                        <p:strVal val="visible"/>
                                      </p:to>
                                    </p:set>
                                    <p:animEffect transition="in" filter="blinds(horizontal)">
                                      <p:cBhvr>
                                        <p:cTn id="28" dur="500"/>
                                        <p:tgtEl>
                                          <p:spTgt spid="390"/>
                                        </p:tgtEl>
                                      </p:cBhvr>
                                    </p:animEffect>
                                  </p:childTnLst>
                                </p:cTn>
                              </p:par>
                              <p:par>
                                <p:cTn id="29" presetID="3" presetClass="entr" presetSubtype="10" fill="hold" nodeType="withEffect">
                                  <p:stCondLst>
                                    <p:cond delay="0"/>
                                  </p:stCondLst>
                                  <p:childTnLst>
                                    <p:set>
                                      <p:cBhvr>
                                        <p:cTn id="30" dur="1" fill="hold">
                                          <p:stCondLst>
                                            <p:cond delay="0"/>
                                          </p:stCondLst>
                                        </p:cTn>
                                        <p:tgtEl>
                                          <p:spTgt spid="403"/>
                                        </p:tgtEl>
                                        <p:attrNameLst>
                                          <p:attrName>style.visibility</p:attrName>
                                        </p:attrNameLst>
                                      </p:cBhvr>
                                      <p:to>
                                        <p:strVal val="visible"/>
                                      </p:to>
                                    </p:set>
                                    <p:animEffect transition="in" filter="blinds(horizontal)">
                                      <p:cBhvr>
                                        <p:cTn id="31" dur="500"/>
                                        <p:tgtEl>
                                          <p:spTgt spid="403"/>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 grpId="1"/>
      <p:bldP spid="3" grpId="1" build="p"/>
      <p:bldP spid="8" grpId="0" animBg="1"/>
      <p:bldP spid="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47980" y="44450"/>
            <a:ext cx="8588375" cy="748665"/>
          </a:xfrm>
        </p:spPr>
        <p:txBody>
          <a:bodyPr>
            <a:normAutofit/>
          </a:bodyPr>
          <a:p>
            <a:r>
              <a:rPr lang="zh-CN" altLang="en-US" b="1">
                <a:latin typeface="Times New Roman Bold" panose="02020603050405020304" charset="0"/>
              </a:rPr>
              <a:t>二、</a:t>
            </a:r>
            <a:r>
              <a:rPr lang="zh-CN" altLang="en-US" b="1">
                <a:latin typeface="Times New Roman Bold" panose="02020603050405020304" charset="0"/>
              </a:rPr>
              <a:t>计分矩阵</a:t>
            </a:r>
            <a:endParaRPr lang="zh-CN" altLang="en-US" b="1">
              <a:latin typeface="Times New Roman Bold" panose="02020603050405020304" charset="0"/>
            </a:endParaRPr>
          </a:p>
        </p:txBody>
      </p:sp>
      <p:sp>
        <p:nvSpPr>
          <p:cNvPr id="3" name="Text Placeholder 2"/>
          <p:cNvSpPr/>
          <p:nvPr>
            <p:ph type="body" idx="1"/>
          </p:nvPr>
        </p:nvSpPr>
        <p:spPr>
          <a:xfrm>
            <a:off x="227330" y="692150"/>
            <a:ext cx="8786495" cy="5659120"/>
          </a:xfrm>
        </p:spPr>
        <p:txBody>
          <a:bodyPr>
            <a:noAutofit/>
          </a:bodyPr>
          <a:p>
            <a:pPr>
              <a:lnSpc>
                <a:spcPct val="150000"/>
              </a:lnSpc>
              <a:buFont typeface="Arial" panose="020B0604020202090204" pitchFamily="34" charset="0"/>
            </a:pPr>
            <a:r>
              <a:rPr lang="en-US" altLang="zh-CN" sz="2400">
                <a:latin typeface="Times New Roman Regular" panose="02020603050405020304" charset="0"/>
                <a:ea typeface="STSong" panose="02010600040101010101" charset="-122"/>
                <a:cs typeface="Times New Roman Regular" panose="02020603050405020304" charset="0"/>
              </a:rPr>
              <a:t>#</a:t>
            </a:r>
            <a:r>
              <a:rPr lang="zh-CN" altLang="en-US" sz="2400" b="1">
                <a:latin typeface="Times New Roman Regular" panose="02020603050405020304" charset="0"/>
                <a:ea typeface="STSong" panose="02010600040101010101" charset="-122"/>
                <a:cs typeface="Times New Roman Regular" panose="02020603050405020304" charset="0"/>
              </a:rPr>
              <a:t>氨基酸替换矩阵</a:t>
            </a:r>
            <a:r>
              <a:rPr lang="zh-CN" altLang="en-US" sz="2400">
                <a:latin typeface="Times New Roman Regular" panose="02020603050405020304" charset="0"/>
                <a:ea typeface="STSong" panose="02010600040101010101" charset="-122"/>
                <a:cs typeface="Times New Roman Regular" panose="02020603050405020304" charset="0"/>
              </a:rPr>
              <a:t>：</a:t>
            </a:r>
            <a:endParaRPr lang="zh-CN" altLang="en-US" sz="2400">
              <a:latin typeface="Times New Roman Regular" panose="02020603050405020304" charset="0"/>
              <a:ea typeface="STSong" panose="02010600040101010101" charset="-122"/>
              <a:cs typeface="Times New Roman Regular" panose="02020603050405020304" charset="0"/>
            </a:endParaRPr>
          </a:p>
          <a:p>
            <a:pPr marL="457200" indent="-457200">
              <a:lnSpc>
                <a:spcPct val="150000"/>
              </a:lnSpc>
              <a:buFont typeface="Arial" panose="020B0604020202090204" pitchFamily="34" charset="0"/>
              <a:buChar char="•"/>
            </a:pPr>
            <a:r>
              <a:rPr lang="en-US" altLang="zh-CN" sz="2400">
                <a:latin typeface="Times New Roman Regular" panose="02020603050405020304" charset="0"/>
                <a:ea typeface="STSong" panose="02010600040101010101" charset="-122"/>
                <a:cs typeface="Times New Roman Regular" panose="02020603050405020304" charset="0"/>
              </a:rPr>
              <a:t> PAM</a:t>
            </a:r>
            <a:r>
              <a:rPr lang="zh-CN" altLang="en-US" sz="2400">
                <a:latin typeface="Times New Roman Regular" panose="02020603050405020304" charset="0"/>
                <a:ea typeface="STSong" panose="02010600040101010101" charset="-122"/>
                <a:cs typeface="Times New Roman Regular" panose="02020603050405020304" charset="0"/>
              </a:rPr>
              <a:t>（</a:t>
            </a:r>
            <a:r>
              <a:rPr lang="en-US" altLang="zh-CN" sz="2400">
                <a:latin typeface="Times New Roman Regular" panose="02020603050405020304" charset="0"/>
                <a:ea typeface="STSong" panose="02010600040101010101" charset="-122"/>
                <a:cs typeface="Times New Roman Regular" panose="02020603050405020304" charset="0"/>
              </a:rPr>
              <a:t>percent accepted mutation</a:t>
            </a:r>
            <a:r>
              <a:rPr lang="zh-CN" altLang="en-US" sz="2400">
                <a:latin typeface="Times New Roman Regular" panose="02020603050405020304" charset="0"/>
                <a:ea typeface="STSong" panose="02010600040101010101" charset="-122"/>
                <a:cs typeface="Times New Roman Regular" panose="02020603050405020304" charset="0"/>
              </a:rPr>
              <a:t>）</a:t>
            </a:r>
            <a:r>
              <a:rPr lang="en-US" altLang="zh-CN" sz="2400">
                <a:latin typeface="Times New Roman Regular" panose="02020603050405020304" charset="0"/>
                <a:ea typeface="STSong" panose="02010600040101010101" charset="-122"/>
                <a:cs typeface="Times New Roman Regular" panose="02020603050405020304" charset="0"/>
              </a:rPr>
              <a:t>:Dayhoff, 1979</a:t>
            </a:r>
            <a:endParaRPr lang="en-US" altLang="zh-CN" sz="2400">
              <a:latin typeface="Times New Roman Regular" panose="02020603050405020304" charset="0"/>
              <a:ea typeface="STSong" panose="02010600040101010101" charset="-122"/>
              <a:cs typeface="Times New Roman Regular" panose="02020603050405020304" charset="0"/>
            </a:endParaRPr>
          </a:p>
          <a:p>
            <a:pPr>
              <a:lnSpc>
                <a:spcPct val="150000"/>
              </a:lnSpc>
              <a:buFont typeface="Arial" panose="020B0604020202090204" pitchFamily="34" charset="0"/>
            </a:pPr>
            <a:r>
              <a:rPr lang="en-US" altLang="zh-CN" sz="2400">
                <a:latin typeface="Times New Roman Regular" panose="02020603050405020304" charset="0"/>
                <a:ea typeface="STSong" panose="02010600040101010101" charset="-122"/>
                <a:cs typeface="Times New Roman Regular" panose="02020603050405020304" charset="0"/>
              </a:rPr>
              <a:t>    PAM250</a:t>
            </a:r>
            <a:r>
              <a:rPr lang="zh-CN" altLang="en-US" sz="2400">
                <a:latin typeface="Times New Roman Regular" panose="02020603050405020304" charset="0"/>
                <a:ea typeface="STSong" panose="02010600040101010101" charset="-122"/>
                <a:cs typeface="Times New Roman Regular" panose="02020603050405020304" charset="0"/>
              </a:rPr>
              <a:t>：表示一种进化距离，数字越大，进化距离越远</a:t>
            </a:r>
            <a:endParaRPr lang="zh-CN" altLang="en-US" sz="2400">
              <a:latin typeface="Times New Roman Regular" panose="02020603050405020304" charset="0"/>
              <a:ea typeface="STSong" panose="02010600040101010101" charset="-122"/>
              <a:cs typeface="Times New Roman Regular" panose="02020603050405020304" charset="0"/>
            </a:endParaRPr>
          </a:p>
          <a:p>
            <a:pPr marL="457200" indent="-457200">
              <a:lnSpc>
                <a:spcPct val="150000"/>
              </a:lnSpc>
              <a:buFont typeface="Arial" panose="020B0604020202090204" pitchFamily="34" charset="0"/>
              <a:buChar char="•"/>
            </a:pPr>
            <a:r>
              <a:rPr lang="en-US" altLang="zh-CN" sz="2400">
                <a:latin typeface="Times New Roman Regular" panose="02020603050405020304" charset="0"/>
                <a:ea typeface="STSong" panose="02010600040101010101" charset="-122"/>
                <a:cs typeface="Times New Roman Regular" panose="02020603050405020304" charset="0"/>
              </a:rPr>
              <a:t>BLOSUM </a:t>
            </a:r>
            <a:r>
              <a:rPr lang="zh-CN" altLang="en-US" sz="2400">
                <a:latin typeface="Times New Roman Regular" panose="02020603050405020304" charset="0"/>
                <a:ea typeface="STSong" panose="02010600040101010101" charset="-122"/>
                <a:cs typeface="Times New Roman Regular" panose="02020603050405020304" charset="0"/>
              </a:rPr>
              <a:t>（</a:t>
            </a:r>
            <a:r>
              <a:rPr lang="en-US" altLang="zh-CN" sz="2400">
                <a:latin typeface="Times New Roman Regular" panose="02020603050405020304" charset="0"/>
                <a:ea typeface="STSong" panose="02010600040101010101" charset="-122"/>
                <a:cs typeface="Times New Roman Regular" panose="02020603050405020304" charset="0"/>
              </a:rPr>
              <a:t>blocks substitution matrix) : Henikoff, 1992</a:t>
            </a:r>
            <a:endParaRPr lang="en-US" altLang="zh-CN" sz="2400">
              <a:latin typeface="Times New Roman Regular" panose="02020603050405020304" charset="0"/>
              <a:ea typeface="STSong" panose="02010600040101010101" charset="-122"/>
              <a:cs typeface="Times New Roman Regular" panose="02020603050405020304" charset="0"/>
            </a:endParaRPr>
          </a:p>
          <a:p>
            <a:pPr>
              <a:lnSpc>
                <a:spcPct val="150000"/>
              </a:lnSpc>
              <a:buFont typeface="Arial" panose="020B0604020202090204" pitchFamily="34" charset="0"/>
            </a:pPr>
            <a:r>
              <a:rPr lang="en-US" altLang="zh-CN" sz="2400">
                <a:latin typeface="Times New Roman Regular" panose="02020603050405020304" charset="0"/>
                <a:ea typeface="STSong" panose="02010600040101010101" charset="-122"/>
                <a:cs typeface="Times New Roman Regular" panose="02020603050405020304" charset="0"/>
              </a:rPr>
              <a:t>     BLOSUM62: </a:t>
            </a:r>
            <a:r>
              <a:rPr lang="zh-CN" altLang="en-US" sz="2400">
                <a:latin typeface="Times New Roman Regular" panose="02020603050405020304" charset="0"/>
                <a:ea typeface="STSong" panose="02010600040101010101" charset="-122"/>
                <a:cs typeface="Times New Roman Regular" panose="02020603050405020304" charset="0"/>
              </a:rPr>
              <a:t>序列片段的各比对点上一致性小于</a:t>
            </a:r>
            <a:r>
              <a:rPr lang="en-US" altLang="zh-CN" sz="2400">
                <a:latin typeface="Times New Roman Regular" panose="02020603050405020304" charset="0"/>
                <a:ea typeface="STSong" panose="02010600040101010101" charset="-122"/>
                <a:cs typeface="Times New Roman Regular" panose="02020603050405020304" charset="0"/>
              </a:rPr>
              <a:t>62%</a:t>
            </a:r>
            <a:r>
              <a:rPr lang="zh-CN" altLang="en-US" sz="2400">
                <a:latin typeface="Times New Roman Regular" panose="02020603050405020304" charset="0"/>
                <a:ea typeface="STSong" panose="02010600040101010101" charset="-122"/>
                <a:cs typeface="Times New Roman Regular" panose="02020603050405020304" charset="0"/>
              </a:rPr>
              <a:t>，</a:t>
            </a:r>
            <a:r>
              <a:rPr lang="en-US" altLang="zh-CN" sz="2400">
                <a:latin typeface="Times New Roman Regular" panose="02020603050405020304" charset="0"/>
                <a:ea typeface="STSong" panose="02010600040101010101" charset="-122"/>
                <a:cs typeface="Times New Roman Regular" panose="02020603050405020304" charset="0"/>
              </a:rPr>
              <a:t> </a:t>
            </a:r>
            <a:r>
              <a:rPr lang="zh-CN" altLang="en-US" sz="2400">
                <a:latin typeface="Times New Roman Regular" panose="02020603050405020304" charset="0"/>
                <a:ea typeface="STSong" panose="02010600040101010101" charset="-122"/>
                <a:cs typeface="Times New Roman Regular" panose="02020603050405020304" charset="0"/>
              </a:rPr>
              <a:t>数字越大，表示关系越近</a:t>
            </a:r>
            <a:endParaRPr lang="zh-CN" altLang="en-US" sz="2400">
              <a:latin typeface="Times New Roman Regular" panose="02020603050405020304" charset="0"/>
              <a:ea typeface="STSong" panose="02010600040101010101" charset="-122"/>
              <a:cs typeface="Times New Roman Regular" panose="02020603050405020304" charset="0"/>
            </a:endParaRPr>
          </a:p>
          <a:p>
            <a:pPr>
              <a:lnSpc>
                <a:spcPct val="150000"/>
              </a:lnSpc>
              <a:buFont typeface="Arial" panose="020B0604020202090204" pitchFamily="34" charset="0"/>
            </a:pPr>
            <a:r>
              <a:rPr lang="en-US" altLang="zh-CN" sz="2400">
                <a:latin typeface="Times New Roman Regular" panose="02020603050405020304" charset="0"/>
                <a:ea typeface="STSong" panose="02010600040101010101" charset="-122"/>
                <a:cs typeface="Times New Roman Regular" panose="02020603050405020304" charset="0"/>
              </a:rPr>
              <a:t>#</a:t>
            </a:r>
            <a:r>
              <a:rPr lang="zh-CN" altLang="en-US" sz="2400" b="1">
                <a:latin typeface="Times New Roman Regular" panose="02020603050405020304" charset="0"/>
                <a:ea typeface="STSong" panose="02010600040101010101" charset="-122"/>
                <a:cs typeface="Times New Roman Regular" panose="02020603050405020304" charset="0"/>
              </a:rPr>
              <a:t>位置特异性矩阵</a:t>
            </a:r>
            <a:r>
              <a:rPr lang="zh-CN" altLang="en-US" sz="2400">
                <a:latin typeface="Times New Roman Regular" panose="02020603050405020304" charset="0"/>
                <a:ea typeface="STSong" panose="02010600040101010101" charset="-122"/>
                <a:cs typeface="Times New Roman Regular" panose="02020603050405020304" charset="0"/>
              </a:rPr>
              <a:t>：</a:t>
            </a:r>
            <a:endParaRPr lang="zh-CN" altLang="en-US" sz="2400">
              <a:latin typeface="Times New Roman Regular" panose="02020603050405020304" charset="0"/>
              <a:ea typeface="STSong" panose="02010600040101010101" charset="-122"/>
              <a:cs typeface="Times New Roman Regular" panose="02020603050405020304" charset="0"/>
            </a:endParaRPr>
          </a:p>
          <a:p>
            <a:pPr marL="457200" indent="-457200">
              <a:lnSpc>
                <a:spcPct val="150000"/>
              </a:lnSpc>
              <a:buFont typeface="Arial" panose="020B0604020202090204" pitchFamily="34" charset="0"/>
              <a:buChar char="•"/>
            </a:pPr>
            <a:r>
              <a:rPr lang="en-US" altLang="zh-CN" sz="2400">
                <a:latin typeface="Times New Roman Regular" panose="02020603050405020304" charset="0"/>
                <a:ea typeface="STSong" panose="02010600040101010101" charset="-122"/>
                <a:cs typeface="Times New Roman Regular" panose="02020603050405020304" charset="0"/>
              </a:rPr>
              <a:t>position-specific scoring matrix, PSSM</a:t>
            </a:r>
            <a:r>
              <a:rPr lang="zh-CN" altLang="en-US" sz="2400">
                <a:latin typeface="Times New Roman Regular" panose="02020603050405020304" charset="0"/>
                <a:ea typeface="STSong" panose="02010600040101010101" charset="-122"/>
                <a:cs typeface="Times New Roman Regular" panose="02020603050405020304" charset="0"/>
              </a:rPr>
              <a:t>：</a:t>
            </a:r>
            <a:r>
              <a:rPr lang="en-US" altLang="zh-CN" sz="2400">
                <a:latin typeface="Times New Roman Regular" panose="02020603050405020304" charset="0"/>
                <a:ea typeface="STSong" panose="02010600040101010101" charset="-122"/>
                <a:cs typeface="Times New Roman Regular" panose="02020603050405020304" charset="0"/>
              </a:rPr>
              <a:t>PSI-BLAST, DELTA-BLAST</a:t>
            </a:r>
            <a:endParaRPr lang="en-US" altLang="zh-CN" sz="2400">
              <a:latin typeface="Times New Roman Regular" panose="02020603050405020304" charset="0"/>
              <a:ea typeface="STSong" panose="02010600040101010101" charset="-122"/>
              <a:cs typeface="Times New Roman Regular" panose="02020603050405020304" charset="0"/>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blinds(horizontal)">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blinds(horizontal)">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blinds(horizontal)">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Effect transition="in" filter="blinds(horizontal)">
                                      <p:cBhvr>
                                        <p:cTn id="37" dur="500"/>
                                        <p:tgtEl>
                                          <p:spTgt spid="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3">
                                            <p:txEl>
                                              <p:pRg st="6" end="6"/>
                                            </p:txEl>
                                          </p:spTgt>
                                        </p:tgtEl>
                                        <p:attrNameLst>
                                          <p:attrName>style.visibility</p:attrName>
                                        </p:attrNameLst>
                                      </p:cBhvr>
                                      <p:to>
                                        <p:strVal val="visible"/>
                                      </p:to>
                                    </p:set>
                                    <p:animEffect transition="in" filter="blinds(horizontal)">
                                      <p:cBhvr>
                                        <p:cTn id="4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2" grpId="1"/>
      <p:bldP spid="3" grpI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第</a:t>
            </a:r>
            <a:r>
              <a:rPr lang="zh-CN">
                <a:latin typeface="黑体"/>
                <a:ea typeface="黑体"/>
                <a:cs typeface="黑体"/>
                <a:sym typeface="黑体"/>
              </a:rPr>
              <a:t>二</a:t>
            </a:r>
            <a:r>
              <a:rPr>
                <a:latin typeface="黑体"/>
                <a:ea typeface="黑体"/>
                <a:cs typeface="黑体"/>
                <a:sym typeface="黑体"/>
              </a:rPr>
              <a:t>节 </a:t>
            </a:r>
            <a:r>
              <a:rPr lang="zh-CN">
                <a:latin typeface="黑体"/>
                <a:ea typeface="黑体"/>
                <a:cs typeface="黑体"/>
                <a:sym typeface="黑体"/>
              </a:rPr>
              <a:t>双序列比对</a:t>
            </a:r>
            <a:r>
              <a:rPr lang="zh-CN">
                <a:latin typeface="黑体"/>
                <a:ea typeface="黑体"/>
                <a:cs typeface="黑体"/>
                <a:sym typeface="黑体"/>
              </a:rPr>
              <a:t>算法</a:t>
            </a:r>
            <a:endParaRPr lang="zh-CN">
              <a:latin typeface="黑体"/>
              <a:ea typeface="黑体"/>
              <a:cs typeface="黑体"/>
              <a:sym typeface="黑体"/>
            </a:endParaRPr>
          </a:p>
        </p:txBody>
      </p:sp>
      <p:sp>
        <p:nvSpPr>
          <p:cNvPr id="3" name="Text Placeholder 2"/>
          <p:cNvSpPr/>
          <p:nvPr>
            <p:ph type="body" idx="1"/>
          </p:nvPr>
        </p:nvSpPr>
        <p:spPr>
          <a:xfrm>
            <a:off x="611505" y="1807845"/>
            <a:ext cx="8312150" cy="3755390"/>
          </a:xfrm>
        </p:spPr>
        <p:txBody>
          <a:bodyPr>
            <a:normAutofit lnSpcReduction="20000"/>
          </a:bodyPr>
          <a:p>
            <a:pPr>
              <a:lnSpc>
                <a:spcPct val="250000"/>
              </a:lnSpc>
            </a:pPr>
            <a:r>
              <a:rPr lang="zh-CN" altLang="en-US"/>
              <a:t>一、全局比对算法（</a:t>
            </a:r>
            <a:r>
              <a:rPr lang="en-US" altLang="zh-CN"/>
              <a:t>Needleman-Wunsch</a:t>
            </a:r>
            <a:r>
              <a:rPr lang="zh-CN" altLang="en-US"/>
              <a:t>算法）</a:t>
            </a:r>
            <a:endParaRPr lang="zh-CN" altLang="en-US"/>
          </a:p>
          <a:p>
            <a:pPr>
              <a:lnSpc>
                <a:spcPct val="250000"/>
              </a:lnSpc>
            </a:pPr>
            <a:r>
              <a:rPr lang="zh-CN" altLang="en-US"/>
              <a:t>二、局部比对算法（</a:t>
            </a:r>
            <a:r>
              <a:rPr lang="en-US" altLang="zh-CN"/>
              <a:t>Smith-Waterman</a:t>
            </a:r>
            <a:r>
              <a:rPr lang="zh-CN" altLang="en-US"/>
              <a:t>算法）</a:t>
            </a:r>
            <a:endParaRPr lang="zh-CN" altLang="en-US"/>
          </a:p>
          <a:p>
            <a:pPr>
              <a:lnSpc>
                <a:spcPct val="250000"/>
              </a:lnSpc>
            </a:pPr>
            <a:r>
              <a:rPr lang="zh-CN" altLang="en-US"/>
              <a:t>三、</a:t>
            </a:r>
            <a:r>
              <a:rPr lang="en-US" altLang="zh-CN"/>
              <a:t>BLAST</a:t>
            </a:r>
            <a:r>
              <a:rPr lang="zh-CN" altLang="en-US"/>
              <a:t>算法及数据库</a:t>
            </a:r>
            <a:r>
              <a:rPr lang="zh-CN" altLang="en-US"/>
              <a:t>搜索</a:t>
            </a:r>
            <a:endParaRPr lang="zh-CN" altLang="en-US"/>
          </a:p>
          <a:p>
            <a:endParaRPr lang="zh-CN" altLang="en-US"/>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标题 1"/>
          <p:cNvSpPr txBox="1"/>
          <p:nvPr>
            <p:ph type="title"/>
          </p:nvPr>
        </p:nvSpPr>
        <p:spPr>
          <a:xfrm>
            <a:off x="611187" y="404813"/>
            <a:ext cx="7489826" cy="749301"/>
          </a:xfrm>
          <a:prstGeom prst="rect">
            <a:avLst/>
          </a:prstGeom>
        </p:spPr>
        <p:txBody>
          <a:bodyPr/>
          <a:lstStyle>
            <a:lvl1pPr>
              <a:defRPr>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序列比对例子</a:t>
            </a:r>
            <a:endParaRPr>
              <a:latin typeface="黑体"/>
              <a:ea typeface="黑体"/>
              <a:cs typeface="黑体"/>
              <a:sym typeface="黑体"/>
            </a:endParaRPr>
          </a:p>
        </p:txBody>
      </p:sp>
      <p:sp>
        <p:nvSpPr>
          <p:cNvPr id="161"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162" name="内容占位符 2"/>
          <p:cNvSpPr txBox="1"/>
          <p:nvPr>
            <p:ph type="body" idx="1"/>
          </p:nvPr>
        </p:nvSpPr>
        <p:spPr>
          <a:xfrm>
            <a:off x="611558" y="1628970"/>
            <a:ext cx="7920882" cy="4464497"/>
          </a:xfrm>
          <a:prstGeom prst="rect">
            <a:avLst/>
          </a:prstGeom>
        </p:spPr>
        <p:txBody>
          <a:bodyPr/>
          <a:lstStyle/>
          <a:p>
            <a:pPr>
              <a:spcBef>
                <a:spcPts val="700"/>
              </a:spcBef>
              <a:defRPr sz="3200"/>
            </a:pPr>
            <a:r>
              <a:rPr>
                <a:latin typeface="黑体"/>
                <a:ea typeface="黑体"/>
                <a:cs typeface="黑体"/>
                <a:sym typeface="黑体"/>
              </a:rPr>
              <a:t>双序列比对</a:t>
            </a:r>
            <a:endParaRPr>
              <a:latin typeface="黑体"/>
              <a:ea typeface="黑体"/>
              <a:cs typeface="黑体"/>
              <a:sym typeface="黑体"/>
            </a:endParaRPr>
          </a:p>
          <a:p>
            <a:r>
              <a:rPr u="sng">
                <a:uFill>
                  <a:solidFill>
                    <a:srgbClr val="000000"/>
                  </a:solidFill>
                </a:uFill>
              </a:rPr>
              <a:t>https://www.ebi.ac.uk/Tools/psa/</a:t>
            </a:r>
            <a:endParaRPr u="sng">
              <a:uFill>
                <a:solidFill>
                  <a:srgbClr val="000000"/>
                </a:solidFill>
              </a:uFill>
            </a:endParaRPr>
          </a:p>
          <a:p/>
          <a:p>
            <a:pPr>
              <a:spcBef>
                <a:spcPts val="700"/>
              </a:spcBef>
              <a:defRPr sz="3200"/>
            </a:pPr>
            <a:r>
              <a:rPr>
                <a:latin typeface="黑体"/>
                <a:ea typeface="黑体"/>
                <a:cs typeface="黑体"/>
                <a:sym typeface="黑体"/>
              </a:rPr>
              <a:t>蛋白序列</a:t>
            </a:r>
            <a:r>
              <a:rPr sz="2800"/>
              <a:t> (Hemoglobin_human)</a:t>
            </a:r>
            <a:endParaRPr sz="2800"/>
          </a:p>
          <a:p>
            <a:r>
              <a:t>http://www.uniprot.org</a:t>
            </a: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Group 6"/>
          <p:cNvGrpSpPr/>
          <p:nvPr/>
        </p:nvGrpSpPr>
        <p:grpSpPr>
          <a:xfrm>
            <a:off x="539750" y="-27305"/>
            <a:ext cx="7814945" cy="6858000"/>
            <a:chOff x="850" y="-43"/>
            <a:chExt cx="12307" cy="10800"/>
          </a:xfrm>
        </p:grpSpPr>
        <p:pic>
          <p:nvPicPr>
            <p:cNvPr id="4" name="Picture 3" descr="Screen Shot 2024-03-04 at 11.59.21"/>
            <p:cNvPicPr>
              <a:picLocks noChangeAspect="1"/>
            </p:cNvPicPr>
            <p:nvPr>
              <p:custDataLst>
                <p:tags r:id="rId1"/>
              </p:custDataLst>
            </p:nvPr>
          </p:nvPicPr>
          <p:blipFill>
            <a:blip r:embed="rId2"/>
            <a:stretch>
              <a:fillRect/>
            </a:stretch>
          </p:blipFill>
          <p:spPr>
            <a:xfrm>
              <a:off x="963" y="-43"/>
              <a:ext cx="12195" cy="10800"/>
            </a:xfrm>
            <a:prstGeom prst="rect">
              <a:avLst/>
            </a:prstGeom>
          </p:spPr>
        </p:pic>
        <p:sp>
          <p:nvSpPr>
            <p:cNvPr id="168" name="Rectangle 25"/>
            <p:cNvSpPr/>
            <p:nvPr>
              <p:custDataLst>
                <p:tags r:id="rId3"/>
              </p:custDataLst>
            </p:nvPr>
          </p:nvSpPr>
          <p:spPr>
            <a:xfrm>
              <a:off x="850" y="6194"/>
              <a:ext cx="12017" cy="4288"/>
            </a:xfrm>
            <a:prstGeom prst="rect">
              <a:avLst/>
            </a:prstGeom>
            <a:noFill/>
            <a:ln w="38100" cap="flat">
              <a:solidFill>
                <a:srgbClr val="FF0000"/>
              </a:solidFill>
              <a:prstDash val="sysDash"/>
              <a:round/>
            </a:ln>
            <a:effectLst/>
          </p:spPr>
          <p:txBody>
            <a:bodyPr wrap="square" lIns="0" tIns="0" rIns="0" bIns="0" numCol="1" anchor="ctr">
              <a:noAutofit/>
            </a:bodyPr>
            <a:p>
              <a:pPr algn="ctr">
                <a:defRPr>
                  <a:solidFill>
                    <a:schemeClr val="accent6">
                      <a:hueOff val="-10717809"/>
                      <a:satOff val="-95616"/>
                      <a:lumOff val="55098"/>
                    </a:schemeClr>
                  </a:solidFill>
                </a:defRPr>
              </a:pPr>
            </a:p>
          </p:txBody>
        </p:sp>
        <p:sp>
          <p:nvSpPr>
            <p:cNvPr id="5" name="Rectangle 25"/>
            <p:cNvSpPr/>
            <p:nvPr>
              <p:custDataLst>
                <p:tags r:id="rId4"/>
              </p:custDataLst>
            </p:nvPr>
          </p:nvSpPr>
          <p:spPr>
            <a:xfrm>
              <a:off x="1304" y="1091"/>
              <a:ext cx="3041" cy="1172"/>
            </a:xfrm>
            <a:prstGeom prst="rect">
              <a:avLst/>
            </a:prstGeom>
            <a:noFill/>
            <a:ln w="38100" cap="flat">
              <a:solidFill>
                <a:srgbClr val="FF0000"/>
              </a:solidFill>
              <a:prstDash val="sysDash"/>
              <a:round/>
            </a:ln>
            <a:effectLst/>
          </p:spPr>
          <p:txBody>
            <a:bodyPr wrap="square" lIns="0" tIns="0" rIns="0" bIns="0" numCol="1" anchor="ctr">
              <a:noAutofit/>
            </a:bodyPr>
            <a:lstStyle/>
            <a:p>
              <a:pPr algn="ctr">
                <a:defRPr>
                  <a:solidFill>
                    <a:schemeClr val="accent6">
                      <a:hueOff val="-10717809"/>
                      <a:satOff val="-95616"/>
                      <a:lumOff val="55098"/>
                    </a:schemeClr>
                  </a:solidFill>
                </a:defRPr>
              </a:pPr>
            </a:p>
          </p:txBody>
        </p:sp>
        <p:sp>
          <p:nvSpPr>
            <p:cNvPr id="6" name="Rectangle 25"/>
            <p:cNvSpPr/>
            <p:nvPr>
              <p:custDataLst>
                <p:tags r:id="rId5"/>
              </p:custDataLst>
            </p:nvPr>
          </p:nvSpPr>
          <p:spPr>
            <a:xfrm>
              <a:off x="1304" y="3019"/>
              <a:ext cx="4525" cy="1334"/>
            </a:xfrm>
            <a:prstGeom prst="rect">
              <a:avLst/>
            </a:prstGeom>
            <a:noFill/>
            <a:ln w="38100" cap="flat">
              <a:solidFill>
                <a:srgbClr val="FF0000"/>
              </a:solidFill>
              <a:prstDash val="sysDash"/>
              <a:round/>
            </a:ln>
            <a:effectLst/>
          </p:spPr>
          <p:txBody>
            <a:bodyPr wrap="square" lIns="0" tIns="0" rIns="0" bIns="0" numCol="1" anchor="ctr">
              <a:noAutofit/>
            </a:bodyPr>
            <a:p>
              <a:pPr algn="ctr">
                <a:defRPr>
                  <a:solidFill>
                    <a:schemeClr val="accent6">
                      <a:hueOff val="-10717809"/>
                      <a:satOff val="-95615"/>
                      <a:lumOff val="55098"/>
                    </a:schemeClr>
                  </a:solidFill>
                </a:defRPr>
              </a:pPr>
            </a:p>
          </p:txBody>
        </p:sp>
      </p:gr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Placeholder 1"/>
          <p:cNvSpPr/>
          <p:nvPr>
            <p:ph type="body" idx="1"/>
          </p:nvPr>
        </p:nvSpPr>
        <p:spPr>
          <a:xfrm>
            <a:off x="218440" y="400050"/>
            <a:ext cx="8670925" cy="5711190"/>
          </a:xfrm>
        </p:spPr>
        <p:txBody>
          <a:bodyPr>
            <a:normAutofit fontScale="90000" lnSpcReduction="20000"/>
          </a:bodyPr>
          <a:p>
            <a:pPr marL="457200" indent="-457200">
              <a:lnSpc>
                <a:spcPct val="200000"/>
              </a:lnSpc>
              <a:buFont typeface="Arial" panose="020B0604020202090204" pitchFamily="34" charset="0"/>
              <a:buChar char="•"/>
            </a:pPr>
            <a:r>
              <a:rPr>
                <a:solidFill>
                  <a:srgbClr val="0000FF"/>
                </a:solidFill>
                <a:latin typeface="黑体"/>
                <a:ea typeface="黑体"/>
                <a:cs typeface="黑体"/>
                <a:sym typeface="黑体"/>
              </a:rPr>
              <a:t>双序列比对（</a:t>
            </a:r>
            <a:r>
              <a:rPr>
                <a:solidFill>
                  <a:srgbClr val="0000FF"/>
                </a:solidFill>
                <a:sym typeface="+mn-ea"/>
              </a:rPr>
              <a:t>pairwise alignment</a:t>
            </a:r>
            <a:r>
              <a:rPr>
                <a:solidFill>
                  <a:srgbClr val="0000FF"/>
                </a:solidFill>
                <a:latin typeface="黑体"/>
                <a:ea typeface="黑体"/>
                <a:cs typeface="黑体"/>
                <a:sym typeface="黑体"/>
              </a:rPr>
              <a:t>）</a:t>
            </a:r>
            <a:r>
              <a:rPr>
                <a:latin typeface="黑体"/>
                <a:ea typeface="黑体"/>
                <a:cs typeface="黑体"/>
                <a:sym typeface="黑体"/>
              </a:rPr>
              <a:t>：是指通过一定算法对两条核酸或蛋白质序列进行比较，找出两者之间最大相似性匹配。双序列比对是序列分析常用的方法之一，是多序列比对和数据库搜索的基础。</a:t>
            </a:r>
            <a:endParaRPr>
              <a:latin typeface="黑体"/>
              <a:ea typeface="黑体"/>
              <a:cs typeface="黑体"/>
              <a:sym typeface="黑体"/>
            </a:endParaRPr>
          </a:p>
          <a:p>
            <a:pPr marL="457200" indent="-457200">
              <a:lnSpc>
                <a:spcPct val="200000"/>
              </a:lnSpc>
              <a:buFont typeface="Arial" panose="020B0604020202090204" pitchFamily="34" charset="0"/>
              <a:buChar char="•"/>
            </a:pPr>
            <a:r>
              <a:rPr sz="2400">
                <a:latin typeface="黑体"/>
                <a:ea typeface="黑体"/>
                <a:cs typeface="黑体"/>
                <a:sym typeface="黑体"/>
              </a:rPr>
              <a:t>全局比对（</a:t>
            </a:r>
            <a:r>
              <a:rPr sz="2400">
                <a:sym typeface="+mn-ea"/>
              </a:rPr>
              <a:t>Global Alignment</a:t>
            </a:r>
            <a:r>
              <a:rPr sz="2400">
                <a:latin typeface="黑体"/>
                <a:ea typeface="黑体"/>
                <a:cs typeface="黑体"/>
                <a:sym typeface="黑体"/>
              </a:rPr>
              <a:t>）</a:t>
            </a:r>
            <a:r>
              <a:rPr sz="2400">
                <a:sym typeface="+mn-ea"/>
              </a:rPr>
              <a:t>: </a:t>
            </a:r>
            <a:r>
              <a:rPr sz="2400">
                <a:latin typeface="黑体"/>
                <a:ea typeface="黑体"/>
                <a:cs typeface="黑体"/>
                <a:sym typeface="黑体"/>
              </a:rPr>
              <a:t>基于序列的全局相似性</a:t>
            </a:r>
            <a:endParaRPr sz="2400">
              <a:latin typeface="黑体"/>
              <a:ea typeface="黑体"/>
              <a:cs typeface="黑体"/>
              <a:sym typeface="黑体"/>
            </a:endParaRPr>
          </a:p>
          <a:p>
            <a:pPr marL="457200" indent="-457200">
              <a:lnSpc>
                <a:spcPct val="200000"/>
              </a:lnSpc>
              <a:buFont typeface="Arial" panose="020B0604020202090204" pitchFamily="34" charset="0"/>
              <a:buChar char="•"/>
            </a:pPr>
            <a:r>
              <a:rPr sz="2400">
                <a:latin typeface="黑体"/>
                <a:ea typeface="黑体"/>
                <a:cs typeface="黑体"/>
                <a:sym typeface="黑体"/>
              </a:rPr>
              <a:t>局部比对（</a:t>
            </a:r>
            <a:r>
              <a:rPr sz="2400">
                <a:sym typeface="+mn-ea"/>
              </a:rPr>
              <a:t>Local Alignment</a:t>
            </a:r>
            <a:r>
              <a:rPr sz="2400">
                <a:latin typeface="黑体"/>
                <a:ea typeface="黑体"/>
                <a:cs typeface="黑体"/>
                <a:sym typeface="黑体"/>
              </a:rPr>
              <a:t>）：基于序列的局部相似性</a:t>
            </a:r>
            <a:endParaRPr sz="2400">
              <a:solidFill>
                <a:srgbClr val="000000"/>
              </a:solidFill>
              <a:latin typeface="黑体"/>
              <a:ea typeface="黑体"/>
              <a:cs typeface="黑体"/>
              <a:sym typeface="黑体"/>
            </a:endParaRPr>
          </a:p>
          <a:p>
            <a:pPr marL="457200" indent="-457200">
              <a:lnSpc>
                <a:spcPct val="200000"/>
              </a:lnSpc>
              <a:buFont typeface="Arial" panose="020B0604020202090204" pitchFamily="34" charset="0"/>
              <a:buChar char="•"/>
            </a:pPr>
            <a:r>
              <a:rPr sz="2400">
                <a:latin typeface="黑体"/>
                <a:ea typeface="黑体"/>
                <a:cs typeface="黑体"/>
                <a:sym typeface="黑体"/>
              </a:rPr>
              <a:t>为了有效地比较序列，需要准确地定义若干概念，其中最主要的是</a:t>
            </a:r>
            <a:r>
              <a:rPr sz="2400">
                <a:solidFill>
                  <a:srgbClr val="0000FF"/>
                </a:solidFill>
                <a:latin typeface="黑体"/>
                <a:ea typeface="黑体"/>
                <a:cs typeface="黑体"/>
                <a:sym typeface="黑体"/>
              </a:rPr>
              <a:t>同源</a:t>
            </a:r>
            <a:r>
              <a:rPr sz="2400">
                <a:latin typeface="黑体"/>
                <a:ea typeface="黑体"/>
                <a:cs typeface="黑体"/>
                <a:sym typeface="黑体"/>
              </a:rPr>
              <a:t>、</a:t>
            </a:r>
            <a:r>
              <a:rPr sz="2400">
                <a:solidFill>
                  <a:srgbClr val="0000FF"/>
                </a:solidFill>
                <a:latin typeface="黑体"/>
                <a:ea typeface="黑体"/>
                <a:cs typeface="黑体"/>
                <a:sym typeface="黑体"/>
              </a:rPr>
              <a:t>相似</a:t>
            </a:r>
            <a:r>
              <a:rPr lang="zh-CN" sz="2400">
                <a:latin typeface="黑体"/>
                <a:ea typeface="黑体"/>
                <a:cs typeface="黑体"/>
                <a:sym typeface="黑体"/>
              </a:rPr>
              <a:t>等</a:t>
            </a:r>
            <a:r>
              <a:rPr sz="2400">
                <a:latin typeface="黑体"/>
                <a:ea typeface="黑体"/>
                <a:cs typeface="黑体"/>
                <a:sym typeface="黑体"/>
              </a:rPr>
              <a:t>概念，它们是序列比较和分析的基础。</a:t>
            </a:r>
            <a:endParaRPr sz="2400">
              <a:latin typeface="黑体"/>
              <a:ea typeface="黑体"/>
              <a:cs typeface="黑体"/>
              <a:sym typeface="黑体"/>
            </a:endParaRPr>
          </a:p>
          <a:p>
            <a:endParaRPr lang="en-US" sz="2400"/>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标题 4"/>
          <p:cNvSpPr txBox="1"/>
          <p:nvPr>
            <p:ph type="title"/>
          </p:nvPr>
        </p:nvSpPr>
        <p:spPr>
          <a:xfrm>
            <a:off x="467677" y="44768"/>
            <a:ext cx="7489826" cy="749301"/>
          </a:xfrm>
          <a:prstGeom prst="rect">
            <a:avLst/>
          </a:prstGeom>
        </p:spPr>
        <p:txBody>
          <a:bodyPr/>
          <a:lstStyle/>
          <a:p>
            <a:r>
              <a:rPr>
                <a:latin typeface="黑体"/>
                <a:ea typeface="黑体"/>
                <a:cs typeface="黑体"/>
                <a:sym typeface="黑体"/>
              </a:rPr>
              <a:t>基本概念</a:t>
            </a:r>
            <a:r>
              <a:t>--</a:t>
            </a:r>
            <a:r>
              <a:rPr>
                <a:latin typeface="黑体"/>
                <a:ea typeface="黑体"/>
                <a:cs typeface="黑体"/>
                <a:sym typeface="黑体"/>
              </a:rPr>
              <a:t>同源性（</a:t>
            </a:r>
            <a:r>
              <a:t>homology</a:t>
            </a:r>
            <a:r>
              <a:rPr>
                <a:latin typeface="黑体"/>
                <a:ea typeface="黑体"/>
                <a:cs typeface="黑体"/>
                <a:sym typeface="黑体"/>
              </a:rPr>
              <a:t>）</a:t>
            </a:r>
            <a:endParaRPr>
              <a:latin typeface="黑体"/>
              <a:ea typeface="黑体"/>
              <a:cs typeface="黑体"/>
              <a:sym typeface="黑体"/>
            </a:endParaRPr>
          </a:p>
        </p:txBody>
      </p:sp>
      <p:sp>
        <p:nvSpPr>
          <p:cNvPr id="175" name="内容占位符 5"/>
          <p:cNvSpPr txBox="1"/>
          <p:nvPr>
            <p:ph type="body" idx="1"/>
          </p:nvPr>
        </p:nvSpPr>
        <p:spPr>
          <a:xfrm>
            <a:off x="392430" y="1074420"/>
            <a:ext cx="8425180" cy="5265420"/>
          </a:xfrm>
          <a:prstGeom prst="rect">
            <a:avLst/>
          </a:prstGeom>
        </p:spPr>
        <p:txBody>
          <a:bodyPr>
            <a:normAutofit fontScale="60000"/>
          </a:bodyPr>
          <a:lstStyle/>
          <a:p>
            <a:pPr>
              <a:lnSpc>
                <a:spcPct val="200000"/>
              </a:lnSpc>
            </a:pPr>
            <a:r>
              <a:rPr sz="4665">
                <a:latin typeface="黑体"/>
                <a:ea typeface="黑体"/>
                <a:cs typeface="黑体"/>
                <a:sym typeface="黑体"/>
              </a:rPr>
              <a:t>如果两条序列有一个共同的进化祖先，那么它们具有</a:t>
            </a:r>
            <a:r>
              <a:rPr sz="4665">
                <a:solidFill>
                  <a:srgbClr val="FF0000"/>
                </a:solidFill>
                <a:latin typeface="黑体"/>
                <a:ea typeface="黑体"/>
                <a:cs typeface="黑体"/>
                <a:sym typeface="黑体"/>
              </a:rPr>
              <a:t>同源性（</a:t>
            </a:r>
            <a:r>
              <a:rPr sz="4665">
                <a:solidFill>
                  <a:srgbClr val="FF0000"/>
                </a:solidFill>
              </a:rPr>
              <a:t>homology</a:t>
            </a:r>
            <a:r>
              <a:rPr sz="4665">
                <a:solidFill>
                  <a:srgbClr val="FF0000"/>
                </a:solidFill>
                <a:latin typeface="黑体"/>
                <a:ea typeface="黑体"/>
                <a:cs typeface="黑体"/>
                <a:sym typeface="黑体"/>
              </a:rPr>
              <a:t>）</a:t>
            </a:r>
            <a:r>
              <a:rPr sz="4665">
                <a:latin typeface="黑体"/>
                <a:ea typeface="黑体"/>
                <a:cs typeface="黑体"/>
                <a:sym typeface="黑体"/>
              </a:rPr>
              <a:t>。</a:t>
            </a:r>
            <a:endParaRPr sz="4665">
              <a:latin typeface="黑体"/>
              <a:ea typeface="黑体"/>
              <a:cs typeface="黑体"/>
              <a:sym typeface="黑体"/>
            </a:endParaRPr>
          </a:p>
          <a:p>
            <a:pPr marL="457200" indent="-457200">
              <a:lnSpc>
                <a:spcPct val="200000"/>
              </a:lnSpc>
              <a:spcBef>
                <a:spcPts val="500"/>
              </a:spcBef>
              <a:buFont typeface="Arial" panose="020B0604020202090204" pitchFamily="34" charset="0"/>
              <a:buChar char="•"/>
              <a:defRPr sz="3500"/>
            </a:pPr>
            <a:r>
              <a:rPr b="1">
                <a:solidFill>
                  <a:schemeClr val="tx1"/>
                </a:solidFill>
                <a:latin typeface="Times New Roman Bold" panose="02020603050405020304" charset="0"/>
                <a:cs typeface="Times New Roman Bold" panose="02020603050405020304" charset="0"/>
              </a:rPr>
              <a:t>同源性（Homology）</a:t>
            </a:r>
            <a:r>
              <a:rPr>
                <a:solidFill>
                  <a:schemeClr val="tx1"/>
                </a:solidFill>
              </a:rPr>
              <a:t>：序列源自共同祖先。</a:t>
            </a:r>
            <a:endParaRPr>
              <a:solidFill>
                <a:schemeClr val="tx1"/>
              </a:solidFill>
            </a:endParaRPr>
          </a:p>
          <a:p>
            <a:pPr marL="457200" indent="-457200">
              <a:lnSpc>
                <a:spcPct val="200000"/>
              </a:lnSpc>
              <a:spcBef>
                <a:spcPts val="500"/>
              </a:spcBef>
              <a:buFont typeface="Arial" panose="020B0604020202090204" pitchFamily="34" charset="0"/>
              <a:buChar char="•"/>
              <a:defRPr sz="3500"/>
            </a:pPr>
            <a:r>
              <a:rPr b="1">
                <a:solidFill>
                  <a:schemeClr val="tx1"/>
                </a:solidFill>
                <a:latin typeface="Times New Roman Bold" panose="02020603050405020304" charset="0"/>
                <a:cs typeface="Times New Roman Bold" panose="02020603050405020304" charset="0"/>
              </a:rPr>
              <a:t>相似性（Similarity）</a:t>
            </a:r>
            <a:r>
              <a:rPr>
                <a:solidFill>
                  <a:schemeClr val="tx1"/>
                </a:solidFill>
              </a:rPr>
              <a:t>：序列在某种度量上的相似程度。</a:t>
            </a:r>
            <a:endParaRPr>
              <a:solidFill>
                <a:schemeClr val="tx1"/>
              </a:solidFill>
            </a:endParaRPr>
          </a:p>
          <a:p>
            <a:pPr marL="457200" indent="-457200">
              <a:lnSpc>
                <a:spcPct val="200000"/>
              </a:lnSpc>
              <a:spcBef>
                <a:spcPts val="500"/>
              </a:spcBef>
              <a:buFont typeface="Arial" panose="020B0604020202090204" pitchFamily="34" charset="0"/>
              <a:buChar char="•"/>
              <a:defRPr sz="3500"/>
            </a:pPr>
            <a:r>
              <a:rPr b="1">
                <a:solidFill>
                  <a:schemeClr val="tx1"/>
                </a:solidFill>
                <a:latin typeface="Times New Roman Bold" panose="02020603050405020304" charset="0"/>
                <a:cs typeface="Times New Roman Bold" panose="02020603050405020304" charset="0"/>
              </a:rPr>
              <a:t>同一性（Identity）</a:t>
            </a:r>
            <a:r>
              <a:rPr>
                <a:solidFill>
                  <a:schemeClr val="tx1"/>
                </a:solidFill>
              </a:rPr>
              <a:t>：序列中完全相同的位置数量占序列长度的比例。</a:t>
            </a:r>
            <a:endParaRPr>
              <a:solidFill>
                <a:schemeClr val="tx1"/>
              </a:solidFill>
            </a:endParaRPr>
          </a:p>
        </p:txBody>
      </p:sp>
      <p:sp>
        <p:nvSpPr>
          <p:cNvPr id="176" name="灯片编号占位符 3"/>
          <p:cNvSpPr txBox="1"/>
          <p:nvPr>
            <p:ph type="sldNum" sz="quarter" idx="4294967295"/>
          </p:nvPr>
        </p:nvSpPr>
        <p:spPr>
          <a:xfrm>
            <a:off x="8553380" y="5974715"/>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内容占位符 4"/>
          <p:cNvSpPr txBox="1"/>
          <p:nvPr>
            <p:ph type="body" idx="1"/>
          </p:nvPr>
        </p:nvSpPr>
        <p:spPr>
          <a:xfrm>
            <a:off x="252095" y="477520"/>
            <a:ext cx="8534401" cy="5634355"/>
          </a:xfrm>
          <a:prstGeom prst="rect">
            <a:avLst/>
          </a:prstGeom>
        </p:spPr>
        <p:txBody>
          <a:bodyPr/>
          <a:lstStyle/>
          <a:p>
            <a:pPr marL="457200" indent="-457200">
              <a:lnSpc>
                <a:spcPct val="150000"/>
              </a:lnSpc>
              <a:buClr>
                <a:schemeClr val="accent1"/>
              </a:buClr>
              <a:buSzPct val="100000"/>
              <a:buChar char="➢"/>
            </a:pPr>
            <a:r>
              <a:rPr>
                <a:latin typeface="黑体"/>
                <a:ea typeface="黑体"/>
                <a:cs typeface="黑体"/>
                <a:sym typeface="黑体"/>
              </a:rPr>
              <a:t>同源性中存在两个子类。</a:t>
            </a:r>
            <a:endParaRPr>
              <a:latin typeface="黑体"/>
              <a:ea typeface="黑体"/>
              <a:cs typeface="黑体"/>
              <a:sym typeface="黑体"/>
            </a:endParaRPr>
          </a:p>
          <a:p>
            <a:pPr marL="457200" indent="-457200">
              <a:lnSpc>
                <a:spcPct val="150000"/>
              </a:lnSpc>
              <a:buClr>
                <a:schemeClr val="accent1"/>
              </a:buClr>
              <a:buSzPct val="100000"/>
              <a:buChar char="➢"/>
            </a:pPr>
            <a:r>
              <a:rPr>
                <a:latin typeface="黑体"/>
                <a:ea typeface="黑体"/>
                <a:cs typeface="黑体"/>
                <a:sym typeface="黑体"/>
              </a:rPr>
              <a:t>当同源是基因复制的结果，两份拷贝在一个物种的历史上是平行演化的（如</a:t>
            </a:r>
            <a:r>
              <a:t>α</a:t>
            </a:r>
            <a:r>
              <a:rPr>
                <a:latin typeface="黑体"/>
                <a:ea typeface="黑体"/>
                <a:cs typeface="黑体"/>
                <a:sym typeface="黑体"/>
              </a:rPr>
              <a:t>血红素和</a:t>
            </a:r>
            <a:r>
              <a:t>β</a:t>
            </a:r>
            <a:r>
              <a:rPr>
                <a:latin typeface="黑体"/>
                <a:ea typeface="黑体"/>
                <a:cs typeface="黑体"/>
                <a:sym typeface="黑体"/>
              </a:rPr>
              <a:t>血红素），这样的基因应被称做</a:t>
            </a:r>
            <a:r>
              <a:rPr>
                <a:solidFill>
                  <a:srgbClr val="0000FF"/>
                </a:solidFill>
                <a:latin typeface="黑体"/>
                <a:ea typeface="黑体"/>
                <a:cs typeface="黑体"/>
                <a:sym typeface="黑体"/>
              </a:rPr>
              <a:t>旁系同源基因（</a:t>
            </a:r>
            <a:r>
              <a:rPr>
                <a:solidFill>
                  <a:srgbClr val="0000FF"/>
                </a:solidFill>
              </a:rPr>
              <a:t>paralogous</a:t>
            </a:r>
            <a:r>
              <a:rPr>
                <a:solidFill>
                  <a:srgbClr val="0000FF"/>
                </a:solidFill>
                <a:latin typeface="黑体"/>
                <a:ea typeface="黑体"/>
                <a:cs typeface="黑体"/>
                <a:sym typeface="黑体"/>
              </a:rPr>
              <a:t>）</a:t>
            </a:r>
            <a:r>
              <a:rPr>
                <a:latin typeface="黑体"/>
                <a:ea typeface="黑体"/>
                <a:cs typeface="黑体"/>
                <a:sym typeface="黑体"/>
              </a:rPr>
              <a:t>。</a:t>
            </a:r>
            <a:endParaRPr>
              <a:latin typeface="黑体"/>
              <a:ea typeface="黑体"/>
              <a:cs typeface="黑体"/>
              <a:sym typeface="黑体"/>
            </a:endParaRPr>
          </a:p>
          <a:p>
            <a:pPr marL="457200" indent="-457200">
              <a:lnSpc>
                <a:spcPct val="150000"/>
              </a:lnSpc>
              <a:buClr>
                <a:schemeClr val="accent1"/>
              </a:buClr>
              <a:buSzPct val="100000"/>
              <a:buChar char="➢"/>
            </a:pPr>
            <a:r>
              <a:rPr>
                <a:latin typeface="黑体"/>
                <a:ea typeface="黑体"/>
                <a:cs typeface="黑体"/>
                <a:sym typeface="黑体"/>
              </a:rPr>
              <a:t>当同源是物种形成的结果，基因的历史反映了物种的历史（人和鼠的</a:t>
            </a:r>
            <a:r>
              <a:t>α</a:t>
            </a:r>
            <a:r>
              <a:rPr>
                <a:latin typeface="黑体"/>
                <a:ea typeface="黑体"/>
                <a:cs typeface="黑体"/>
                <a:sym typeface="黑体"/>
              </a:rPr>
              <a:t>血红素），这样的基因应被称做</a:t>
            </a:r>
            <a:r>
              <a:rPr>
                <a:solidFill>
                  <a:srgbClr val="0000FF"/>
                </a:solidFill>
                <a:latin typeface="黑体"/>
                <a:ea typeface="黑体"/>
                <a:cs typeface="黑体"/>
                <a:sym typeface="黑体"/>
              </a:rPr>
              <a:t>直系同源基因（</a:t>
            </a:r>
            <a:r>
              <a:rPr>
                <a:solidFill>
                  <a:srgbClr val="0000FF"/>
                </a:solidFill>
              </a:rPr>
              <a:t>orthologous</a:t>
            </a:r>
            <a:r>
              <a:rPr>
                <a:solidFill>
                  <a:srgbClr val="0000FF"/>
                </a:solidFill>
                <a:latin typeface="黑体"/>
                <a:ea typeface="黑体"/>
                <a:cs typeface="黑体"/>
                <a:sym typeface="黑体"/>
              </a:rPr>
              <a:t>）</a:t>
            </a:r>
            <a:r>
              <a:rPr>
                <a:latin typeface="黑体"/>
                <a:ea typeface="黑体"/>
                <a:cs typeface="黑体"/>
                <a:sym typeface="黑体"/>
              </a:rPr>
              <a:t>。</a:t>
            </a:r>
            <a:endParaRPr>
              <a:latin typeface="黑体"/>
              <a:ea typeface="黑体"/>
              <a:cs typeface="黑体"/>
              <a:sym typeface="黑体"/>
            </a:endParaRPr>
          </a:p>
        </p:txBody>
      </p:sp>
      <p:sp>
        <p:nvSpPr>
          <p:cNvPr id="179"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标题 1"/>
          <p:cNvSpPr txBox="1"/>
          <p:nvPr>
            <p:ph type="title"/>
          </p:nvPr>
        </p:nvSpPr>
        <p:spPr>
          <a:xfrm>
            <a:off x="611822" y="188278"/>
            <a:ext cx="7921626" cy="749301"/>
          </a:xfrm>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目录</a:t>
            </a:r>
            <a:endParaRPr>
              <a:latin typeface="黑体"/>
              <a:ea typeface="黑体"/>
              <a:cs typeface="黑体"/>
              <a:sym typeface="黑体"/>
            </a:endParaRPr>
          </a:p>
        </p:txBody>
      </p:sp>
      <p:sp>
        <p:nvSpPr>
          <p:cNvPr id="84" name="Line 18"/>
          <p:cNvSpPr/>
          <p:nvPr/>
        </p:nvSpPr>
        <p:spPr>
          <a:xfrm>
            <a:off x="954723" y="2365374"/>
            <a:ext cx="7270751" cy="7919"/>
          </a:xfrm>
          <a:prstGeom prst="line">
            <a:avLst/>
          </a:prstGeom>
          <a:ln w="38100" cap="rnd">
            <a:solidFill>
              <a:srgbClr val="969696"/>
            </a:solidFill>
            <a:prstDash val="sysDot"/>
            <a:tailEnd type="oval"/>
          </a:ln>
        </p:spPr>
        <p:txBody>
          <a:bodyPr lIns="0" tIns="0" rIns="0" bIns="0"/>
          <a:lstStyle/>
          <a:p/>
        </p:txBody>
      </p:sp>
      <p:sp>
        <p:nvSpPr>
          <p:cNvPr id="85" name="Rectangle 27"/>
          <p:cNvSpPr txBox="1"/>
          <p:nvPr/>
        </p:nvSpPr>
        <p:spPr>
          <a:xfrm>
            <a:off x="2597468" y="1624013"/>
            <a:ext cx="5596573" cy="570865"/>
          </a:xfrm>
          <a:prstGeom prst="rect">
            <a:avLst/>
          </a:prstGeom>
          <a:ln w="12700">
            <a:miter lim="400000"/>
          </a:ln>
        </p:spPr>
        <p:txBody>
          <a:bodyPr lIns="45719" rIns="45719">
            <a:spAutoFit/>
          </a:bodyPr>
          <a:lstStyle>
            <a:lvl1pPr algn="just">
              <a:lnSpc>
                <a:spcPct val="120000"/>
              </a:lnSpc>
              <a:defRPr sz="2600">
                <a:latin typeface="黑体"/>
                <a:ea typeface="黑体"/>
                <a:cs typeface="黑体"/>
                <a:sym typeface="黑体"/>
              </a:defRPr>
            </a:lvl1pPr>
          </a:lstStyle>
          <a:p>
            <a:r>
              <a:rPr lang="zh-CN"/>
              <a:t>序列</a:t>
            </a:r>
            <a:r>
              <a:rPr lang="zh-CN"/>
              <a:t>比对与</a:t>
            </a:r>
            <a:r>
              <a:rPr lang="zh-CN"/>
              <a:t>计分矩阵</a:t>
            </a:r>
            <a:endParaRPr lang="zh-CN"/>
          </a:p>
        </p:txBody>
      </p:sp>
      <p:grpSp>
        <p:nvGrpSpPr>
          <p:cNvPr id="90" name="Group 28"/>
          <p:cNvGrpSpPr/>
          <p:nvPr/>
        </p:nvGrpSpPr>
        <p:grpSpPr>
          <a:xfrm>
            <a:off x="324485" y="3021012"/>
            <a:ext cx="1978025" cy="720726"/>
            <a:chOff x="0" y="0"/>
            <a:chExt cx="1978025" cy="720724"/>
          </a:xfrm>
        </p:grpSpPr>
        <p:sp>
          <p:nvSpPr>
            <p:cNvPr id="86" name="Freeform 4"/>
            <p:cNvSpPr/>
            <p:nvPr/>
          </p:nvSpPr>
          <p:spPr>
            <a:xfrm>
              <a:off x="116937" y="441525"/>
              <a:ext cx="1744151" cy="279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23" y="21429"/>
                  </a:lnTo>
                  <a:lnTo>
                    <a:pt x="21214" y="21086"/>
                  </a:lnTo>
                  <a:lnTo>
                    <a:pt x="20713" y="20571"/>
                  </a:lnTo>
                  <a:lnTo>
                    <a:pt x="20019" y="19886"/>
                  </a:lnTo>
                  <a:lnTo>
                    <a:pt x="19131" y="19029"/>
                  </a:lnTo>
                  <a:lnTo>
                    <a:pt x="18090" y="18171"/>
                  </a:lnTo>
                  <a:lnTo>
                    <a:pt x="16894" y="17486"/>
                  </a:lnTo>
                  <a:lnTo>
                    <a:pt x="15544" y="16800"/>
                  </a:lnTo>
                  <a:lnTo>
                    <a:pt x="14079" y="16286"/>
                  </a:lnTo>
                  <a:lnTo>
                    <a:pt x="12459" y="15771"/>
                  </a:lnTo>
                  <a:lnTo>
                    <a:pt x="8987" y="15771"/>
                  </a:lnTo>
                  <a:lnTo>
                    <a:pt x="7406" y="16286"/>
                  </a:lnTo>
                  <a:lnTo>
                    <a:pt x="5940" y="16800"/>
                  </a:lnTo>
                  <a:lnTo>
                    <a:pt x="4590" y="17486"/>
                  </a:lnTo>
                  <a:lnTo>
                    <a:pt x="3433" y="18171"/>
                  </a:lnTo>
                  <a:lnTo>
                    <a:pt x="2430" y="19029"/>
                  </a:lnTo>
                  <a:lnTo>
                    <a:pt x="1581" y="19886"/>
                  </a:lnTo>
                  <a:lnTo>
                    <a:pt x="887" y="20571"/>
                  </a:lnTo>
                  <a:lnTo>
                    <a:pt x="386" y="21086"/>
                  </a:lnTo>
                  <a:lnTo>
                    <a:pt x="116" y="21429"/>
                  </a:lnTo>
                  <a:lnTo>
                    <a:pt x="0" y="21600"/>
                  </a:lnTo>
                  <a:lnTo>
                    <a:pt x="0" y="5314"/>
                  </a:lnTo>
                  <a:lnTo>
                    <a:pt x="10800" y="0"/>
                  </a:lnTo>
                  <a:lnTo>
                    <a:pt x="21600" y="5314"/>
                  </a:lnTo>
                  <a:lnTo>
                    <a:pt x="21600" y="21600"/>
                  </a:lnTo>
                  <a:close/>
                </a:path>
              </a:pathLst>
            </a:custGeom>
            <a:solidFill>
              <a:srgbClr val="969696"/>
            </a:solidFill>
            <a:ln w="12700" cap="flat">
              <a:noFill/>
              <a:miter lim="400000"/>
            </a:ln>
            <a:effectLst/>
          </p:spPr>
          <p:txBody>
            <a:bodyPr wrap="square" lIns="0" tIns="0" rIns="0" bIns="0" numCol="1" anchor="t">
              <a:noAutofit/>
            </a:bodyPr>
            <a:lstStyle/>
            <a:p/>
          </p:txBody>
        </p:sp>
        <p:grpSp>
          <p:nvGrpSpPr>
            <p:cNvPr id="89" name="Rectangle 5"/>
            <p:cNvGrpSpPr/>
            <p:nvPr/>
          </p:nvGrpSpPr>
          <p:grpSpPr>
            <a:xfrm>
              <a:off x="0" y="-1"/>
              <a:ext cx="1978025" cy="623331"/>
              <a:chOff x="0" y="0"/>
              <a:chExt cx="1978025" cy="623329"/>
            </a:xfrm>
          </p:grpSpPr>
          <p:sp>
            <p:nvSpPr>
              <p:cNvPr id="87" name="Rectangle"/>
              <p:cNvSpPr/>
              <p:nvPr/>
            </p:nvSpPr>
            <p:spPr>
              <a:xfrm>
                <a:off x="0" y="-1"/>
                <a:ext cx="1978025" cy="623331"/>
              </a:xfrm>
              <a:prstGeom prst="rect">
                <a:avLst/>
              </a:prstGeom>
              <a:gradFill flip="none" rotWithShape="1">
                <a:gsLst>
                  <a:gs pos="0">
                    <a:srgbClr val="073E87"/>
                  </a:gs>
                  <a:gs pos="100000">
                    <a:schemeClr val="accent1"/>
                  </a:gs>
                </a:gsLst>
                <a:lin ang="2700000" scaled="0"/>
              </a:gradFill>
              <a:ln w="12700" cap="flat">
                <a:noFill/>
                <a:miter lim="400000"/>
              </a:ln>
              <a:effectLst/>
            </p:spPr>
            <p:txBody>
              <a:bodyPr wrap="square" lIns="0" tIns="0" rIns="0" bIns="0" numCol="1" anchor="ctr">
                <a:noAutofit/>
              </a:bodyPr>
              <a:lstStyle/>
              <a:p>
                <a:pPr algn="ctr">
                  <a:defRPr sz="2600" b="1">
                    <a:solidFill>
                      <a:schemeClr val="accent6">
                        <a:hueOff val="-10717809"/>
                        <a:satOff val="-95618"/>
                        <a:lumOff val="55098"/>
                      </a:schemeClr>
                    </a:solidFill>
                    <a:effectLst>
                      <a:outerShdw blurRad="38100" dist="38100" dir="2700000" rotWithShape="0">
                        <a:srgbClr val="000000"/>
                      </a:outerShdw>
                    </a:effectLst>
                    <a:latin typeface="+mj-lt"/>
                    <a:ea typeface="+mj-ea"/>
                    <a:cs typeface="+mj-cs"/>
                    <a:sym typeface="Calibri"/>
                  </a:defRPr>
                </a:pPr>
              </a:p>
            </p:txBody>
          </p:sp>
          <p:sp>
            <p:nvSpPr>
              <p:cNvPr id="88" name="第二节"/>
              <p:cNvSpPr txBox="1"/>
              <p:nvPr/>
            </p:nvSpPr>
            <p:spPr>
              <a:xfrm>
                <a:off x="441642" y="30994"/>
                <a:ext cx="1094741" cy="561341"/>
              </a:xfrm>
              <a:prstGeom prst="rect">
                <a:avLst/>
              </a:prstGeom>
              <a:noFill/>
              <a:ln w="12700" cap="flat">
                <a:noFill/>
                <a:miter lim="400000"/>
              </a:ln>
              <a:effectLst/>
            </p:spPr>
            <p:txBody>
              <a:bodyPr wrap="none" lIns="45719" tIns="45719" rIns="45719" bIns="45719" numCol="1" anchor="ctr">
                <a:spAutoFit/>
              </a:bodyPr>
              <a:lstStyle>
                <a:lvl1pPr algn="ctr">
                  <a:defRPr sz="2600">
                    <a:solidFill>
                      <a:schemeClr val="accent6">
                        <a:hueOff val="-10717809"/>
                        <a:satOff val="-95618"/>
                        <a:lumOff val="55098"/>
                      </a:schemeClr>
                    </a:solidFill>
                    <a:effectLst>
                      <a:outerShdw blurRad="38100" dist="38100" dir="2700000" rotWithShape="0">
                        <a:srgbClr val="000000"/>
                      </a:outerShdw>
                    </a:effectLst>
                    <a:latin typeface="黑体"/>
                    <a:ea typeface="黑体"/>
                    <a:cs typeface="黑体"/>
                    <a:sym typeface="黑体"/>
                  </a:defRPr>
                </a:lvl1pPr>
              </a:lstStyle>
              <a:p>
                <a:pPr>
                  <a:defRPr b="1">
                    <a:latin typeface="+mj-lt"/>
                    <a:ea typeface="+mj-ea"/>
                    <a:cs typeface="+mj-cs"/>
                    <a:sym typeface="Calibri"/>
                  </a:defRPr>
                </a:pPr>
                <a:r>
                  <a:rPr b="0">
                    <a:latin typeface="黑体"/>
                    <a:ea typeface="黑体"/>
                    <a:cs typeface="黑体"/>
                    <a:sym typeface="黑体"/>
                  </a:rPr>
                  <a:t>第二节</a:t>
                </a:r>
                <a:endParaRPr b="0">
                  <a:latin typeface="黑体"/>
                  <a:ea typeface="黑体"/>
                  <a:cs typeface="黑体"/>
                  <a:sym typeface="黑体"/>
                </a:endParaRPr>
              </a:p>
            </p:txBody>
          </p:sp>
        </p:grpSp>
      </p:grpSp>
      <p:sp>
        <p:nvSpPr>
          <p:cNvPr id="91" name="Line 18"/>
          <p:cNvSpPr/>
          <p:nvPr/>
        </p:nvSpPr>
        <p:spPr>
          <a:xfrm>
            <a:off x="976948" y="3817937"/>
            <a:ext cx="7248526" cy="1"/>
          </a:xfrm>
          <a:prstGeom prst="line">
            <a:avLst/>
          </a:prstGeom>
          <a:ln w="38100" cap="rnd">
            <a:solidFill>
              <a:srgbClr val="969696"/>
            </a:solidFill>
            <a:prstDash val="sysDot"/>
            <a:tailEnd type="oval"/>
          </a:ln>
        </p:spPr>
        <p:txBody>
          <a:bodyPr lIns="0" tIns="0" rIns="0" bIns="0"/>
          <a:lstStyle/>
          <a:p/>
        </p:txBody>
      </p:sp>
      <p:grpSp>
        <p:nvGrpSpPr>
          <p:cNvPr id="97" name="Group 28"/>
          <p:cNvGrpSpPr/>
          <p:nvPr/>
        </p:nvGrpSpPr>
        <p:grpSpPr>
          <a:xfrm>
            <a:off x="324485" y="1573213"/>
            <a:ext cx="1978025" cy="720726"/>
            <a:chOff x="0" y="0"/>
            <a:chExt cx="1978025" cy="720724"/>
          </a:xfrm>
        </p:grpSpPr>
        <p:sp>
          <p:nvSpPr>
            <p:cNvPr id="93" name="Freeform 4"/>
            <p:cNvSpPr/>
            <p:nvPr/>
          </p:nvSpPr>
          <p:spPr>
            <a:xfrm>
              <a:off x="116937" y="441525"/>
              <a:ext cx="1744151" cy="279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23" y="21429"/>
                  </a:lnTo>
                  <a:lnTo>
                    <a:pt x="21214" y="21086"/>
                  </a:lnTo>
                  <a:lnTo>
                    <a:pt x="20713" y="20571"/>
                  </a:lnTo>
                  <a:lnTo>
                    <a:pt x="20019" y="19886"/>
                  </a:lnTo>
                  <a:lnTo>
                    <a:pt x="19131" y="19029"/>
                  </a:lnTo>
                  <a:lnTo>
                    <a:pt x="18090" y="18171"/>
                  </a:lnTo>
                  <a:lnTo>
                    <a:pt x="16894" y="17486"/>
                  </a:lnTo>
                  <a:lnTo>
                    <a:pt x="15544" y="16800"/>
                  </a:lnTo>
                  <a:lnTo>
                    <a:pt x="14079" y="16286"/>
                  </a:lnTo>
                  <a:lnTo>
                    <a:pt x="12459" y="15771"/>
                  </a:lnTo>
                  <a:lnTo>
                    <a:pt x="8987" y="15771"/>
                  </a:lnTo>
                  <a:lnTo>
                    <a:pt x="7406" y="16286"/>
                  </a:lnTo>
                  <a:lnTo>
                    <a:pt x="5940" y="16800"/>
                  </a:lnTo>
                  <a:lnTo>
                    <a:pt x="4590" y="17486"/>
                  </a:lnTo>
                  <a:lnTo>
                    <a:pt x="3433" y="18171"/>
                  </a:lnTo>
                  <a:lnTo>
                    <a:pt x="2430" y="19029"/>
                  </a:lnTo>
                  <a:lnTo>
                    <a:pt x="1581" y="19886"/>
                  </a:lnTo>
                  <a:lnTo>
                    <a:pt x="887" y="20571"/>
                  </a:lnTo>
                  <a:lnTo>
                    <a:pt x="386" y="21086"/>
                  </a:lnTo>
                  <a:lnTo>
                    <a:pt x="116" y="21429"/>
                  </a:lnTo>
                  <a:lnTo>
                    <a:pt x="0" y="21600"/>
                  </a:lnTo>
                  <a:lnTo>
                    <a:pt x="0" y="5314"/>
                  </a:lnTo>
                  <a:lnTo>
                    <a:pt x="10800" y="0"/>
                  </a:lnTo>
                  <a:lnTo>
                    <a:pt x="21600" y="5314"/>
                  </a:lnTo>
                  <a:lnTo>
                    <a:pt x="21600" y="21600"/>
                  </a:lnTo>
                  <a:close/>
                </a:path>
              </a:pathLst>
            </a:custGeom>
            <a:solidFill>
              <a:srgbClr val="969696"/>
            </a:solidFill>
            <a:ln w="12700" cap="flat">
              <a:noFill/>
              <a:miter lim="400000"/>
            </a:ln>
            <a:effectLst/>
          </p:spPr>
          <p:txBody>
            <a:bodyPr wrap="square" lIns="0" tIns="0" rIns="0" bIns="0" numCol="1" anchor="t">
              <a:noAutofit/>
            </a:bodyPr>
            <a:lstStyle/>
            <a:p/>
          </p:txBody>
        </p:sp>
        <p:grpSp>
          <p:nvGrpSpPr>
            <p:cNvPr id="96" name="Rectangle 5"/>
            <p:cNvGrpSpPr/>
            <p:nvPr/>
          </p:nvGrpSpPr>
          <p:grpSpPr>
            <a:xfrm>
              <a:off x="0" y="-1"/>
              <a:ext cx="1978025" cy="623331"/>
              <a:chOff x="0" y="0"/>
              <a:chExt cx="1978025" cy="623329"/>
            </a:xfrm>
          </p:grpSpPr>
          <p:sp>
            <p:nvSpPr>
              <p:cNvPr id="94" name="Rectangle"/>
              <p:cNvSpPr/>
              <p:nvPr/>
            </p:nvSpPr>
            <p:spPr>
              <a:xfrm>
                <a:off x="0" y="-1"/>
                <a:ext cx="1978025" cy="623331"/>
              </a:xfrm>
              <a:prstGeom prst="rect">
                <a:avLst/>
              </a:prstGeom>
              <a:gradFill flip="none" rotWithShape="1">
                <a:gsLst>
                  <a:gs pos="0">
                    <a:srgbClr val="073E87"/>
                  </a:gs>
                  <a:gs pos="100000">
                    <a:schemeClr val="accent1"/>
                  </a:gs>
                </a:gsLst>
                <a:lin ang="2700000" scaled="0"/>
              </a:gradFill>
              <a:ln w="12700" cap="flat">
                <a:noFill/>
                <a:miter lim="400000"/>
              </a:ln>
              <a:effectLst/>
            </p:spPr>
            <p:txBody>
              <a:bodyPr wrap="square" lIns="0" tIns="0" rIns="0" bIns="0" numCol="1" anchor="ctr">
                <a:noAutofit/>
              </a:bodyPr>
              <a:lstStyle/>
              <a:p>
                <a:pPr algn="ctr">
                  <a:defRPr sz="2600" b="1">
                    <a:solidFill>
                      <a:schemeClr val="accent6">
                        <a:hueOff val="-10717809"/>
                        <a:satOff val="-95618"/>
                        <a:lumOff val="55098"/>
                      </a:schemeClr>
                    </a:solidFill>
                    <a:effectLst>
                      <a:outerShdw blurRad="38100" dist="38100" dir="2700000" rotWithShape="0">
                        <a:srgbClr val="000000"/>
                      </a:outerShdw>
                    </a:effectLst>
                    <a:latin typeface="+mj-lt"/>
                    <a:ea typeface="+mj-ea"/>
                    <a:cs typeface="+mj-cs"/>
                    <a:sym typeface="Calibri"/>
                  </a:defRPr>
                </a:pPr>
              </a:p>
            </p:txBody>
          </p:sp>
          <p:sp>
            <p:nvSpPr>
              <p:cNvPr id="95" name="第一节"/>
              <p:cNvSpPr txBox="1"/>
              <p:nvPr/>
            </p:nvSpPr>
            <p:spPr>
              <a:xfrm>
                <a:off x="441642" y="30994"/>
                <a:ext cx="1094741" cy="561341"/>
              </a:xfrm>
              <a:prstGeom prst="rect">
                <a:avLst/>
              </a:prstGeom>
              <a:noFill/>
              <a:ln w="12700" cap="flat">
                <a:noFill/>
                <a:miter lim="400000"/>
              </a:ln>
              <a:effectLst/>
            </p:spPr>
            <p:txBody>
              <a:bodyPr wrap="none" lIns="45719" tIns="45719" rIns="45719" bIns="45719" numCol="1" anchor="ctr">
                <a:spAutoFit/>
              </a:bodyPr>
              <a:lstStyle>
                <a:lvl1pPr algn="ctr">
                  <a:defRPr sz="2600">
                    <a:solidFill>
                      <a:schemeClr val="accent6">
                        <a:hueOff val="-10717809"/>
                        <a:satOff val="-95618"/>
                        <a:lumOff val="55098"/>
                      </a:schemeClr>
                    </a:solidFill>
                    <a:effectLst>
                      <a:outerShdw blurRad="38100" dist="38100" dir="2700000" rotWithShape="0">
                        <a:srgbClr val="000000"/>
                      </a:outerShdw>
                    </a:effectLst>
                    <a:latin typeface="黑体"/>
                    <a:ea typeface="黑体"/>
                    <a:cs typeface="黑体"/>
                    <a:sym typeface="黑体"/>
                  </a:defRPr>
                </a:lvl1pPr>
              </a:lstStyle>
              <a:p>
                <a:pPr>
                  <a:defRPr b="1">
                    <a:latin typeface="+mj-lt"/>
                    <a:ea typeface="+mj-ea"/>
                    <a:cs typeface="+mj-cs"/>
                    <a:sym typeface="Calibri"/>
                  </a:defRPr>
                </a:pPr>
                <a:r>
                  <a:rPr b="0">
                    <a:latin typeface="黑体"/>
                    <a:ea typeface="黑体"/>
                    <a:cs typeface="黑体"/>
                    <a:sym typeface="黑体"/>
                  </a:rPr>
                  <a:t>第一节</a:t>
                </a:r>
                <a:endParaRPr b="0">
                  <a:latin typeface="黑体"/>
                  <a:ea typeface="黑体"/>
                  <a:cs typeface="黑体"/>
                  <a:sym typeface="黑体"/>
                </a:endParaRPr>
              </a:p>
            </p:txBody>
          </p:sp>
        </p:grpSp>
      </p:grpSp>
      <p:sp>
        <p:nvSpPr>
          <p:cNvPr id="103" name="Rectangle 27"/>
          <p:cNvSpPr txBox="1"/>
          <p:nvPr/>
        </p:nvSpPr>
        <p:spPr>
          <a:xfrm>
            <a:off x="2597468" y="3106737"/>
            <a:ext cx="5596573" cy="570865"/>
          </a:xfrm>
          <a:prstGeom prst="rect">
            <a:avLst/>
          </a:prstGeom>
          <a:ln w="12700">
            <a:miter lim="400000"/>
          </a:ln>
        </p:spPr>
        <p:txBody>
          <a:bodyPr lIns="45719" rIns="45719">
            <a:spAutoFit/>
          </a:bodyPr>
          <a:lstStyle>
            <a:lvl1pPr algn="just">
              <a:lnSpc>
                <a:spcPct val="120000"/>
              </a:lnSpc>
              <a:defRPr sz="2600">
                <a:latin typeface="黑体"/>
                <a:ea typeface="黑体"/>
                <a:cs typeface="黑体"/>
                <a:sym typeface="黑体"/>
              </a:defRPr>
            </a:lvl1pPr>
          </a:lstStyle>
          <a:p>
            <a:r>
              <a:t>双序列比对</a:t>
            </a:r>
            <a:r>
              <a:rPr lang="zh-CN"/>
              <a:t>算法</a:t>
            </a:r>
            <a:endParaRPr lang="zh-CN"/>
          </a:p>
        </p:txBody>
      </p:sp>
      <p:sp>
        <p:nvSpPr>
          <p:cNvPr id="105" name="灯片编号占位符 2"/>
          <p:cNvSpPr txBox="1"/>
          <p:nvPr>
            <p:ph type="sldNum" sz="quarter" idx="4294967295"/>
          </p:nvPr>
        </p:nvSpPr>
        <p:spPr>
          <a:xfrm>
            <a:off x="8590801" y="6418580"/>
            <a:ext cx="184061" cy="269241"/>
          </a:xfrm>
          <a:prstGeom prst="rect">
            <a:avLst/>
          </a:prstGeom>
        </p:spPr>
        <p:txBody>
          <a:bodyPr/>
          <a:lstStyle/>
          <a:p>
            <a:fld id="{86CB4B4D-7CA3-9044-876B-883B54F8677D}" type="slidenum">
              <a:rPr/>
            </a:fld>
            <a:endParaRPr/>
          </a:p>
        </p:txBody>
      </p:sp>
      <p:grpSp>
        <p:nvGrpSpPr>
          <p:cNvPr id="2" name="Group 28"/>
          <p:cNvGrpSpPr/>
          <p:nvPr/>
        </p:nvGrpSpPr>
        <p:grpSpPr>
          <a:xfrm>
            <a:off x="323850" y="4594540"/>
            <a:ext cx="1978025" cy="720729"/>
            <a:chOff x="0" y="-2"/>
            <a:chExt cx="1978025" cy="720727"/>
          </a:xfrm>
        </p:grpSpPr>
        <p:sp>
          <p:nvSpPr>
            <p:cNvPr id="3" name="Freeform 4"/>
            <p:cNvSpPr/>
            <p:nvPr>
              <p:custDataLst>
                <p:tags r:id="rId1"/>
              </p:custDataLst>
            </p:nvPr>
          </p:nvSpPr>
          <p:spPr>
            <a:xfrm>
              <a:off x="116937" y="441525"/>
              <a:ext cx="1744151" cy="279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23" y="21429"/>
                  </a:lnTo>
                  <a:lnTo>
                    <a:pt x="21214" y="21086"/>
                  </a:lnTo>
                  <a:lnTo>
                    <a:pt x="20713" y="20571"/>
                  </a:lnTo>
                  <a:lnTo>
                    <a:pt x="20019" y="19886"/>
                  </a:lnTo>
                  <a:lnTo>
                    <a:pt x="19131" y="19029"/>
                  </a:lnTo>
                  <a:lnTo>
                    <a:pt x="18090" y="18171"/>
                  </a:lnTo>
                  <a:lnTo>
                    <a:pt x="16894" y="17486"/>
                  </a:lnTo>
                  <a:lnTo>
                    <a:pt x="15544" y="16800"/>
                  </a:lnTo>
                  <a:lnTo>
                    <a:pt x="14079" y="16286"/>
                  </a:lnTo>
                  <a:lnTo>
                    <a:pt x="12459" y="15771"/>
                  </a:lnTo>
                  <a:lnTo>
                    <a:pt x="8987" y="15771"/>
                  </a:lnTo>
                  <a:lnTo>
                    <a:pt x="7406" y="16286"/>
                  </a:lnTo>
                  <a:lnTo>
                    <a:pt x="5940" y="16800"/>
                  </a:lnTo>
                  <a:lnTo>
                    <a:pt x="4590" y="17486"/>
                  </a:lnTo>
                  <a:lnTo>
                    <a:pt x="3433" y="18171"/>
                  </a:lnTo>
                  <a:lnTo>
                    <a:pt x="2430" y="19029"/>
                  </a:lnTo>
                  <a:lnTo>
                    <a:pt x="1581" y="19886"/>
                  </a:lnTo>
                  <a:lnTo>
                    <a:pt x="887" y="20571"/>
                  </a:lnTo>
                  <a:lnTo>
                    <a:pt x="386" y="21086"/>
                  </a:lnTo>
                  <a:lnTo>
                    <a:pt x="116" y="21429"/>
                  </a:lnTo>
                  <a:lnTo>
                    <a:pt x="0" y="21600"/>
                  </a:lnTo>
                  <a:lnTo>
                    <a:pt x="0" y="5314"/>
                  </a:lnTo>
                  <a:lnTo>
                    <a:pt x="10800" y="0"/>
                  </a:lnTo>
                  <a:lnTo>
                    <a:pt x="21600" y="5314"/>
                  </a:lnTo>
                  <a:lnTo>
                    <a:pt x="21600" y="21600"/>
                  </a:lnTo>
                  <a:close/>
                </a:path>
              </a:pathLst>
            </a:custGeom>
            <a:solidFill>
              <a:srgbClr val="969696"/>
            </a:solidFill>
            <a:ln w="12700" cap="flat">
              <a:noFill/>
              <a:miter lim="400000"/>
            </a:ln>
            <a:effectLst/>
          </p:spPr>
          <p:txBody>
            <a:bodyPr wrap="square" lIns="0" tIns="0" rIns="0" bIns="0" numCol="1" anchor="t">
              <a:noAutofit/>
            </a:bodyPr>
            <a:lstStyle/>
            <a:p/>
          </p:txBody>
        </p:sp>
        <p:grpSp>
          <p:nvGrpSpPr>
            <p:cNvPr id="4" name="Rectangle 5"/>
            <p:cNvGrpSpPr/>
            <p:nvPr/>
          </p:nvGrpSpPr>
          <p:grpSpPr>
            <a:xfrm>
              <a:off x="0" y="-2"/>
              <a:ext cx="1978025" cy="623333"/>
              <a:chOff x="0" y="-1"/>
              <a:chExt cx="1978025" cy="623331"/>
            </a:xfrm>
          </p:grpSpPr>
          <p:sp>
            <p:nvSpPr>
              <p:cNvPr id="5" name="Rectangle"/>
              <p:cNvSpPr/>
              <p:nvPr>
                <p:custDataLst>
                  <p:tags r:id="rId2"/>
                </p:custDataLst>
              </p:nvPr>
            </p:nvSpPr>
            <p:spPr>
              <a:xfrm>
                <a:off x="0" y="-1"/>
                <a:ext cx="1978025" cy="623331"/>
              </a:xfrm>
              <a:prstGeom prst="rect">
                <a:avLst/>
              </a:prstGeom>
              <a:gradFill flip="none" rotWithShape="1">
                <a:gsLst>
                  <a:gs pos="0">
                    <a:srgbClr val="073E87"/>
                  </a:gs>
                  <a:gs pos="100000">
                    <a:schemeClr val="accent1"/>
                  </a:gs>
                </a:gsLst>
                <a:lin ang="2700000" scaled="0"/>
              </a:gradFill>
              <a:ln w="12700" cap="flat">
                <a:noFill/>
                <a:miter lim="400000"/>
              </a:ln>
              <a:effectLst/>
            </p:spPr>
            <p:txBody>
              <a:bodyPr wrap="square" lIns="0" tIns="0" rIns="0" bIns="0" numCol="1" anchor="ctr">
                <a:noAutofit/>
              </a:bodyPr>
              <a:lstStyle/>
              <a:p>
                <a:pPr algn="ctr">
                  <a:defRPr sz="2600" b="1">
                    <a:solidFill>
                      <a:schemeClr val="accent6">
                        <a:hueOff val="-10717809"/>
                        <a:satOff val="-95617"/>
                        <a:lumOff val="55098"/>
                      </a:schemeClr>
                    </a:solidFill>
                    <a:effectLst>
                      <a:outerShdw blurRad="38100" dist="38100" dir="2700000" rotWithShape="0">
                        <a:srgbClr val="000000"/>
                      </a:outerShdw>
                    </a:effectLst>
                    <a:latin typeface="+mj-lt"/>
                    <a:ea typeface="+mj-ea"/>
                    <a:cs typeface="+mj-cs"/>
                    <a:sym typeface="Calibri"/>
                  </a:defRPr>
                </a:pPr>
              </a:p>
            </p:txBody>
          </p:sp>
          <p:sp>
            <p:nvSpPr>
              <p:cNvPr id="6" name="第二节"/>
              <p:cNvSpPr txBox="1"/>
              <p:nvPr>
                <p:custDataLst>
                  <p:tags r:id="rId3"/>
                </p:custDataLst>
              </p:nvPr>
            </p:nvSpPr>
            <p:spPr>
              <a:xfrm>
                <a:off x="448628" y="66556"/>
                <a:ext cx="1080770" cy="490217"/>
              </a:xfrm>
              <a:prstGeom prst="rect">
                <a:avLst/>
              </a:prstGeom>
              <a:noFill/>
              <a:ln w="12700" cap="flat">
                <a:noFill/>
                <a:miter lim="400000"/>
              </a:ln>
              <a:effectLst/>
            </p:spPr>
            <p:txBody>
              <a:bodyPr wrap="none" lIns="45719" tIns="45719" rIns="45719" bIns="45719" numCol="1" anchor="ctr">
                <a:spAutoFit/>
              </a:bodyPr>
              <a:lstStyle>
                <a:lvl1pPr algn="ctr">
                  <a:defRPr sz="2600">
                    <a:solidFill>
                      <a:schemeClr val="accent6">
                        <a:hueOff val="-10717809"/>
                        <a:satOff val="-95617"/>
                        <a:lumOff val="55098"/>
                      </a:schemeClr>
                    </a:solidFill>
                    <a:effectLst>
                      <a:outerShdw blurRad="38100" dist="38100" dir="2700000" rotWithShape="0">
                        <a:srgbClr val="000000"/>
                      </a:outerShdw>
                    </a:effectLst>
                    <a:latin typeface="黑体"/>
                    <a:ea typeface="黑体"/>
                    <a:cs typeface="黑体"/>
                    <a:sym typeface="黑体"/>
                  </a:defRPr>
                </a:lvl1pPr>
              </a:lstStyle>
              <a:p>
                <a:pPr>
                  <a:defRPr b="1">
                    <a:latin typeface="+mj-lt"/>
                    <a:ea typeface="+mj-ea"/>
                    <a:cs typeface="+mj-cs"/>
                    <a:sym typeface="Calibri"/>
                  </a:defRPr>
                </a:pPr>
                <a:r>
                  <a:rPr b="0">
                    <a:latin typeface="黑体"/>
                    <a:ea typeface="黑体"/>
                    <a:cs typeface="黑体"/>
                    <a:sym typeface="黑体"/>
                  </a:rPr>
                  <a:t>第</a:t>
                </a:r>
                <a:r>
                  <a:rPr lang="zh-CN" b="0">
                    <a:latin typeface="黑体"/>
                    <a:ea typeface="黑体"/>
                    <a:cs typeface="黑体"/>
                    <a:sym typeface="黑体"/>
                  </a:rPr>
                  <a:t>三</a:t>
                </a:r>
                <a:r>
                  <a:rPr b="0">
                    <a:latin typeface="黑体"/>
                    <a:ea typeface="黑体"/>
                    <a:cs typeface="黑体"/>
                    <a:sym typeface="黑体"/>
                  </a:rPr>
                  <a:t>节</a:t>
                </a:r>
                <a:endParaRPr b="0">
                  <a:latin typeface="黑体"/>
                  <a:ea typeface="黑体"/>
                  <a:cs typeface="黑体"/>
                  <a:sym typeface="黑体"/>
                </a:endParaRPr>
              </a:p>
            </p:txBody>
          </p:sp>
        </p:grpSp>
      </p:grpSp>
      <p:sp>
        <p:nvSpPr>
          <p:cNvPr id="7" name="Line 18"/>
          <p:cNvSpPr/>
          <p:nvPr>
            <p:custDataLst>
              <p:tags r:id="rId4"/>
            </p:custDataLst>
          </p:nvPr>
        </p:nvSpPr>
        <p:spPr>
          <a:xfrm>
            <a:off x="976313" y="5391467"/>
            <a:ext cx="7248526" cy="1"/>
          </a:xfrm>
          <a:prstGeom prst="line">
            <a:avLst/>
          </a:prstGeom>
          <a:ln w="38100" cap="rnd">
            <a:solidFill>
              <a:srgbClr val="969696"/>
            </a:solidFill>
            <a:prstDash val="sysDot"/>
            <a:tailEnd type="oval"/>
          </a:ln>
        </p:spPr>
        <p:txBody>
          <a:bodyPr lIns="0" tIns="0" rIns="0" bIns="0"/>
          <a:lstStyle/>
          <a:p/>
        </p:txBody>
      </p:sp>
      <p:sp>
        <p:nvSpPr>
          <p:cNvPr id="8" name="Rectangle 27"/>
          <p:cNvSpPr txBox="1"/>
          <p:nvPr>
            <p:custDataLst>
              <p:tags r:id="rId5"/>
            </p:custDataLst>
          </p:nvPr>
        </p:nvSpPr>
        <p:spPr>
          <a:xfrm>
            <a:off x="2596833" y="4680267"/>
            <a:ext cx="5596573" cy="570865"/>
          </a:xfrm>
          <a:prstGeom prst="rect">
            <a:avLst/>
          </a:prstGeom>
          <a:ln w="12700">
            <a:miter lim="400000"/>
          </a:ln>
        </p:spPr>
        <p:txBody>
          <a:bodyPr lIns="45719" rIns="45719">
            <a:spAutoFit/>
          </a:bodyPr>
          <a:lstStyle>
            <a:lvl1pPr algn="just">
              <a:lnSpc>
                <a:spcPct val="120000"/>
              </a:lnSpc>
              <a:defRPr sz="2600">
                <a:latin typeface="黑体"/>
                <a:ea typeface="黑体"/>
                <a:cs typeface="黑体"/>
                <a:sym typeface="黑体"/>
              </a:defRPr>
            </a:lvl1pPr>
          </a:lstStyle>
          <a:p>
            <a:r>
              <a:rPr lang="zh-CN"/>
              <a:t>多序列比对算法与蛋白质</a:t>
            </a:r>
            <a:r>
              <a:rPr lang="zh-CN"/>
              <a:t>序列功能域</a:t>
            </a:r>
            <a:endParaRPr lang="zh-CN"/>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iterate type="el">
                                    <p:tmAbs val="0"/>
                                  </p:iterate>
                                  <p:childTnLst>
                                    <p:set>
                                      <p:cBhvr>
                                        <p:cTn id="6" dur="indefinite" fill="hold"/>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par>
                          <p:cTn id="8" fill="hold">
                            <p:stCondLst>
                              <p:cond delay="1000"/>
                            </p:stCondLst>
                            <p:childTnLst>
                              <p:par>
                                <p:cTn id="9" presetID="10" presetClass="entr" presetSubtype="0" fill="hold" grpId="2" nodeType="afterEffect">
                                  <p:stCondLst>
                                    <p:cond delay="0"/>
                                  </p:stCondLst>
                                  <p:iterate type="el">
                                    <p:tmAbs val="0"/>
                                  </p:iterate>
                                  <p:childTnLst>
                                    <p:set>
                                      <p:cBhvr>
                                        <p:cTn id="10" dur="indefinite" fill="hold"/>
                                        <p:tgtEl>
                                          <p:spTgt spid="90"/>
                                        </p:tgtEl>
                                        <p:attrNameLst>
                                          <p:attrName>style.visibility</p:attrName>
                                        </p:attrNameLst>
                                      </p:cBhvr>
                                      <p:to>
                                        <p:strVal val="visible"/>
                                      </p:to>
                                    </p:set>
                                    <p:animEffect transition="in" filter="fade">
                                      <p:cBhvr>
                                        <p:cTn id="11" dur="1000"/>
                                        <p:tgtEl>
                                          <p:spTgt spid="90"/>
                                        </p:tgtEl>
                                      </p:cBhvr>
                                    </p:animEffect>
                                  </p:childTnLst>
                                </p:cTn>
                              </p:par>
                            </p:childTnLst>
                          </p:cTn>
                        </p:par>
                        <p:par>
                          <p:cTn id="12" fill="hold">
                            <p:stCondLst>
                              <p:cond delay="2000"/>
                            </p:stCondLst>
                            <p:childTnLst>
                              <p:par>
                                <p:cTn id="13" presetID="10" presetClass="entr" presetSubtype="0" fill="hold" grpId="4" nodeType="afterEffect">
                                  <p:stCondLst>
                                    <p:cond delay="0"/>
                                  </p:stCondLst>
                                  <p:iterate type="el">
                                    <p:tmAbs val="0"/>
                                  </p:iterate>
                                  <p:childTnLst>
                                    <p:set>
                                      <p:cBhvr>
                                        <p:cTn id="14" dur="indefinite" fill="hold"/>
                                        <p:tgtEl>
                                          <p:spTgt spid="84"/>
                                        </p:tgtEl>
                                        <p:attrNameLst>
                                          <p:attrName>style.visibility</p:attrName>
                                        </p:attrNameLst>
                                      </p:cBhvr>
                                      <p:to>
                                        <p:strVal val="visible"/>
                                      </p:to>
                                    </p:set>
                                    <p:animEffect transition="in" filter="fade">
                                      <p:cBhvr>
                                        <p:cTn id="15" dur="1000"/>
                                        <p:tgtEl>
                                          <p:spTgt spid="84"/>
                                        </p:tgtEl>
                                      </p:cBhvr>
                                    </p:animEffect>
                                  </p:childTnLst>
                                </p:cTn>
                              </p:par>
                            </p:childTnLst>
                          </p:cTn>
                        </p:par>
                        <p:par>
                          <p:cTn id="16" fill="hold">
                            <p:stCondLst>
                              <p:cond delay="3000"/>
                            </p:stCondLst>
                            <p:childTnLst>
                              <p:par>
                                <p:cTn id="17" presetID="10" presetClass="entr" presetSubtype="0" fill="hold" grpId="5" nodeType="afterEffect">
                                  <p:stCondLst>
                                    <p:cond delay="0"/>
                                  </p:stCondLst>
                                  <p:iterate type="el">
                                    <p:tmAbs val="0"/>
                                  </p:iterate>
                                  <p:childTnLst>
                                    <p:set>
                                      <p:cBhvr>
                                        <p:cTn id="18" dur="indefinite" fill="hold"/>
                                        <p:tgtEl>
                                          <p:spTgt spid="91"/>
                                        </p:tgtEl>
                                        <p:attrNameLst>
                                          <p:attrName>style.visibility</p:attrName>
                                        </p:attrNameLst>
                                      </p:cBhvr>
                                      <p:to>
                                        <p:strVal val="visible"/>
                                      </p:to>
                                    </p:set>
                                    <p:animEffect transition="in" filter="fade">
                                      <p:cBhvr>
                                        <p:cTn id="19" dur="1000"/>
                                        <p:tgtEl>
                                          <p:spTgt spid="91"/>
                                        </p:tgtEl>
                                      </p:cBhvr>
                                    </p:animEffect>
                                  </p:childTnLst>
                                </p:cTn>
                              </p:par>
                            </p:childTnLst>
                          </p:cTn>
                        </p:par>
                        <p:par>
                          <p:cTn id="20" fill="hold">
                            <p:stCondLst>
                              <p:cond delay="4000"/>
                            </p:stCondLst>
                            <p:childTnLst>
                              <p:par>
                                <p:cTn id="21" presetID="2" presetClass="entr" presetSubtype="2" fill="hold" grpId="7" nodeType="afterEffect">
                                  <p:stCondLst>
                                    <p:cond delay="0"/>
                                  </p:stCondLst>
                                  <p:iterate type="el">
                                    <p:tmAbs val="0"/>
                                  </p:iterate>
                                  <p:childTnLst>
                                    <p:set>
                                      <p:cBhvr>
                                        <p:cTn id="22" dur="indefinite" fill="hold"/>
                                        <p:tgtEl>
                                          <p:spTgt spid="85"/>
                                        </p:tgtEl>
                                        <p:attrNameLst>
                                          <p:attrName>style.visibility</p:attrName>
                                        </p:attrNameLst>
                                      </p:cBhvr>
                                      <p:to>
                                        <p:strVal val="visible"/>
                                      </p:to>
                                    </p:set>
                                    <p:anim calcmode="lin" valueType="num">
                                      <p:cBhvr>
                                        <p:cTn id="23" dur="1000" fill="hold"/>
                                        <p:tgtEl>
                                          <p:spTgt spid="85"/>
                                        </p:tgtEl>
                                        <p:attrNameLst>
                                          <p:attrName>ppt_x</p:attrName>
                                        </p:attrNameLst>
                                      </p:cBhvr>
                                      <p:tavLst>
                                        <p:tav tm="0">
                                          <p:val>
                                            <p:strVal val="1+#ppt_w/2"/>
                                          </p:val>
                                        </p:tav>
                                        <p:tav tm="100000">
                                          <p:val>
                                            <p:strVal val="#ppt_x"/>
                                          </p:val>
                                        </p:tav>
                                      </p:tavLst>
                                    </p:anim>
                                    <p:anim calcmode="lin" valueType="num">
                                      <p:cBhvr>
                                        <p:cTn id="24" dur="10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5000"/>
                            </p:stCondLst>
                            <p:childTnLst>
                              <p:par>
                                <p:cTn id="26" presetID="2" presetClass="entr" presetSubtype="2" fill="hold" grpId="8" nodeType="afterEffect">
                                  <p:stCondLst>
                                    <p:cond delay="0"/>
                                  </p:stCondLst>
                                  <p:iterate type="el">
                                    <p:tmAbs val="0"/>
                                  </p:iterate>
                                  <p:childTnLst>
                                    <p:set>
                                      <p:cBhvr>
                                        <p:cTn id="27" dur="indefinite" fill="hold"/>
                                        <p:tgtEl>
                                          <p:spTgt spid="103"/>
                                        </p:tgtEl>
                                        <p:attrNameLst>
                                          <p:attrName>style.visibility</p:attrName>
                                        </p:attrNameLst>
                                      </p:cBhvr>
                                      <p:to>
                                        <p:strVal val="visible"/>
                                      </p:to>
                                    </p:set>
                                    <p:anim calcmode="lin" valueType="num">
                                      <p:cBhvr>
                                        <p:cTn id="28" dur="1000" fill="hold"/>
                                        <p:tgtEl>
                                          <p:spTgt spid="103"/>
                                        </p:tgtEl>
                                        <p:attrNameLst>
                                          <p:attrName>ppt_x</p:attrName>
                                        </p:attrNameLst>
                                      </p:cBhvr>
                                      <p:tavLst>
                                        <p:tav tm="0">
                                          <p:val>
                                            <p:strVal val="1+#ppt_w/2"/>
                                          </p:val>
                                        </p:tav>
                                        <p:tav tm="100000">
                                          <p:val>
                                            <p:strVal val="#ppt_x"/>
                                          </p:val>
                                        </p:tav>
                                      </p:tavLst>
                                    </p:anim>
                                    <p:anim calcmode="lin" valueType="num">
                                      <p:cBhvr>
                                        <p:cTn id="29" dur="1000" fill="hold"/>
                                        <p:tgtEl>
                                          <p:spTgt spid="103"/>
                                        </p:tgtEl>
                                        <p:attrNameLst>
                                          <p:attrName>ppt_y</p:attrName>
                                        </p:attrNameLst>
                                      </p:cBhvr>
                                      <p:tavLst>
                                        <p:tav tm="0">
                                          <p:val>
                                            <p:strVal val="#ppt_y"/>
                                          </p:val>
                                        </p:tav>
                                        <p:tav tm="100000">
                                          <p:val>
                                            <p:strVal val="#ppt_y"/>
                                          </p:val>
                                        </p:tav>
                                      </p:tavLst>
                                    </p:anim>
                                  </p:childTnLst>
                                </p:cTn>
                              </p:par>
                            </p:childTnLst>
                          </p:cTn>
                        </p:par>
                        <p:par>
                          <p:cTn id="30" fill="hold">
                            <p:stCondLst>
                              <p:cond delay="6000"/>
                            </p:stCondLst>
                            <p:childTnLst>
                              <p:par>
                                <p:cTn id="31" presetID="10" presetClass="entr" presetSubtype="0" fill="hold" grpId="2" nodeType="afterEffect">
                                  <p:stCondLst>
                                    <p:cond delay="0"/>
                                  </p:stCondLst>
                                  <p:iterate type="el">
                                    <p:tmAbs val="0"/>
                                  </p:iterate>
                                  <p:childTnLst>
                                    <p:set>
                                      <p:cBhvr>
                                        <p:cTn id="32" dur="indefinite" fill="hold"/>
                                        <p:tgtEl>
                                          <p:spTgt spid="2"/>
                                        </p:tgtEl>
                                        <p:attrNameLst>
                                          <p:attrName>style.visibility</p:attrName>
                                        </p:attrNameLst>
                                      </p:cBhvr>
                                      <p:to>
                                        <p:strVal val="visible"/>
                                      </p:to>
                                    </p:set>
                                    <p:animEffect transition="in" filter="fade">
                                      <p:cBhvr>
                                        <p:cTn id="33" dur="1000"/>
                                        <p:tgtEl>
                                          <p:spTgt spid="2"/>
                                        </p:tgtEl>
                                      </p:cBhvr>
                                    </p:animEffect>
                                  </p:childTnLst>
                                </p:cTn>
                              </p:par>
                            </p:childTnLst>
                          </p:cTn>
                        </p:par>
                        <p:par>
                          <p:cTn id="34" fill="hold">
                            <p:stCondLst>
                              <p:cond delay="7000"/>
                            </p:stCondLst>
                            <p:childTnLst>
                              <p:par>
                                <p:cTn id="35" presetID="10" presetClass="entr" presetSubtype="0" fill="hold" grpId="5" nodeType="afterEffect">
                                  <p:stCondLst>
                                    <p:cond delay="0"/>
                                  </p:stCondLst>
                                  <p:iterate type="el">
                                    <p:tmAbs val="0"/>
                                  </p:iterate>
                                  <p:childTnLst>
                                    <p:set>
                                      <p:cBhvr>
                                        <p:cTn id="36" dur="indefinite" fill="hold"/>
                                        <p:tgtEl>
                                          <p:spTgt spid="7"/>
                                        </p:tgtEl>
                                        <p:attrNameLst>
                                          <p:attrName>style.visibility</p:attrName>
                                        </p:attrNameLst>
                                      </p:cBhvr>
                                      <p:to>
                                        <p:strVal val="visible"/>
                                      </p:to>
                                    </p:set>
                                    <p:animEffect transition="in" filter="fade">
                                      <p:cBhvr>
                                        <p:cTn id="37" dur="1000"/>
                                        <p:tgtEl>
                                          <p:spTgt spid="7"/>
                                        </p:tgtEl>
                                      </p:cBhvr>
                                    </p:animEffect>
                                  </p:childTnLst>
                                </p:cTn>
                              </p:par>
                            </p:childTnLst>
                          </p:cTn>
                        </p:par>
                        <p:par>
                          <p:cTn id="38" fill="hold">
                            <p:stCondLst>
                              <p:cond delay="8000"/>
                            </p:stCondLst>
                            <p:childTnLst>
                              <p:par>
                                <p:cTn id="39" presetID="2" presetClass="entr" presetSubtype="2" fill="hold" grpId="8" nodeType="afterEffect">
                                  <p:stCondLst>
                                    <p:cond delay="0"/>
                                  </p:stCondLst>
                                  <p:iterate type="el">
                                    <p:tmAbs val="0"/>
                                  </p:iterate>
                                  <p:childTnLst>
                                    <p:set>
                                      <p:cBhvr>
                                        <p:cTn id="40" dur="indefinite" fill="hold"/>
                                        <p:tgtEl>
                                          <p:spTgt spid="8"/>
                                        </p:tgtEl>
                                        <p:attrNameLst>
                                          <p:attrName>style.visibility</p:attrName>
                                        </p:attrNameLst>
                                      </p:cBhvr>
                                      <p:to>
                                        <p:strVal val="visible"/>
                                      </p:to>
                                    </p:set>
                                    <p:anim calcmode="lin" valueType="num">
                                      <p:cBhvr>
                                        <p:cTn id="41" dur="1000" fill="hold"/>
                                        <p:tgtEl>
                                          <p:spTgt spid="8"/>
                                        </p:tgtEl>
                                        <p:attrNameLst>
                                          <p:attrName>ppt_x</p:attrName>
                                        </p:attrNameLst>
                                      </p:cBhvr>
                                      <p:tavLst>
                                        <p:tav tm="0">
                                          <p:val>
                                            <p:strVal val="1+#ppt_w/2"/>
                                          </p:val>
                                        </p:tav>
                                        <p:tav tm="100000">
                                          <p:val>
                                            <p:strVal val="#ppt_x"/>
                                          </p:val>
                                        </p:tav>
                                      </p:tavLst>
                                    </p:anim>
                                    <p:anim calcmode="lin" valueType="num">
                                      <p:cBhvr>
                                        <p:cTn id="42" dur="10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90" grpId="2" bldLvl="0" animBg="1" advAuto="0"/>
      <p:bldP spid="85" grpId="7" animBg="1" advAuto="0"/>
      <p:bldP spid="84" grpId="4" bldLvl="0" animBg="1" advAuto="0"/>
      <p:bldP spid="91" grpId="5" bldLvl="0" animBg="1" advAuto="0"/>
      <p:bldP spid="103" grpId="8" animBg="1" advAuto="0"/>
      <p:bldP spid="97" grpId="1" bldLvl="0" animBg="1" advAuto="0"/>
      <p:bldP spid="2" grpId="2" bldLvl="0" animBg="1" advAuto="0"/>
      <p:bldP spid="7" grpId="5" bldLvl="0" animBg="1" advAuto="0"/>
      <p:bldP spid="8" grpId="8" animBg="1" advAuto="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内容占位符 1"/>
          <p:cNvSpPr txBox="1"/>
          <p:nvPr>
            <p:ph type="body" sz="half" idx="1"/>
          </p:nvPr>
        </p:nvSpPr>
        <p:spPr>
          <a:xfrm>
            <a:off x="0" y="4004945"/>
            <a:ext cx="9055735" cy="2683511"/>
          </a:xfrm>
          <a:prstGeom prst="rect">
            <a:avLst/>
          </a:prstGeom>
        </p:spPr>
        <p:txBody>
          <a:bodyPr/>
          <a:lstStyle/>
          <a:p>
            <a:pPr marL="420370" indent="-420370" defTabSz="841375">
              <a:spcBef>
                <a:spcPts val="500"/>
              </a:spcBef>
              <a:buClr>
                <a:schemeClr val="accent1"/>
              </a:buClr>
              <a:buSzPct val="100000"/>
              <a:buChar char="➢"/>
              <a:defRPr sz="2300"/>
            </a:pPr>
            <a:r>
              <a:rPr>
                <a:latin typeface="黑体"/>
                <a:ea typeface="黑体"/>
                <a:cs typeface="黑体"/>
                <a:sym typeface="黑体"/>
              </a:rPr>
              <a:t>在物种</a:t>
            </a:r>
            <a:r>
              <a:t>I</a:t>
            </a:r>
            <a:r>
              <a:rPr>
                <a:latin typeface="黑体"/>
                <a:ea typeface="黑体"/>
                <a:cs typeface="黑体"/>
                <a:sym typeface="黑体"/>
              </a:rPr>
              <a:t>和物种</a:t>
            </a:r>
            <a:r>
              <a:t>II</a:t>
            </a:r>
            <a:r>
              <a:rPr>
                <a:latin typeface="黑体"/>
                <a:ea typeface="黑体"/>
                <a:cs typeface="黑体"/>
                <a:sym typeface="黑体"/>
              </a:rPr>
              <a:t>中，基因</a:t>
            </a:r>
            <a:r>
              <a:t>a</a:t>
            </a:r>
            <a:r>
              <a:rPr>
                <a:latin typeface="黑体"/>
                <a:ea typeface="黑体"/>
                <a:cs typeface="黑体"/>
                <a:sym typeface="黑体"/>
              </a:rPr>
              <a:t>通过基因复制产生基因</a:t>
            </a:r>
            <a:r>
              <a:t>a1</a:t>
            </a:r>
            <a:r>
              <a:rPr>
                <a:latin typeface="黑体"/>
                <a:ea typeface="黑体"/>
                <a:cs typeface="黑体"/>
                <a:sym typeface="黑体"/>
              </a:rPr>
              <a:t>和基因</a:t>
            </a:r>
            <a:r>
              <a:t>a2</a:t>
            </a:r>
            <a:r>
              <a:rPr>
                <a:latin typeface="黑体"/>
                <a:ea typeface="黑体"/>
                <a:cs typeface="黑体"/>
                <a:sym typeface="黑体"/>
              </a:rPr>
              <a:t>。</a:t>
            </a:r>
            <a:endParaRPr>
              <a:latin typeface="黑体"/>
              <a:ea typeface="黑体"/>
              <a:cs typeface="黑体"/>
              <a:sym typeface="黑体"/>
            </a:endParaRPr>
          </a:p>
          <a:p>
            <a:pPr marL="420370" indent="-420370" defTabSz="841375">
              <a:spcBef>
                <a:spcPts val="500"/>
              </a:spcBef>
              <a:buClr>
                <a:schemeClr val="accent1"/>
              </a:buClr>
              <a:buSzPct val="100000"/>
              <a:buChar char="➢"/>
              <a:defRPr sz="2300"/>
            </a:pPr>
            <a:r>
              <a:rPr>
                <a:latin typeface="黑体"/>
                <a:ea typeface="黑体"/>
                <a:cs typeface="黑体"/>
                <a:sym typeface="黑体"/>
              </a:rPr>
              <a:t>物种</a:t>
            </a:r>
            <a:r>
              <a:t>I</a:t>
            </a:r>
            <a:r>
              <a:rPr>
                <a:latin typeface="黑体"/>
                <a:ea typeface="黑体"/>
                <a:cs typeface="黑体"/>
                <a:sym typeface="黑体"/>
              </a:rPr>
              <a:t>和物种</a:t>
            </a:r>
            <a:r>
              <a:t>II</a:t>
            </a:r>
            <a:r>
              <a:rPr>
                <a:latin typeface="黑体"/>
                <a:ea typeface="黑体"/>
                <a:cs typeface="黑体"/>
                <a:sym typeface="黑体"/>
              </a:rPr>
              <a:t>中的</a:t>
            </a:r>
            <a:r>
              <a:t>a1</a:t>
            </a:r>
            <a:r>
              <a:rPr>
                <a:latin typeface="黑体"/>
                <a:ea typeface="黑体"/>
                <a:cs typeface="黑体"/>
                <a:sym typeface="黑体"/>
              </a:rPr>
              <a:t>或</a:t>
            </a:r>
            <a:r>
              <a:t>a2</a:t>
            </a:r>
            <a:r>
              <a:rPr>
                <a:latin typeface="黑体"/>
                <a:ea typeface="黑体"/>
                <a:cs typeface="黑体"/>
                <a:sym typeface="黑体"/>
              </a:rPr>
              <a:t>被称作</a:t>
            </a:r>
            <a:r>
              <a:rPr>
                <a:solidFill>
                  <a:srgbClr val="0000FF"/>
                </a:solidFill>
                <a:latin typeface="黑体"/>
                <a:ea typeface="黑体"/>
                <a:cs typeface="黑体"/>
                <a:sym typeface="黑体"/>
              </a:rPr>
              <a:t>直系同源（垂直同源，</a:t>
            </a:r>
            <a:r>
              <a:rPr>
                <a:solidFill>
                  <a:srgbClr val="0000FF"/>
                </a:solidFill>
              </a:rPr>
              <a:t>ortholog)</a:t>
            </a:r>
            <a:r>
              <a:rPr>
                <a:latin typeface="黑体"/>
                <a:ea typeface="黑体"/>
                <a:cs typeface="黑体"/>
                <a:sym typeface="黑体"/>
              </a:rPr>
              <a:t>，因为它们来自</a:t>
            </a:r>
            <a:r>
              <a:rPr>
                <a:solidFill>
                  <a:srgbClr val="0000FF"/>
                </a:solidFill>
                <a:latin typeface="黑体"/>
                <a:ea typeface="黑体"/>
                <a:cs typeface="黑体"/>
                <a:sym typeface="黑体"/>
              </a:rPr>
              <a:t>同一祖先</a:t>
            </a:r>
            <a:r>
              <a:rPr>
                <a:latin typeface="黑体"/>
                <a:ea typeface="黑体"/>
                <a:cs typeface="黑体"/>
                <a:sym typeface="黑体"/>
              </a:rPr>
              <a:t>；</a:t>
            </a:r>
            <a:endParaRPr>
              <a:latin typeface="黑体"/>
              <a:ea typeface="黑体"/>
              <a:cs typeface="黑体"/>
              <a:sym typeface="黑体"/>
            </a:endParaRPr>
          </a:p>
          <a:p>
            <a:pPr marL="420370" indent="-420370" defTabSz="841375">
              <a:spcBef>
                <a:spcPts val="500"/>
              </a:spcBef>
              <a:buClr>
                <a:schemeClr val="accent1"/>
              </a:buClr>
              <a:buSzPct val="100000"/>
              <a:buChar char="➢"/>
              <a:defRPr sz="2300"/>
            </a:pPr>
            <a:r>
              <a:rPr>
                <a:latin typeface="黑体"/>
                <a:ea typeface="黑体"/>
                <a:cs typeface="黑体"/>
                <a:sym typeface="黑体"/>
              </a:rPr>
              <a:t>而物种</a:t>
            </a:r>
            <a:r>
              <a:t>I</a:t>
            </a:r>
            <a:r>
              <a:rPr>
                <a:latin typeface="黑体"/>
                <a:ea typeface="黑体"/>
                <a:cs typeface="黑体"/>
                <a:sym typeface="黑体"/>
              </a:rPr>
              <a:t>或物种</a:t>
            </a:r>
            <a:r>
              <a:t>II</a:t>
            </a:r>
            <a:r>
              <a:rPr>
                <a:latin typeface="黑体"/>
                <a:ea typeface="黑体"/>
                <a:cs typeface="黑体"/>
                <a:sym typeface="黑体"/>
              </a:rPr>
              <a:t>中的</a:t>
            </a:r>
            <a:r>
              <a:t>a1</a:t>
            </a:r>
            <a:r>
              <a:rPr>
                <a:latin typeface="黑体"/>
                <a:ea typeface="黑体"/>
                <a:cs typeface="黑体"/>
                <a:sym typeface="黑体"/>
              </a:rPr>
              <a:t>和</a:t>
            </a:r>
            <a:r>
              <a:t>a2</a:t>
            </a:r>
            <a:r>
              <a:rPr>
                <a:latin typeface="黑体"/>
                <a:ea typeface="黑体"/>
                <a:cs typeface="黑体"/>
                <a:sym typeface="黑体"/>
              </a:rPr>
              <a:t>被称作</a:t>
            </a:r>
            <a:r>
              <a:rPr>
                <a:solidFill>
                  <a:srgbClr val="0000FF"/>
                </a:solidFill>
                <a:latin typeface="黑体"/>
                <a:ea typeface="黑体"/>
                <a:cs typeface="黑体"/>
                <a:sym typeface="黑体"/>
              </a:rPr>
              <a:t>旁系同源</a:t>
            </a:r>
            <a:r>
              <a:rPr>
                <a:solidFill>
                  <a:srgbClr val="0000FF"/>
                </a:solidFill>
              </a:rPr>
              <a:t> </a:t>
            </a:r>
            <a:r>
              <a:rPr>
                <a:solidFill>
                  <a:srgbClr val="0000FF"/>
                </a:solidFill>
                <a:latin typeface="黑体"/>
                <a:ea typeface="黑体"/>
                <a:cs typeface="黑体"/>
                <a:sym typeface="黑体"/>
              </a:rPr>
              <a:t>（水平同源，</a:t>
            </a:r>
            <a:r>
              <a:rPr>
                <a:solidFill>
                  <a:srgbClr val="0000FF"/>
                </a:solidFill>
              </a:rPr>
              <a:t>paralog</a:t>
            </a:r>
            <a:r>
              <a:rPr>
                <a:solidFill>
                  <a:srgbClr val="0000FF"/>
                </a:solidFill>
                <a:latin typeface="黑体"/>
                <a:ea typeface="黑体"/>
                <a:cs typeface="黑体"/>
                <a:sym typeface="黑体"/>
              </a:rPr>
              <a:t>）</a:t>
            </a:r>
            <a:r>
              <a:rPr>
                <a:latin typeface="黑体"/>
                <a:ea typeface="黑体"/>
                <a:cs typeface="黑体"/>
                <a:sym typeface="黑体"/>
              </a:rPr>
              <a:t>，因为它们是由</a:t>
            </a:r>
            <a:r>
              <a:rPr>
                <a:solidFill>
                  <a:srgbClr val="0000FF"/>
                </a:solidFill>
                <a:latin typeface="黑体"/>
                <a:ea typeface="黑体"/>
                <a:cs typeface="黑体"/>
                <a:sym typeface="黑体"/>
              </a:rPr>
              <a:t>基因复制</a:t>
            </a:r>
            <a:r>
              <a:rPr>
                <a:latin typeface="黑体"/>
                <a:ea typeface="黑体"/>
                <a:cs typeface="黑体"/>
                <a:sym typeface="黑体"/>
              </a:rPr>
              <a:t>得到的。</a:t>
            </a:r>
            <a:endParaRPr>
              <a:latin typeface="黑体"/>
              <a:ea typeface="黑体"/>
              <a:cs typeface="黑体"/>
              <a:sym typeface="黑体"/>
            </a:endParaRPr>
          </a:p>
        </p:txBody>
      </p:sp>
      <p:sp>
        <p:nvSpPr>
          <p:cNvPr id="182"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pSp>
        <p:nvGrpSpPr>
          <p:cNvPr id="216" name="组合 28"/>
          <p:cNvGrpSpPr/>
          <p:nvPr/>
        </p:nvGrpSpPr>
        <p:grpSpPr>
          <a:xfrm>
            <a:off x="1619568" y="248218"/>
            <a:ext cx="6177280" cy="3291916"/>
            <a:chOff x="0" y="0"/>
            <a:chExt cx="6177280" cy="3291915"/>
          </a:xfrm>
        </p:grpSpPr>
        <p:sp>
          <p:nvSpPr>
            <p:cNvPr id="183" name="直接连接符 4"/>
            <p:cNvSpPr/>
            <p:nvPr/>
          </p:nvSpPr>
          <p:spPr>
            <a:xfrm>
              <a:off x="2108200" y="241366"/>
              <a:ext cx="990601" cy="1"/>
            </a:xfrm>
            <a:prstGeom prst="line">
              <a:avLst/>
            </a:prstGeom>
            <a:noFill/>
            <a:ln w="38100" cap="flat">
              <a:solidFill>
                <a:srgbClr val="000000"/>
              </a:solidFill>
              <a:prstDash val="solid"/>
              <a:round/>
            </a:ln>
            <a:effectLst/>
          </p:spPr>
          <p:txBody>
            <a:bodyPr wrap="square" lIns="0" tIns="0" rIns="0" bIns="0" numCol="1" anchor="t">
              <a:noAutofit/>
            </a:bodyPr>
            <a:lstStyle/>
            <a:p/>
          </p:txBody>
        </p:sp>
        <p:grpSp>
          <p:nvGrpSpPr>
            <p:cNvPr id="186" name="矩形 5"/>
            <p:cNvGrpSpPr/>
            <p:nvPr/>
          </p:nvGrpSpPr>
          <p:grpSpPr>
            <a:xfrm>
              <a:off x="2260600" y="-1"/>
              <a:ext cx="685801" cy="482735"/>
              <a:chOff x="0" y="0"/>
              <a:chExt cx="685800" cy="482733"/>
            </a:xfrm>
          </p:grpSpPr>
          <p:sp>
            <p:nvSpPr>
              <p:cNvPr id="184" name="Rectangle"/>
              <p:cNvSpPr/>
              <p:nvPr/>
            </p:nvSpPr>
            <p:spPr>
              <a:xfrm>
                <a:off x="0" y="12766"/>
                <a:ext cx="685800" cy="457201"/>
              </a:xfrm>
              <a:prstGeom prst="rect">
                <a:avLst/>
              </a:prstGeom>
              <a:solidFill>
                <a:schemeClr val="accent6">
                  <a:hueOff val="-10717809"/>
                  <a:satOff val="-95618"/>
                  <a:lumOff val="55098"/>
                </a:schemeClr>
              </a:solidFill>
              <a:ln w="15875" cap="flat">
                <a:solidFill>
                  <a:srgbClr val="429858"/>
                </a:solidFill>
                <a:prstDash val="solid"/>
                <a:round/>
              </a:ln>
              <a:effectLst/>
            </p:spPr>
            <p:txBody>
              <a:bodyPr wrap="square" lIns="0" tIns="0" rIns="0" bIns="0" numCol="1" anchor="ctr">
                <a:no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p>
            </p:txBody>
          </p:sp>
          <p:sp>
            <p:nvSpPr>
              <p:cNvPr id="185" name="a"/>
              <p:cNvSpPr txBox="1"/>
              <p:nvPr/>
            </p:nvSpPr>
            <p:spPr>
              <a:xfrm>
                <a:off x="53657" y="0"/>
                <a:ext cx="578486" cy="482734"/>
              </a:xfrm>
              <a:prstGeom prst="rect">
                <a:avLst/>
              </a:prstGeom>
              <a:noFill/>
              <a:ln w="12700" cap="flat">
                <a:noFill/>
                <a:miter lim="400000"/>
              </a:ln>
              <a:effectLst/>
            </p:spPr>
            <p:txBody>
              <a:bodyPr wrap="square" lIns="45719" tIns="45719" rIns="45719" bIns="45719" numCol="1" anchor="ctr">
                <a:spAutoFit/>
              </a:bodyPr>
              <a:lstStyle>
                <a:lvl1pPr algn="ctr">
                  <a:defRPr sz="2800">
                    <a:latin typeface="Times New Roman" panose="02020603050405020304"/>
                    <a:ea typeface="Times New Roman" panose="02020603050405020304"/>
                    <a:cs typeface="Times New Roman" panose="02020603050405020304"/>
                    <a:sym typeface="Times New Roman" panose="02020603050405020304"/>
                  </a:defRPr>
                </a:lvl1pPr>
              </a:lstStyle>
              <a:p>
                <a:r>
                  <a:t>a</a:t>
                </a:r>
              </a:p>
            </p:txBody>
          </p:sp>
        </p:grpSp>
        <p:sp>
          <p:nvSpPr>
            <p:cNvPr id="187" name="直接连接符 6"/>
            <p:cNvSpPr/>
            <p:nvPr/>
          </p:nvSpPr>
          <p:spPr>
            <a:xfrm>
              <a:off x="1447800" y="1193866"/>
              <a:ext cx="2413001" cy="1"/>
            </a:xfrm>
            <a:prstGeom prst="line">
              <a:avLst/>
            </a:prstGeom>
            <a:noFill/>
            <a:ln w="38100" cap="flat">
              <a:solidFill>
                <a:srgbClr val="000000"/>
              </a:solidFill>
              <a:prstDash val="solid"/>
              <a:round/>
            </a:ln>
            <a:effectLst/>
          </p:spPr>
          <p:txBody>
            <a:bodyPr wrap="square" lIns="0" tIns="0" rIns="0" bIns="0" numCol="1" anchor="t">
              <a:noAutofit/>
            </a:bodyPr>
            <a:lstStyle/>
            <a:p/>
          </p:txBody>
        </p:sp>
        <p:grpSp>
          <p:nvGrpSpPr>
            <p:cNvPr id="190" name="矩形 7"/>
            <p:cNvGrpSpPr/>
            <p:nvPr/>
          </p:nvGrpSpPr>
          <p:grpSpPr>
            <a:xfrm>
              <a:off x="1727200" y="952499"/>
              <a:ext cx="685801" cy="482735"/>
              <a:chOff x="0" y="0"/>
              <a:chExt cx="685800" cy="482733"/>
            </a:xfrm>
          </p:grpSpPr>
          <p:sp>
            <p:nvSpPr>
              <p:cNvPr id="188" name="Rectangle"/>
              <p:cNvSpPr/>
              <p:nvPr/>
            </p:nvSpPr>
            <p:spPr>
              <a:xfrm>
                <a:off x="0" y="12766"/>
                <a:ext cx="685800" cy="457201"/>
              </a:xfrm>
              <a:prstGeom prst="rect">
                <a:avLst/>
              </a:prstGeom>
              <a:solidFill>
                <a:srgbClr val="E0EEFB"/>
              </a:solidFill>
              <a:ln w="15875" cap="flat">
                <a:solidFill>
                  <a:srgbClr val="429858"/>
                </a:solidFill>
                <a:prstDash val="solid"/>
                <a:round/>
              </a:ln>
              <a:effectLst/>
            </p:spPr>
            <p:txBody>
              <a:bodyPr wrap="square" lIns="0" tIns="0" rIns="0" bIns="0" numCol="1" anchor="ctr">
                <a:no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p>
            </p:txBody>
          </p:sp>
          <p:sp>
            <p:nvSpPr>
              <p:cNvPr id="189" name="a1"/>
              <p:cNvSpPr txBox="1"/>
              <p:nvPr/>
            </p:nvSpPr>
            <p:spPr>
              <a:xfrm>
                <a:off x="53657" y="0"/>
                <a:ext cx="578486" cy="482734"/>
              </a:xfrm>
              <a:prstGeom prst="rect">
                <a:avLst/>
              </a:prstGeom>
              <a:noFill/>
              <a:ln w="12700" cap="flat">
                <a:noFill/>
                <a:miter lim="400000"/>
              </a:ln>
              <a:effectLst/>
            </p:spPr>
            <p:txBody>
              <a:bodyPr wrap="square" lIns="45719" tIns="45719" rIns="45719" bIns="45719" numCol="1" anchor="ctr">
                <a:spAutoFit/>
              </a:bodyPr>
              <a:lstStyle>
                <a:lvl1pPr algn="ctr">
                  <a:defRPr sz="2800">
                    <a:latin typeface="Times New Roman" panose="02020603050405020304"/>
                    <a:ea typeface="Times New Roman" panose="02020603050405020304"/>
                    <a:cs typeface="Times New Roman" panose="02020603050405020304"/>
                    <a:sym typeface="Times New Roman" panose="02020603050405020304"/>
                  </a:defRPr>
                </a:lvl1pPr>
              </a:lstStyle>
              <a:p>
                <a:r>
                  <a:t>a1</a:t>
                </a:r>
              </a:p>
            </p:txBody>
          </p:sp>
        </p:grpSp>
        <p:grpSp>
          <p:nvGrpSpPr>
            <p:cNvPr id="193" name="矩形 8"/>
            <p:cNvGrpSpPr/>
            <p:nvPr/>
          </p:nvGrpSpPr>
          <p:grpSpPr>
            <a:xfrm>
              <a:off x="2870200" y="952499"/>
              <a:ext cx="685801" cy="482735"/>
              <a:chOff x="0" y="0"/>
              <a:chExt cx="685800" cy="482733"/>
            </a:xfrm>
          </p:grpSpPr>
          <p:sp>
            <p:nvSpPr>
              <p:cNvPr id="191" name="Rectangle"/>
              <p:cNvSpPr/>
              <p:nvPr/>
            </p:nvSpPr>
            <p:spPr>
              <a:xfrm>
                <a:off x="0" y="12766"/>
                <a:ext cx="685800" cy="457201"/>
              </a:xfrm>
              <a:prstGeom prst="rect">
                <a:avLst/>
              </a:prstGeom>
              <a:solidFill>
                <a:srgbClr val="FFFF00"/>
              </a:solidFill>
              <a:ln w="15875" cap="flat">
                <a:solidFill>
                  <a:srgbClr val="429858"/>
                </a:solidFill>
                <a:prstDash val="solid"/>
                <a:round/>
              </a:ln>
              <a:effectLst/>
            </p:spPr>
            <p:txBody>
              <a:bodyPr wrap="square" lIns="0" tIns="0" rIns="0" bIns="0" numCol="1" anchor="ctr">
                <a:no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p>
            </p:txBody>
          </p:sp>
          <p:sp>
            <p:nvSpPr>
              <p:cNvPr id="192" name="a2"/>
              <p:cNvSpPr txBox="1"/>
              <p:nvPr/>
            </p:nvSpPr>
            <p:spPr>
              <a:xfrm>
                <a:off x="53657" y="0"/>
                <a:ext cx="578486" cy="482734"/>
              </a:xfrm>
              <a:prstGeom prst="rect">
                <a:avLst/>
              </a:prstGeom>
              <a:noFill/>
              <a:ln w="12700" cap="flat">
                <a:noFill/>
                <a:miter lim="400000"/>
              </a:ln>
              <a:effectLst/>
            </p:spPr>
            <p:txBody>
              <a:bodyPr wrap="square" lIns="45719" tIns="45719" rIns="45719" bIns="45719" numCol="1" anchor="ctr">
                <a:spAutoFit/>
              </a:bodyPr>
              <a:lstStyle>
                <a:lvl1pPr algn="ctr">
                  <a:defRPr sz="2800">
                    <a:latin typeface="Times New Roman" panose="02020603050405020304"/>
                    <a:ea typeface="Times New Roman" panose="02020603050405020304"/>
                    <a:cs typeface="Times New Roman" panose="02020603050405020304"/>
                    <a:sym typeface="Times New Roman" panose="02020603050405020304"/>
                  </a:defRPr>
                </a:lvl1pPr>
              </a:lstStyle>
              <a:p>
                <a:r>
                  <a:t>a2</a:t>
                </a:r>
              </a:p>
            </p:txBody>
          </p:sp>
        </p:grpSp>
        <p:sp>
          <p:nvSpPr>
            <p:cNvPr id="194" name="直接连接符 9"/>
            <p:cNvSpPr/>
            <p:nvPr/>
          </p:nvSpPr>
          <p:spPr>
            <a:xfrm>
              <a:off x="0" y="2336866"/>
              <a:ext cx="2413001" cy="1"/>
            </a:xfrm>
            <a:prstGeom prst="line">
              <a:avLst/>
            </a:prstGeom>
            <a:noFill/>
            <a:ln w="38100" cap="flat">
              <a:solidFill>
                <a:srgbClr val="000000"/>
              </a:solidFill>
              <a:prstDash val="solid"/>
              <a:round/>
            </a:ln>
            <a:effectLst/>
          </p:spPr>
          <p:txBody>
            <a:bodyPr wrap="square" lIns="0" tIns="0" rIns="0" bIns="0" numCol="1" anchor="t">
              <a:noAutofit/>
            </a:bodyPr>
            <a:lstStyle/>
            <a:p/>
          </p:txBody>
        </p:sp>
        <p:grpSp>
          <p:nvGrpSpPr>
            <p:cNvPr id="197" name="矩形 10"/>
            <p:cNvGrpSpPr/>
            <p:nvPr/>
          </p:nvGrpSpPr>
          <p:grpSpPr>
            <a:xfrm>
              <a:off x="279399" y="2095500"/>
              <a:ext cx="685801" cy="482734"/>
              <a:chOff x="0" y="0"/>
              <a:chExt cx="685800" cy="482733"/>
            </a:xfrm>
          </p:grpSpPr>
          <p:sp>
            <p:nvSpPr>
              <p:cNvPr id="195" name="Rectangle"/>
              <p:cNvSpPr/>
              <p:nvPr/>
            </p:nvSpPr>
            <p:spPr>
              <a:xfrm>
                <a:off x="0" y="12766"/>
                <a:ext cx="685800" cy="457201"/>
              </a:xfrm>
              <a:prstGeom prst="rect">
                <a:avLst/>
              </a:prstGeom>
              <a:solidFill>
                <a:srgbClr val="E0EEFB"/>
              </a:solidFill>
              <a:ln w="15875" cap="flat">
                <a:solidFill>
                  <a:srgbClr val="429858"/>
                </a:solidFill>
                <a:prstDash val="solid"/>
                <a:round/>
              </a:ln>
              <a:effectLst/>
            </p:spPr>
            <p:txBody>
              <a:bodyPr wrap="square" lIns="0" tIns="0" rIns="0" bIns="0" numCol="1" anchor="ctr">
                <a:no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p>
            </p:txBody>
          </p:sp>
          <p:sp>
            <p:nvSpPr>
              <p:cNvPr id="196" name="a1"/>
              <p:cNvSpPr txBox="1"/>
              <p:nvPr/>
            </p:nvSpPr>
            <p:spPr>
              <a:xfrm>
                <a:off x="53657" y="0"/>
                <a:ext cx="578486" cy="482734"/>
              </a:xfrm>
              <a:prstGeom prst="rect">
                <a:avLst/>
              </a:prstGeom>
              <a:noFill/>
              <a:ln w="12700" cap="flat">
                <a:noFill/>
                <a:miter lim="400000"/>
              </a:ln>
              <a:effectLst/>
            </p:spPr>
            <p:txBody>
              <a:bodyPr wrap="square" lIns="45719" tIns="45719" rIns="45719" bIns="45719" numCol="1" anchor="ctr">
                <a:spAutoFit/>
              </a:bodyPr>
              <a:lstStyle>
                <a:lvl1pPr algn="ctr">
                  <a:defRPr sz="2800">
                    <a:latin typeface="Times New Roman" panose="02020603050405020304"/>
                    <a:ea typeface="Times New Roman" panose="02020603050405020304"/>
                    <a:cs typeface="Times New Roman" panose="02020603050405020304"/>
                    <a:sym typeface="Times New Roman" panose="02020603050405020304"/>
                  </a:defRPr>
                </a:lvl1pPr>
              </a:lstStyle>
              <a:p>
                <a:r>
                  <a:t>a1</a:t>
                </a:r>
              </a:p>
            </p:txBody>
          </p:sp>
        </p:grpSp>
        <p:grpSp>
          <p:nvGrpSpPr>
            <p:cNvPr id="200" name="矩形 11"/>
            <p:cNvGrpSpPr/>
            <p:nvPr/>
          </p:nvGrpSpPr>
          <p:grpSpPr>
            <a:xfrm>
              <a:off x="1422400" y="2095500"/>
              <a:ext cx="685801" cy="482734"/>
              <a:chOff x="0" y="0"/>
              <a:chExt cx="685800" cy="482733"/>
            </a:xfrm>
          </p:grpSpPr>
          <p:sp>
            <p:nvSpPr>
              <p:cNvPr id="198" name="Rectangle"/>
              <p:cNvSpPr/>
              <p:nvPr/>
            </p:nvSpPr>
            <p:spPr>
              <a:xfrm>
                <a:off x="0" y="12766"/>
                <a:ext cx="685800" cy="457201"/>
              </a:xfrm>
              <a:prstGeom prst="rect">
                <a:avLst/>
              </a:prstGeom>
              <a:solidFill>
                <a:srgbClr val="FFFF00"/>
              </a:solidFill>
              <a:ln w="15875" cap="flat">
                <a:solidFill>
                  <a:srgbClr val="429858"/>
                </a:solidFill>
                <a:prstDash val="solid"/>
                <a:round/>
              </a:ln>
              <a:effectLst/>
            </p:spPr>
            <p:txBody>
              <a:bodyPr wrap="square" lIns="0" tIns="0" rIns="0" bIns="0" numCol="1" anchor="ctr">
                <a:no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p>
            </p:txBody>
          </p:sp>
          <p:sp>
            <p:nvSpPr>
              <p:cNvPr id="199" name="a2"/>
              <p:cNvSpPr txBox="1"/>
              <p:nvPr/>
            </p:nvSpPr>
            <p:spPr>
              <a:xfrm>
                <a:off x="53657" y="0"/>
                <a:ext cx="578486" cy="482734"/>
              </a:xfrm>
              <a:prstGeom prst="rect">
                <a:avLst/>
              </a:prstGeom>
              <a:noFill/>
              <a:ln w="12700" cap="flat">
                <a:noFill/>
                <a:miter lim="400000"/>
              </a:ln>
              <a:effectLst/>
            </p:spPr>
            <p:txBody>
              <a:bodyPr wrap="square" lIns="45719" tIns="45719" rIns="45719" bIns="45719" numCol="1" anchor="ctr">
                <a:spAutoFit/>
              </a:bodyPr>
              <a:lstStyle>
                <a:lvl1pPr algn="ctr">
                  <a:defRPr sz="2800">
                    <a:latin typeface="Times New Roman" panose="02020603050405020304"/>
                    <a:ea typeface="Times New Roman" panose="02020603050405020304"/>
                    <a:cs typeface="Times New Roman" panose="02020603050405020304"/>
                    <a:sym typeface="Times New Roman" panose="02020603050405020304"/>
                  </a:defRPr>
                </a:lvl1pPr>
              </a:lstStyle>
              <a:p>
                <a:r>
                  <a:t>a2</a:t>
                </a:r>
              </a:p>
            </p:txBody>
          </p:sp>
        </p:grpSp>
        <p:sp>
          <p:nvSpPr>
            <p:cNvPr id="201" name="直接连接符 12"/>
            <p:cNvSpPr/>
            <p:nvPr/>
          </p:nvSpPr>
          <p:spPr>
            <a:xfrm>
              <a:off x="2819400" y="2336866"/>
              <a:ext cx="2413001" cy="1"/>
            </a:xfrm>
            <a:prstGeom prst="line">
              <a:avLst/>
            </a:prstGeom>
            <a:noFill/>
            <a:ln w="38100" cap="flat">
              <a:solidFill>
                <a:srgbClr val="000000"/>
              </a:solidFill>
              <a:prstDash val="solid"/>
              <a:round/>
            </a:ln>
            <a:effectLst/>
          </p:spPr>
          <p:txBody>
            <a:bodyPr wrap="square" lIns="0" tIns="0" rIns="0" bIns="0" numCol="1" anchor="t">
              <a:noAutofit/>
            </a:bodyPr>
            <a:lstStyle/>
            <a:p/>
          </p:txBody>
        </p:sp>
        <p:grpSp>
          <p:nvGrpSpPr>
            <p:cNvPr id="204" name="矩形 13"/>
            <p:cNvGrpSpPr/>
            <p:nvPr/>
          </p:nvGrpSpPr>
          <p:grpSpPr>
            <a:xfrm>
              <a:off x="3098800" y="2095500"/>
              <a:ext cx="685801" cy="482734"/>
              <a:chOff x="0" y="0"/>
              <a:chExt cx="685800" cy="482733"/>
            </a:xfrm>
          </p:grpSpPr>
          <p:sp>
            <p:nvSpPr>
              <p:cNvPr id="202" name="Rectangle"/>
              <p:cNvSpPr/>
              <p:nvPr/>
            </p:nvSpPr>
            <p:spPr>
              <a:xfrm>
                <a:off x="0" y="12766"/>
                <a:ext cx="685800" cy="457201"/>
              </a:xfrm>
              <a:prstGeom prst="rect">
                <a:avLst/>
              </a:prstGeom>
              <a:solidFill>
                <a:srgbClr val="E0EEFB"/>
              </a:solidFill>
              <a:ln w="15875" cap="flat">
                <a:solidFill>
                  <a:srgbClr val="429858"/>
                </a:solidFill>
                <a:prstDash val="solid"/>
                <a:round/>
              </a:ln>
              <a:effectLst/>
            </p:spPr>
            <p:txBody>
              <a:bodyPr wrap="square" lIns="0" tIns="0" rIns="0" bIns="0" numCol="1" anchor="ctr">
                <a:no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p>
            </p:txBody>
          </p:sp>
          <p:sp>
            <p:nvSpPr>
              <p:cNvPr id="203" name="a1"/>
              <p:cNvSpPr txBox="1"/>
              <p:nvPr/>
            </p:nvSpPr>
            <p:spPr>
              <a:xfrm>
                <a:off x="53657" y="0"/>
                <a:ext cx="578486" cy="482734"/>
              </a:xfrm>
              <a:prstGeom prst="rect">
                <a:avLst/>
              </a:prstGeom>
              <a:noFill/>
              <a:ln w="12700" cap="flat">
                <a:noFill/>
                <a:miter lim="400000"/>
              </a:ln>
              <a:effectLst/>
            </p:spPr>
            <p:txBody>
              <a:bodyPr wrap="square" lIns="45719" tIns="45719" rIns="45719" bIns="45719" numCol="1" anchor="ctr">
                <a:spAutoFit/>
              </a:bodyPr>
              <a:lstStyle>
                <a:lvl1pPr algn="ctr">
                  <a:defRPr sz="2800">
                    <a:latin typeface="Times New Roman" panose="02020603050405020304"/>
                    <a:ea typeface="Times New Roman" panose="02020603050405020304"/>
                    <a:cs typeface="Times New Roman" panose="02020603050405020304"/>
                    <a:sym typeface="Times New Roman" panose="02020603050405020304"/>
                  </a:defRPr>
                </a:lvl1pPr>
              </a:lstStyle>
              <a:p>
                <a:r>
                  <a:t>a1</a:t>
                </a:r>
              </a:p>
            </p:txBody>
          </p:sp>
        </p:grpSp>
        <p:grpSp>
          <p:nvGrpSpPr>
            <p:cNvPr id="207" name="矩形 14"/>
            <p:cNvGrpSpPr/>
            <p:nvPr/>
          </p:nvGrpSpPr>
          <p:grpSpPr>
            <a:xfrm>
              <a:off x="4241800" y="2095500"/>
              <a:ext cx="685801" cy="482734"/>
              <a:chOff x="0" y="0"/>
              <a:chExt cx="685800" cy="482733"/>
            </a:xfrm>
          </p:grpSpPr>
          <p:sp>
            <p:nvSpPr>
              <p:cNvPr id="205" name="Rectangle"/>
              <p:cNvSpPr/>
              <p:nvPr/>
            </p:nvSpPr>
            <p:spPr>
              <a:xfrm>
                <a:off x="0" y="12766"/>
                <a:ext cx="685800" cy="457201"/>
              </a:xfrm>
              <a:prstGeom prst="rect">
                <a:avLst/>
              </a:prstGeom>
              <a:solidFill>
                <a:srgbClr val="FFFF00"/>
              </a:solidFill>
              <a:ln w="15875" cap="flat">
                <a:solidFill>
                  <a:srgbClr val="429858"/>
                </a:solidFill>
                <a:prstDash val="solid"/>
                <a:round/>
              </a:ln>
              <a:effectLst/>
            </p:spPr>
            <p:txBody>
              <a:bodyPr wrap="square" lIns="0" tIns="0" rIns="0" bIns="0" numCol="1" anchor="ctr">
                <a:no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p>
            </p:txBody>
          </p:sp>
          <p:sp>
            <p:nvSpPr>
              <p:cNvPr id="206" name="a2"/>
              <p:cNvSpPr txBox="1"/>
              <p:nvPr/>
            </p:nvSpPr>
            <p:spPr>
              <a:xfrm>
                <a:off x="53657" y="0"/>
                <a:ext cx="578486" cy="482734"/>
              </a:xfrm>
              <a:prstGeom prst="rect">
                <a:avLst/>
              </a:prstGeom>
              <a:noFill/>
              <a:ln w="12700" cap="flat">
                <a:noFill/>
                <a:miter lim="400000"/>
              </a:ln>
              <a:effectLst/>
            </p:spPr>
            <p:txBody>
              <a:bodyPr wrap="square" lIns="45719" tIns="45719" rIns="45719" bIns="45719" numCol="1" anchor="ctr">
                <a:spAutoFit/>
              </a:bodyPr>
              <a:lstStyle>
                <a:lvl1pPr algn="ctr">
                  <a:defRPr sz="2800">
                    <a:latin typeface="Times New Roman" panose="02020603050405020304"/>
                    <a:ea typeface="Times New Roman" panose="02020603050405020304"/>
                    <a:cs typeface="Times New Roman" panose="02020603050405020304"/>
                    <a:sym typeface="Times New Roman" panose="02020603050405020304"/>
                  </a:defRPr>
                </a:lvl1pPr>
              </a:lstStyle>
              <a:p>
                <a:r>
                  <a:t>a2</a:t>
                </a:r>
              </a:p>
            </p:txBody>
          </p:sp>
        </p:grpSp>
        <p:sp>
          <p:nvSpPr>
            <p:cNvPr id="208" name="直接箭头连接符 15"/>
            <p:cNvSpPr/>
            <p:nvPr/>
          </p:nvSpPr>
          <p:spPr>
            <a:xfrm flipH="1">
              <a:off x="2070100" y="469967"/>
              <a:ext cx="533401" cy="49530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p:txBody>
        </p:sp>
        <p:sp>
          <p:nvSpPr>
            <p:cNvPr id="209" name="直接箭头连接符 16"/>
            <p:cNvSpPr/>
            <p:nvPr/>
          </p:nvSpPr>
          <p:spPr>
            <a:xfrm>
              <a:off x="2603500" y="469967"/>
              <a:ext cx="609601" cy="495301"/>
            </a:xfrm>
            <a:prstGeom prst="line">
              <a:avLst/>
            </a:prstGeom>
            <a:noFill/>
            <a:ln w="38100" cap="flat">
              <a:solidFill>
                <a:srgbClr val="000000"/>
              </a:solidFill>
              <a:prstDash val="solid"/>
              <a:round/>
              <a:tailEnd type="triangle" w="med" len="med"/>
            </a:ln>
            <a:effectLst/>
          </p:spPr>
          <p:txBody>
            <a:bodyPr wrap="square" lIns="0" tIns="0" rIns="0" bIns="0" numCol="1" anchor="t">
              <a:noAutofit/>
            </a:bodyPr>
            <a:lstStyle/>
            <a:p/>
          </p:txBody>
        </p:sp>
        <p:sp>
          <p:nvSpPr>
            <p:cNvPr id="210" name="直接箭头连接符 17"/>
            <p:cNvSpPr/>
            <p:nvPr/>
          </p:nvSpPr>
          <p:spPr>
            <a:xfrm flipH="1">
              <a:off x="1193799" y="1422466"/>
              <a:ext cx="1447802" cy="685800"/>
            </a:xfrm>
            <a:prstGeom prst="line">
              <a:avLst/>
            </a:prstGeom>
            <a:noFill/>
            <a:ln w="38100" cap="flat">
              <a:solidFill>
                <a:schemeClr val="accent1"/>
              </a:solidFill>
              <a:prstDash val="solid"/>
              <a:round/>
              <a:tailEnd type="triangle" w="med" len="med"/>
            </a:ln>
            <a:effectLst/>
          </p:spPr>
          <p:txBody>
            <a:bodyPr wrap="square" lIns="0" tIns="0" rIns="0" bIns="0" numCol="1" anchor="t">
              <a:noAutofit/>
            </a:bodyPr>
            <a:lstStyle/>
            <a:p/>
          </p:txBody>
        </p:sp>
        <p:sp>
          <p:nvSpPr>
            <p:cNvPr id="211" name="直接箭头连接符 18"/>
            <p:cNvSpPr/>
            <p:nvPr/>
          </p:nvSpPr>
          <p:spPr>
            <a:xfrm>
              <a:off x="2641600" y="1422466"/>
              <a:ext cx="1371601" cy="685800"/>
            </a:xfrm>
            <a:prstGeom prst="line">
              <a:avLst/>
            </a:prstGeom>
            <a:noFill/>
            <a:ln w="38100" cap="flat">
              <a:solidFill>
                <a:schemeClr val="accent1"/>
              </a:solidFill>
              <a:prstDash val="solid"/>
              <a:round/>
              <a:tailEnd type="triangle" w="med" len="med"/>
            </a:ln>
            <a:effectLst/>
          </p:spPr>
          <p:txBody>
            <a:bodyPr wrap="square" lIns="0" tIns="0" rIns="0" bIns="0" numCol="1" anchor="t">
              <a:noAutofit/>
            </a:bodyPr>
            <a:lstStyle/>
            <a:p/>
          </p:txBody>
        </p:sp>
        <p:sp>
          <p:nvSpPr>
            <p:cNvPr id="212" name="TextBox 24"/>
            <p:cNvSpPr txBox="1"/>
            <p:nvPr/>
          </p:nvSpPr>
          <p:spPr>
            <a:xfrm>
              <a:off x="3677920" y="508111"/>
              <a:ext cx="2499361" cy="421393"/>
            </a:xfrm>
            <a:prstGeom prst="rect">
              <a:avLst/>
            </a:prstGeom>
            <a:noFill/>
            <a:ln w="12700" cap="flat">
              <a:noFill/>
              <a:miter lim="400000"/>
            </a:ln>
            <a:effectLst/>
          </p:spPr>
          <p:txBody>
            <a:bodyPr wrap="square" lIns="45719" tIns="45719" rIns="45719" bIns="45719" numCol="1" anchor="t">
              <a:spAutoFit/>
            </a:bodyPr>
            <a:lstStyle>
              <a:lvl1pPr>
                <a:defRPr sz="2400">
                  <a:latin typeface="Times New Roman" panose="02020603050405020304"/>
                  <a:ea typeface="Times New Roman" panose="02020603050405020304"/>
                  <a:cs typeface="Times New Roman" panose="02020603050405020304"/>
                  <a:sym typeface="Times New Roman" panose="02020603050405020304"/>
                </a:defRPr>
              </a:lvl1pPr>
            </a:lstStyle>
            <a:p>
              <a:r>
                <a:t>Gene duplication</a:t>
              </a:r>
            </a:p>
          </p:txBody>
        </p:sp>
        <p:sp>
          <p:nvSpPr>
            <p:cNvPr id="213" name="TextBox 25"/>
            <p:cNvSpPr txBox="1"/>
            <p:nvPr/>
          </p:nvSpPr>
          <p:spPr>
            <a:xfrm>
              <a:off x="4211320" y="1422593"/>
              <a:ext cx="1661161" cy="421393"/>
            </a:xfrm>
            <a:prstGeom prst="rect">
              <a:avLst/>
            </a:prstGeom>
            <a:noFill/>
            <a:ln w="12700" cap="flat">
              <a:noFill/>
              <a:miter lim="400000"/>
            </a:ln>
            <a:effectLst/>
          </p:spPr>
          <p:txBody>
            <a:bodyPr wrap="square" lIns="45719" tIns="45719" rIns="45719" bIns="45719" numCol="1" anchor="t">
              <a:spAutoFit/>
            </a:bodyPr>
            <a:lstStyle>
              <a:lvl1pPr>
                <a:defRPr sz="2400">
                  <a:latin typeface="Times New Roman" panose="02020603050405020304"/>
                  <a:ea typeface="Times New Roman" panose="02020603050405020304"/>
                  <a:cs typeface="Times New Roman" panose="02020603050405020304"/>
                  <a:sym typeface="Times New Roman" panose="02020603050405020304"/>
                </a:defRPr>
              </a:lvl1pPr>
            </a:lstStyle>
            <a:p>
              <a:r>
                <a:t>Speciation</a:t>
              </a:r>
            </a:p>
          </p:txBody>
        </p:sp>
        <p:sp>
          <p:nvSpPr>
            <p:cNvPr id="214" name="TextBox 26"/>
            <p:cNvSpPr txBox="1"/>
            <p:nvPr/>
          </p:nvSpPr>
          <p:spPr>
            <a:xfrm>
              <a:off x="528319" y="2870523"/>
              <a:ext cx="1381762" cy="421393"/>
            </a:xfrm>
            <a:prstGeom prst="rect">
              <a:avLst/>
            </a:prstGeom>
            <a:noFill/>
            <a:ln w="12700" cap="flat">
              <a:noFill/>
              <a:miter lim="400000"/>
            </a:ln>
            <a:effectLst/>
          </p:spPr>
          <p:txBody>
            <a:bodyPr wrap="square" lIns="45719" tIns="45719" rIns="45719" bIns="45719" numCol="1" anchor="t">
              <a:spAutoFit/>
            </a:bodyPr>
            <a:lstStyle>
              <a:lvl1pPr>
                <a:defRPr sz="2400">
                  <a:latin typeface="Times New Roman" panose="02020603050405020304"/>
                  <a:ea typeface="Times New Roman" panose="02020603050405020304"/>
                  <a:cs typeface="Times New Roman" panose="02020603050405020304"/>
                  <a:sym typeface="Times New Roman" panose="02020603050405020304"/>
                </a:defRPr>
              </a:lvl1pPr>
            </a:lstStyle>
            <a:p>
              <a:r>
                <a:t>Species I</a:t>
              </a:r>
            </a:p>
          </p:txBody>
        </p:sp>
        <p:sp>
          <p:nvSpPr>
            <p:cNvPr id="215" name="TextBox 27"/>
            <p:cNvSpPr txBox="1"/>
            <p:nvPr/>
          </p:nvSpPr>
          <p:spPr>
            <a:xfrm>
              <a:off x="3296920" y="2870523"/>
              <a:ext cx="1496061" cy="421393"/>
            </a:xfrm>
            <a:prstGeom prst="rect">
              <a:avLst/>
            </a:prstGeom>
            <a:noFill/>
            <a:ln w="12700" cap="flat">
              <a:noFill/>
              <a:miter lim="400000"/>
            </a:ln>
            <a:effectLst/>
          </p:spPr>
          <p:txBody>
            <a:bodyPr wrap="square" lIns="45719" tIns="45719" rIns="45719" bIns="45719" numCol="1" anchor="t">
              <a:spAutoFit/>
            </a:bodyPr>
            <a:lstStyle>
              <a:lvl1pPr>
                <a:defRPr sz="2400">
                  <a:latin typeface="Times New Roman" panose="02020603050405020304"/>
                  <a:ea typeface="Times New Roman" panose="02020603050405020304"/>
                  <a:cs typeface="Times New Roman" panose="02020603050405020304"/>
                  <a:sym typeface="Times New Roman" panose="02020603050405020304"/>
                </a:defRPr>
              </a:lvl1pPr>
            </a:lstStyle>
            <a:p>
              <a:r>
                <a:t>Species II</a:t>
              </a: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4" fill="hold" grpId="1" nodeType="clickEffect">
                                  <p:stCondLst>
                                    <p:cond delay="0"/>
                                  </p:stCondLst>
                                  <p:iterate type="el">
                                    <p:tmAbs val="0"/>
                                  </p:iterate>
                                  <p:childTnLst>
                                    <p:set>
                                      <p:cBhvr>
                                        <p:cTn id="6" dur="indefinite" fill="hold"/>
                                        <p:tgtEl>
                                          <p:spTgt spid="216"/>
                                        </p:tgtEl>
                                        <p:attrNameLst>
                                          <p:attrName>style.visibility</p:attrName>
                                        </p:attrNameLst>
                                      </p:cBhvr>
                                      <p:to>
                                        <p:strVal val="visible"/>
                                      </p:to>
                                    </p:set>
                                    <p:anim calcmode="lin" valueType="num">
                                      <p:cBhvr>
                                        <p:cTn id="7" dur="500" fill="hold"/>
                                        <p:tgtEl>
                                          <p:spTgt spid="216"/>
                                        </p:tgtEl>
                                        <p:attrNameLst>
                                          <p:attrName>ppt_x</p:attrName>
                                        </p:attrNameLst>
                                      </p:cBhvr>
                                      <p:tavLst>
                                        <p:tav tm="0">
                                          <p:val>
                                            <p:strVal val="#ppt_x"/>
                                          </p:val>
                                        </p:tav>
                                        <p:tav tm="100000">
                                          <p:val>
                                            <p:strVal val="#ppt_x"/>
                                          </p:val>
                                        </p:tav>
                                      </p:tavLst>
                                    </p:anim>
                                    <p:anim calcmode="lin" valueType="num">
                                      <p:cBhvr>
                                        <p:cTn id="8" dur="500" fill="hold"/>
                                        <p:tgtEl>
                                          <p:spTgt spid="2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spid="216" grpId="1" animBg="1" advAuto="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5" name="标题 4"/>
          <p:cNvSpPr txBox="1"/>
          <p:nvPr>
            <p:ph type="title"/>
          </p:nvPr>
        </p:nvSpPr>
        <p:spPr>
          <a:xfrm>
            <a:off x="179070" y="476884"/>
            <a:ext cx="8760460" cy="749301"/>
          </a:xfrm>
          <a:prstGeom prst="rect">
            <a:avLst/>
          </a:prstGeom>
        </p:spPr>
        <p:txBody>
          <a:bodyPr/>
          <a:lstStyle/>
          <a:p>
            <a:pPr defTabSz="466090">
              <a:defRPr sz="1835"/>
            </a:pPr>
            <a:r>
              <a:t>1</a:t>
            </a:r>
            <a:r>
              <a:rPr>
                <a:latin typeface="黑体"/>
                <a:ea typeface="黑体"/>
                <a:cs typeface="黑体"/>
                <a:sym typeface="黑体"/>
              </a:rPr>
              <a:t>、基本概念</a:t>
            </a:r>
            <a:r>
              <a:t>--</a:t>
            </a:r>
            <a:br/>
            <a:r>
              <a:rPr>
                <a:latin typeface="黑体"/>
                <a:ea typeface="黑体"/>
                <a:cs typeface="黑体"/>
                <a:sym typeface="黑体"/>
              </a:rPr>
              <a:t>相似性（</a:t>
            </a:r>
            <a:r>
              <a:t>similarity</a:t>
            </a:r>
            <a:r>
              <a:rPr>
                <a:latin typeface="黑体"/>
                <a:ea typeface="黑体"/>
                <a:cs typeface="黑体"/>
                <a:sym typeface="黑体"/>
              </a:rPr>
              <a:t>）和同一性（</a:t>
            </a:r>
            <a:r>
              <a:t>identity</a:t>
            </a:r>
            <a:r>
              <a:rPr>
                <a:latin typeface="黑体"/>
                <a:ea typeface="黑体"/>
                <a:cs typeface="黑体"/>
                <a:sym typeface="黑体"/>
              </a:rPr>
              <a:t>）</a:t>
            </a:r>
            <a:endParaRPr>
              <a:latin typeface="黑体"/>
              <a:ea typeface="黑体"/>
              <a:cs typeface="黑体"/>
              <a:sym typeface="黑体"/>
            </a:endParaRPr>
          </a:p>
        </p:txBody>
      </p:sp>
      <p:sp>
        <p:nvSpPr>
          <p:cNvPr id="256" name="灯片编号占位符 3"/>
          <p:cNvSpPr txBox="1"/>
          <p:nvPr>
            <p:ph type="sldNum" sz="quarter" idx="4294967295"/>
          </p:nvPr>
        </p:nvSpPr>
        <p:spPr>
          <a:xfrm>
            <a:off x="8553380" y="5974715"/>
            <a:ext cx="263983" cy="269241"/>
          </a:xfrm>
          <a:prstGeom prst="rect">
            <a:avLst/>
          </a:prstGeom>
        </p:spPr>
        <p:txBody>
          <a:bodyPr/>
          <a:lstStyle/>
          <a:p>
            <a:fld id="{86CB4B4D-7CA3-9044-876B-883B54F8677D}" type="slidenum">
              <a:rPr/>
            </a:fld>
            <a:endParaRPr/>
          </a:p>
        </p:txBody>
      </p:sp>
      <p:sp>
        <p:nvSpPr>
          <p:cNvPr id="257" name="Text Box 1"/>
          <p:cNvSpPr txBox="1"/>
          <p:nvPr/>
        </p:nvSpPr>
        <p:spPr>
          <a:xfrm>
            <a:off x="153034" y="1196975"/>
            <a:ext cx="8931911" cy="6950383"/>
          </a:xfrm>
          <a:prstGeom prst="rect">
            <a:avLst/>
          </a:prstGeom>
          <a:ln w="12700">
            <a:miter lim="400000"/>
          </a:ln>
        </p:spPr>
        <p:txBody>
          <a:bodyPr lIns="45719" rIns="45719">
            <a:spAutoFit/>
          </a:bodyPr>
          <a:lstStyle/>
          <a:p>
            <a:pPr marL="285750" indent="-285750">
              <a:lnSpc>
                <a:spcPct val="150000"/>
              </a:lnSpc>
              <a:buSzPct val="100000"/>
              <a:buChar char="➢"/>
              <a:defRPr sz="2400">
                <a:latin typeface="Arial" panose="020B0604020202090204"/>
                <a:ea typeface="Arial" panose="020B0604020202090204"/>
                <a:cs typeface="Arial" panose="020B0604020202090204"/>
                <a:sym typeface="Arial" panose="020B0604020202090204"/>
              </a:defRPr>
            </a:pPr>
            <a:r>
              <a:rPr>
                <a:latin typeface="宋体"/>
                <a:ea typeface="宋体"/>
                <a:cs typeface="宋体"/>
                <a:sym typeface="宋体"/>
              </a:rPr>
              <a:t>同源蛋白在三维结构上有显著地</a:t>
            </a:r>
            <a:r>
              <a:rPr>
                <a:solidFill>
                  <a:srgbClr val="0000FF"/>
                </a:solidFill>
                <a:latin typeface="宋体"/>
                <a:ea typeface="宋体"/>
                <a:cs typeface="宋体"/>
                <a:sym typeface="宋体"/>
              </a:rPr>
              <a:t>相似性</a:t>
            </a:r>
            <a:r>
              <a:rPr>
                <a:latin typeface="宋体"/>
                <a:ea typeface="宋体"/>
                <a:cs typeface="宋体"/>
                <a:sym typeface="宋体"/>
              </a:rPr>
              <a:t>（</a:t>
            </a:r>
            <a:r>
              <a:t>similarity</a:t>
            </a:r>
            <a:r>
              <a:rPr>
                <a:latin typeface="宋体"/>
                <a:ea typeface="宋体"/>
                <a:cs typeface="宋体"/>
                <a:sym typeface="宋体"/>
              </a:rPr>
              <a:t>），</a:t>
            </a:r>
            <a:endParaRPr>
              <a:latin typeface="宋体"/>
              <a:ea typeface="宋体"/>
              <a:cs typeface="宋体"/>
              <a:sym typeface="宋体"/>
            </a:endParaRPr>
          </a:p>
          <a:p>
            <a:pPr marL="285750" indent="-285750">
              <a:lnSpc>
                <a:spcPct val="150000"/>
              </a:lnSpc>
              <a:buSzPct val="100000"/>
              <a:buChar char="➢"/>
              <a:defRPr sz="2400">
                <a:latin typeface="Arial" panose="020B0604020202090204"/>
                <a:ea typeface="Arial" panose="020B0604020202090204"/>
                <a:cs typeface="Arial" panose="020B0604020202090204"/>
                <a:sym typeface="Arial" panose="020B0604020202090204"/>
              </a:defRPr>
            </a:pPr>
            <a:r>
              <a:rPr>
                <a:latin typeface="宋体"/>
                <a:ea typeface="宋体"/>
                <a:cs typeface="宋体"/>
                <a:sym typeface="宋体"/>
              </a:rPr>
              <a:t>当两条序列同源时，他们的氨基酸或者核苷酸序列通常有显著的</a:t>
            </a:r>
            <a:r>
              <a:rPr>
                <a:solidFill>
                  <a:srgbClr val="0000FF"/>
                </a:solidFill>
                <a:latin typeface="宋体"/>
                <a:ea typeface="宋体"/>
                <a:cs typeface="宋体"/>
                <a:sym typeface="宋体"/>
              </a:rPr>
              <a:t>同一性</a:t>
            </a:r>
            <a:r>
              <a:rPr>
                <a:latin typeface="宋体"/>
                <a:ea typeface="宋体"/>
                <a:cs typeface="宋体"/>
                <a:sym typeface="宋体"/>
              </a:rPr>
              <a:t>（</a:t>
            </a:r>
            <a:r>
              <a:t>identity</a:t>
            </a:r>
            <a:r>
              <a:rPr>
                <a:latin typeface="宋体"/>
                <a:ea typeface="宋体"/>
                <a:cs typeface="宋体"/>
                <a:sym typeface="宋体"/>
              </a:rPr>
              <a:t>）。</a:t>
            </a:r>
            <a:endParaRPr>
              <a:latin typeface="宋体"/>
              <a:ea typeface="宋体"/>
              <a:cs typeface="宋体"/>
              <a:sym typeface="宋体"/>
            </a:endParaRPr>
          </a:p>
          <a:p>
            <a:pPr marL="285750" indent="-285750">
              <a:lnSpc>
                <a:spcPct val="150000"/>
              </a:lnSpc>
              <a:buSzPct val="100000"/>
              <a:buChar char="➢"/>
              <a:defRPr sz="2400">
                <a:latin typeface="Arial" panose="020B0604020202090204"/>
                <a:ea typeface="Arial" panose="020B0604020202090204"/>
                <a:cs typeface="Arial" panose="020B0604020202090204"/>
                <a:sym typeface="Arial" panose="020B0604020202090204"/>
              </a:defRPr>
            </a:pPr>
            <a:r>
              <a:rPr>
                <a:latin typeface="宋体"/>
                <a:ea typeface="宋体"/>
                <a:cs typeface="宋体"/>
                <a:sym typeface="宋体"/>
              </a:rPr>
              <a:t>同源性和相似性是两个不同的概念，不能混淆和混用。</a:t>
            </a:r>
            <a:endParaRPr>
              <a:latin typeface="宋体"/>
              <a:ea typeface="宋体"/>
              <a:cs typeface="宋体"/>
              <a:sym typeface="宋体"/>
            </a:endParaRPr>
          </a:p>
          <a:p>
            <a:pPr>
              <a:lnSpc>
                <a:spcPct val="150000"/>
              </a:lnSpc>
              <a:defRPr sz="2400">
                <a:latin typeface="Arial" panose="020B0604020202090204"/>
                <a:ea typeface="Arial" panose="020B0604020202090204"/>
                <a:cs typeface="Arial" panose="020B0604020202090204"/>
                <a:sym typeface="Arial" panose="020B0604020202090204"/>
              </a:defRPr>
            </a:pPr>
            <a:r>
              <a:t>   </a:t>
            </a:r>
            <a:r>
              <a:rPr>
                <a:latin typeface="宋体"/>
                <a:ea typeface="宋体"/>
                <a:cs typeface="宋体"/>
                <a:sym typeface="宋体"/>
              </a:rPr>
              <a:t>两条序列具有</a:t>
            </a:r>
            <a:r>
              <a:rPr>
                <a:solidFill>
                  <a:srgbClr val="0000FF"/>
                </a:solidFill>
                <a:latin typeface="宋体"/>
                <a:ea typeface="宋体"/>
                <a:cs typeface="宋体"/>
                <a:sym typeface="宋体"/>
              </a:rPr>
              <a:t>同源性</a:t>
            </a:r>
            <a:r>
              <a:rPr>
                <a:latin typeface="宋体"/>
                <a:ea typeface="宋体"/>
                <a:cs typeface="宋体"/>
                <a:sym typeface="宋体"/>
              </a:rPr>
              <a:t>，意味着这两条序列存在进化方面的关系，他们从同一个祖先进化而来；</a:t>
            </a:r>
            <a:endParaRPr>
              <a:latin typeface="宋体"/>
              <a:ea typeface="宋体"/>
              <a:cs typeface="宋体"/>
              <a:sym typeface="宋体"/>
            </a:endParaRPr>
          </a:p>
          <a:p>
            <a:pPr>
              <a:lnSpc>
                <a:spcPct val="150000"/>
              </a:lnSpc>
              <a:defRPr sz="2400">
                <a:latin typeface="Arial" panose="020B0604020202090204"/>
                <a:ea typeface="Arial" panose="020B0604020202090204"/>
                <a:cs typeface="Arial" panose="020B0604020202090204"/>
                <a:sym typeface="Arial" panose="020B0604020202090204"/>
              </a:defRPr>
            </a:pPr>
            <a:r>
              <a:t> </a:t>
            </a:r>
            <a:r>
              <a:t> </a:t>
            </a:r>
            <a:r>
              <a:rPr>
                <a:solidFill>
                  <a:srgbClr val="0000FF"/>
                </a:solidFill>
                <a:latin typeface="宋体"/>
                <a:ea typeface="宋体"/>
                <a:cs typeface="宋体"/>
                <a:sym typeface="宋体"/>
              </a:rPr>
              <a:t>相似性</a:t>
            </a:r>
            <a:r>
              <a:rPr>
                <a:latin typeface="宋体"/>
                <a:ea typeface="宋体"/>
                <a:cs typeface="宋体"/>
                <a:sym typeface="宋体"/>
              </a:rPr>
              <a:t>，只是表明两条序列间具有一定的相似程度。例如：由于氨基酸编码的冗余性，差异相当大的</a:t>
            </a:r>
            <a:r>
              <a:t>DNA</a:t>
            </a:r>
            <a:r>
              <a:rPr>
                <a:latin typeface="宋体"/>
                <a:ea typeface="宋体"/>
                <a:cs typeface="宋体"/>
                <a:sym typeface="宋体"/>
              </a:rPr>
              <a:t>序列可能产生差异相当小的蛋白质序列，这两条蛋白序列相似度很高，但是并不具有同源性。</a:t>
            </a:r>
            <a:endParaRPr>
              <a:latin typeface="宋体"/>
              <a:ea typeface="宋体"/>
              <a:cs typeface="宋体"/>
              <a:sym typeface="宋体"/>
            </a:endParaRPr>
          </a:p>
          <a:p>
            <a:pPr>
              <a:lnSpc>
                <a:spcPct val="150000"/>
              </a:lnSpc>
              <a:defRPr sz="2400">
                <a:latin typeface="Arial" panose="020B0604020202090204"/>
                <a:ea typeface="Arial" panose="020B0604020202090204"/>
                <a:cs typeface="Arial" panose="020B0604020202090204"/>
                <a:sym typeface="Arial" panose="020B0604020202090204"/>
              </a:defRPr>
            </a:pPr>
            <a:r>
              <a:t> </a:t>
            </a:r>
            <a:r>
              <a:t> </a:t>
            </a:r>
          </a:p>
          <a:p>
            <a:pPr>
              <a:lnSpc>
                <a:spcPct val="150000"/>
              </a:lnSpc>
              <a:defRPr sz="2400">
                <a:latin typeface="Arial" panose="020B0604020202090204"/>
                <a:ea typeface="Arial" panose="020B0604020202090204"/>
                <a:cs typeface="Arial" panose="020B0604020202090204"/>
                <a:sym typeface="Arial" panose="020B0604020202090204"/>
              </a:defRPr>
            </a:pPr>
          </a:p>
          <a:p>
            <a:pPr marL="285750" indent="-285750">
              <a:lnSpc>
                <a:spcPct val="150000"/>
              </a:lnSpc>
              <a:buSzPct val="100000"/>
              <a:buChar char="➢"/>
              <a:defRPr sz="2400">
                <a:latin typeface="Arial" panose="020B0604020202090204"/>
                <a:ea typeface="Arial" panose="020B0604020202090204"/>
                <a:cs typeface="Arial" panose="020B0604020202090204"/>
                <a:sym typeface="Arial" panose="020B0604020202090204"/>
              </a:defRPr>
            </a:p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Group 6"/>
          <p:cNvGrpSpPr/>
          <p:nvPr/>
        </p:nvGrpSpPr>
        <p:grpSpPr>
          <a:xfrm>
            <a:off x="539750" y="-27305"/>
            <a:ext cx="7814945" cy="6858000"/>
            <a:chOff x="850" y="-43"/>
            <a:chExt cx="12307" cy="10800"/>
          </a:xfrm>
        </p:grpSpPr>
        <p:pic>
          <p:nvPicPr>
            <p:cNvPr id="4" name="Picture 3" descr="Screen Shot 2024-03-04 at 11.59.21"/>
            <p:cNvPicPr>
              <a:picLocks noChangeAspect="1"/>
            </p:cNvPicPr>
            <p:nvPr>
              <p:custDataLst>
                <p:tags r:id="rId1"/>
              </p:custDataLst>
            </p:nvPr>
          </p:nvPicPr>
          <p:blipFill>
            <a:blip r:embed="rId2"/>
            <a:stretch>
              <a:fillRect/>
            </a:stretch>
          </p:blipFill>
          <p:spPr>
            <a:xfrm>
              <a:off x="963" y="-43"/>
              <a:ext cx="12195" cy="10800"/>
            </a:xfrm>
            <a:prstGeom prst="rect">
              <a:avLst/>
            </a:prstGeom>
          </p:spPr>
        </p:pic>
        <p:sp>
          <p:nvSpPr>
            <p:cNvPr id="168" name="Rectangle 25"/>
            <p:cNvSpPr/>
            <p:nvPr>
              <p:custDataLst>
                <p:tags r:id="rId3"/>
              </p:custDataLst>
            </p:nvPr>
          </p:nvSpPr>
          <p:spPr>
            <a:xfrm>
              <a:off x="850" y="6194"/>
              <a:ext cx="12017" cy="4288"/>
            </a:xfrm>
            <a:prstGeom prst="rect">
              <a:avLst/>
            </a:prstGeom>
            <a:noFill/>
            <a:ln w="38100" cap="flat">
              <a:solidFill>
                <a:srgbClr val="FF0000"/>
              </a:solidFill>
              <a:prstDash val="sysDash"/>
              <a:round/>
            </a:ln>
            <a:effectLst/>
          </p:spPr>
          <p:txBody>
            <a:bodyPr wrap="square" lIns="0" tIns="0" rIns="0" bIns="0" numCol="1" anchor="ctr">
              <a:noAutofit/>
            </a:bodyPr>
            <a:p>
              <a:pPr algn="ctr">
                <a:defRPr>
                  <a:solidFill>
                    <a:schemeClr val="accent6">
                      <a:hueOff val="-10717809"/>
                      <a:satOff val="-95616"/>
                      <a:lumOff val="55098"/>
                    </a:schemeClr>
                  </a:solidFill>
                </a:defRPr>
              </a:pPr>
            </a:p>
          </p:txBody>
        </p:sp>
        <p:sp>
          <p:nvSpPr>
            <p:cNvPr id="5" name="Rectangle 25"/>
            <p:cNvSpPr/>
            <p:nvPr>
              <p:custDataLst>
                <p:tags r:id="rId4"/>
              </p:custDataLst>
            </p:nvPr>
          </p:nvSpPr>
          <p:spPr>
            <a:xfrm>
              <a:off x="1304" y="1091"/>
              <a:ext cx="3041" cy="1172"/>
            </a:xfrm>
            <a:prstGeom prst="rect">
              <a:avLst/>
            </a:prstGeom>
            <a:noFill/>
            <a:ln w="38100" cap="flat">
              <a:solidFill>
                <a:srgbClr val="FF0000"/>
              </a:solidFill>
              <a:prstDash val="sysDash"/>
              <a:round/>
            </a:ln>
            <a:effectLst/>
          </p:spPr>
          <p:txBody>
            <a:bodyPr wrap="square" lIns="0" tIns="0" rIns="0" bIns="0" numCol="1" anchor="ctr">
              <a:noAutofit/>
            </a:bodyPr>
            <a:lstStyle/>
            <a:p>
              <a:pPr algn="ctr">
                <a:defRPr>
                  <a:solidFill>
                    <a:schemeClr val="accent6">
                      <a:hueOff val="-10717809"/>
                      <a:satOff val="-95616"/>
                      <a:lumOff val="55098"/>
                    </a:schemeClr>
                  </a:solidFill>
                </a:defRPr>
              </a:pPr>
            </a:p>
          </p:txBody>
        </p:sp>
        <p:sp>
          <p:nvSpPr>
            <p:cNvPr id="6" name="Rectangle 25"/>
            <p:cNvSpPr/>
            <p:nvPr>
              <p:custDataLst>
                <p:tags r:id="rId5"/>
              </p:custDataLst>
            </p:nvPr>
          </p:nvSpPr>
          <p:spPr>
            <a:xfrm>
              <a:off x="1304" y="3019"/>
              <a:ext cx="4525" cy="1334"/>
            </a:xfrm>
            <a:prstGeom prst="rect">
              <a:avLst/>
            </a:prstGeom>
            <a:noFill/>
            <a:ln w="38100" cap="flat">
              <a:solidFill>
                <a:srgbClr val="FF0000"/>
              </a:solidFill>
              <a:prstDash val="sysDash"/>
              <a:round/>
            </a:ln>
            <a:effectLst/>
          </p:spPr>
          <p:txBody>
            <a:bodyPr wrap="square" lIns="0" tIns="0" rIns="0" bIns="0" numCol="1" anchor="ctr">
              <a:noAutofit/>
            </a:bodyPr>
            <a:p>
              <a:pPr algn="ctr">
                <a:defRPr>
                  <a:solidFill>
                    <a:schemeClr val="accent6">
                      <a:hueOff val="-10717809"/>
                      <a:satOff val="-95615"/>
                      <a:lumOff val="55098"/>
                    </a:schemeClr>
                  </a:solidFill>
                </a:defRPr>
              </a:pPr>
            </a:p>
          </p:txBody>
        </p:sp>
      </p:gr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第</a:t>
            </a:r>
            <a:r>
              <a:rPr lang="zh-CN">
                <a:latin typeface="黑体"/>
                <a:ea typeface="黑体"/>
                <a:cs typeface="黑体"/>
                <a:sym typeface="黑体"/>
              </a:rPr>
              <a:t>二</a:t>
            </a:r>
            <a:r>
              <a:rPr>
                <a:latin typeface="黑体"/>
                <a:ea typeface="黑体"/>
                <a:cs typeface="黑体"/>
                <a:sym typeface="黑体"/>
              </a:rPr>
              <a:t>节 </a:t>
            </a:r>
            <a:r>
              <a:rPr lang="zh-CN">
                <a:latin typeface="黑体"/>
                <a:ea typeface="黑体"/>
                <a:cs typeface="黑体"/>
                <a:sym typeface="黑体"/>
              </a:rPr>
              <a:t>双序列比对</a:t>
            </a:r>
            <a:r>
              <a:rPr lang="zh-CN">
                <a:latin typeface="黑体"/>
                <a:ea typeface="黑体"/>
                <a:cs typeface="黑体"/>
                <a:sym typeface="黑体"/>
              </a:rPr>
              <a:t>算法</a:t>
            </a:r>
            <a:endParaRPr lang="zh-CN">
              <a:latin typeface="黑体"/>
              <a:ea typeface="黑体"/>
              <a:cs typeface="黑体"/>
              <a:sym typeface="黑体"/>
            </a:endParaRPr>
          </a:p>
        </p:txBody>
      </p:sp>
      <p:sp>
        <p:nvSpPr>
          <p:cNvPr id="3" name="Text Placeholder 2"/>
          <p:cNvSpPr/>
          <p:nvPr>
            <p:ph type="body" idx="1"/>
          </p:nvPr>
        </p:nvSpPr>
        <p:spPr>
          <a:xfrm>
            <a:off x="611505" y="1807845"/>
            <a:ext cx="8312150" cy="3755390"/>
          </a:xfrm>
        </p:spPr>
        <p:txBody>
          <a:bodyPr>
            <a:normAutofit lnSpcReduction="20000"/>
          </a:bodyPr>
          <a:p>
            <a:pPr>
              <a:lnSpc>
                <a:spcPct val="250000"/>
              </a:lnSpc>
            </a:pPr>
            <a:r>
              <a:rPr lang="zh-CN" altLang="en-US"/>
              <a:t>一、全局比对算法（</a:t>
            </a:r>
            <a:r>
              <a:rPr lang="en-US" altLang="zh-CN"/>
              <a:t>Needleman-Wunsch</a:t>
            </a:r>
            <a:r>
              <a:rPr lang="zh-CN" altLang="en-US"/>
              <a:t>算法）</a:t>
            </a:r>
            <a:endParaRPr lang="zh-CN" altLang="en-US"/>
          </a:p>
          <a:p>
            <a:pPr>
              <a:lnSpc>
                <a:spcPct val="250000"/>
              </a:lnSpc>
            </a:pPr>
            <a:r>
              <a:rPr lang="zh-CN" altLang="en-US">
                <a:solidFill>
                  <a:schemeClr val="tx2"/>
                </a:solidFill>
              </a:rPr>
              <a:t>二、局部比对算法（</a:t>
            </a:r>
            <a:r>
              <a:rPr lang="en-US" altLang="zh-CN">
                <a:solidFill>
                  <a:schemeClr val="tx2"/>
                </a:solidFill>
              </a:rPr>
              <a:t>Smith-Waterman</a:t>
            </a:r>
            <a:r>
              <a:rPr lang="zh-CN" altLang="en-US">
                <a:solidFill>
                  <a:schemeClr val="tx2"/>
                </a:solidFill>
              </a:rPr>
              <a:t>算法）</a:t>
            </a:r>
            <a:endParaRPr lang="zh-CN" altLang="en-US">
              <a:solidFill>
                <a:schemeClr val="tx2"/>
              </a:solidFill>
            </a:endParaRPr>
          </a:p>
          <a:p>
            <a:pPr>
              <a:lnSpc>
                <a:spcPct val="250000"/>
              </a:lnSpc>
            </a:pPr>
            <a:r>
              <a:rPr lang="zh-CN" altLang="en-US">
                <a:solidFill>
                  <a:schemeClr val="tx2"/>
                </a:solidFill>
              </a:rPr>
              <a:t>三、</a:t>
            </a:r>
            <a:r>
              <a:rPr lang="en-US" altLang="zh-CN">
                <a:solidFill>
                  <a:schemeClr val="tx2"/>
                </a:solidFill>
              </a:rPr>
              <a:t>BLAST</a:t>
            </a:r>
            <a:r>
              <a:rPr lang="zh-CN" altLang="en-US">
                <a:solidFill>
                  <a:schemeClr val="tx2"/>
                </a:solidFill>
              </a:rPr>
              <a:t>算法及数据库搜索</a:t>
            </a:r>
            <a:endParaRPr lang="zh-CN" altLang="en-US">
              <a:solidFill>
                <a:schemeClr val="tx2"/>
              </a:solidFill>
            </a:endParaRPr>
          </a:p>
          <a:p>
            <a:endParaRPr lang="zh-CN" altLang="en-US">
              <a:solidFill>
                <a:schemeClr val="tx2"/>
              </a:solidFill>
            </a:endParaRPr>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标题 4"/>
          <p:cNvSpPr txBox="1"/>
          <p:nvPr>
            <p:ph type="title"/>
          </p:nvPr>
        </p:nvSpPr>
        <p:spPr>
          <a:xfrm>
            <a:off x="467360" y="45085"/>
            <a:ext cx="8649335" cy="749300"/>
          </a:xfrm>
          <a:prstGeom prst="rect">
            <a:avLst/>
          </a:prstGeom>
        </p:spPr>
        <p:txBody>
          <a:bodyPr>
            <a:normAutofit fontScale="90000"/>
          </a:bodyPr>
          <a:lstStyle/>
          <a:p>
            <a:r>
              <a:rPr lang="zh-CN" b="1">
                <a:latin typeface="Times New Roman Bold" panose="02020603050405020304" charset="0"/>
                <a:cs typeface="Times New Roman Bold" panose="02020603050405020304" charset="0"/>
              </a:rPr>
              <a:t>一、全局比对算法（</a:t>
            </a:r>
            <a:r>
              <a:rPr lang="en-US" altLang="zh-CN" b="1">
                <a:latin typeface="Times New Roman Bold" panose="02020603050405020304" charset="0"/>
                <a:cs typeface="Times New Roman Bold" panose="02020603050405020304" charset="0"/>
              </a:rPr>
              <a:t>Needleman-Wunsch</a:t>
            </a:r>
            <a:r>
              <a:rPr lang="zh-CN" altLang="en-US" b="1">
                <a:latin typeface="Times New Roman Bold" panose="02020603050405020304" charset="0"/>
                <a:cs typeface="Times New Roman Bold" panose="02020603050405020304" charset="0"/>
              </a:rPr>
              <a:t>算法）</a:t>
            </a:r>
            <a:endParaRPr lang="zh-CN" altLang="en-US" b="1">
              <a:latin typeface="Times New Roman Bold" panose="02020603050405020304" charset="0"/>
              <a:cs typeface="Times New Roman Bold" panose="02020603050405020304" charset="0"/>
            </a:endParaRPr>
          </a:p>
        </p:txBody>
      </p:sp>
      <p:sp>
        <p:nvSpPr>
          <p:cNvPr id="175" name="内容占位符 5"/>
          <p:cNvSpPr txBox="1"/>
          <p:nvPr>
            <p:ph type="body" idx="1"/>
          </p:nvPr>
        </p:nvSpPr>
        <p:spPr>
          <a:xfrm>
            <a:off x="392430" y="1074420"/>
            <a:ext cx="8425180" cy="5265420"/>
          </a:xfrm>
          <a:prstGeom prst="rect">
            <a:avLst/>
          </a:prstGeom>
        </p:spPr>
        <p:txBody>
          <a:bodyPr>
            <a:normAutofit fontScale="90000"/>
          </a:bodyPr>
          <a:lstStyle/>
          <a:p>
            <a:pPr marL="457200" indent="-457200">
              <a:lnSpc>
                <a:spcPct val="200000"/>
              </a:lnSpc>
              <a:buFont typeface="Arial" panose="020B0604020202090204" pitchFamily="34" charset="0"/>
              <a:buChar char="•"/>
            </a:pPr>
            <a:r>
              <a:rPr lang="en-US">
                <a:solidFill>
                  <a:schemeClr val="tx1"/>
                </a:solidFill>
              </a:rPr>
              <a:t>Needleman</a:t>
            </a:r>
            <a:r>
              <a:rPr lang="zh-CN" altLang="en-US">
                <a:solidFill>
                  <a:schemeClr val="tx1"/>
                </a:solidFill>
              </a:rPr>
              <a:t>和</a:t>
            </a:r>
            <a:r>
              <a:rPr lang="en-US" altLang="zh-CN">
                <a:solidFill>
                  <a:schemeClr val="tx1"/>
                </a:solidFill>
              </a:rPr>
              <a:t>Wunsch</a:t>
            </a:r>
            <a:r>
              <a:rPr lang="zh-CN" altLang="en-US">
                <a:solidFill>
                  <a:schemeClr val="tx1"/>
                </a:solidFill>
                <a:ea typeface="宋体" charset="0"/>
              </a:rPr>
              <a:t>（</a:t>
            </a:r>
            <a:r>
              <a:rPr lang="en-US" altLang="zh-CN">
                <a:solidFill>
                  <a:schemeClr val="tx1"/>
                </a:solidFill>
                <a:ea typeface="宋体" charset="0"/>
              </a:rPr>
              <a:t>1970</a:t>
            </a:r>
            <a:r>
              <a:rPr lang="zh-CN" altLang="en-US">
                <a:solidFill>
                  <a:schemeClr val="tx1"/>
                </a:solidFill>
                <a:ea typeface="宋体" charset="0"/>
              </a:rPr>
              <a:t>）最初提出的算法，因此也叫</a:t>
            </a:r>
            <a:r>
              <a:rPr lang="en-US" altLang="zh-CN">
                <a:sym typeface="+mn-ea"/>
              </a:rPr>
              <a:t>Needleman-Wunsch</a:t>
            </a:r>
            <a:r>
              <a:rPr lang="zh-CN" altLang="en-US">
                <a:sym typeface="+mn-ea"/>
              </a:rPr>
              <a:t>算法，</a:t>
            </a:r>
            <a:r>
              <a:rPr lang="zh-CN" altLang="en-US">
                <a:solidFill>
                  <a:schemeClr val="tx1"/>
                </a:solidFill>
                <a:ea typeface="宋体" charset="0"/>
              </a:rPr>
              <a:t>它使用的是一个动态规划（</a:t>
            </a:r>
            <a:r>
              <a:rPr lang="en-US" altLang="zh-CN">
                <a:solidFill>
                  <a:schemeClr val="tx1"/>
                </a:solidFill>
                <a:ea typeface="宋体" charset="0"/>
              </a:rPr>
              <a:t>dynamic programming</a:t>
            </a:r>
            <a:r>
              <a:rPr lang="zh-CN" altLang="en-US">
                <a:solidFill>
                  <a:schemeClr val="tx1"/>
                </a:solidFill>
                <a:ea typeface="宋体" charset="0"/>
              </a:rPr>
              <a:t>，</a:t>
            </a:r>
            <a:r>
              <a:rPr lang="en-US" altLang="zh-CN">
                <a:solidFill>
                  <a:schemeClr val="tx1"/>
                </a:solidFill>
                <a:ea typeface="宋体" charset="0"/>
              </a:rPr>
              <a:t>DP</a:t>
            </a:r>
            <a:r>
              <a:rPr lang="zh-CN" altLang="en-US">
                <a:solidFill>
                  <a:schemeClr val="tx1"/>
                </a:solidFill>
                <a:ea typeface="宋体" charset="0"/>
              </a:rPr>
              <a:t>）的</a:t>
            </a:r>
            <a:r>
              <a:rPr lang="zh-CN" altLang="en-US">
                <a:solidFill>
                  <a:schemeClr val="tx1"/>
                </a:solidFill>
                <a:ea typeface="宋体" charset="0"/>
              </a:rPr>
              <a:t>方法。</a:t>
            </a:r>
            <a:endParaRPr lang="zh-CN" altLang="en-US">
              <a:solidFill>
                <a:schemeClr val="tx1"/>
              </a:solidFill>
              <a:ea typeface="宋体" charset="0"/>
            </a:endParaRPr>
          </a:p>
          <a:p>
            <a:pPr marL="457200" indent="-457200">
              <a:lnSpc>
                <a:spcPct val="200000"/>
              </a:lnSpc>
              <a:buFont typeface="Arial" panose="020B0604020202090204" pitchFamily="34" charset="0"/>
              <a:buChar char="•"/>
            </a:pPr>
            <a:r>
              <a:rPr lang="zh-CN" altLang="en-US">
                <a:solidFill>
                  <a:schemeClr val="tx1"/>
                </a:solidFill>
                <a:ea typeface="宋体" charset="0"/>
              </a:rPr>
              <a:t>全局比对方法中，两条序列具有最多匹配残基定义为最佳匹配，其中允许进行必要的</a:t>
            </a:r>
            <a:r>
              <a:rPr lang="zh-CN" altLang="en-US">
                <a:solidFill>
                  <a:srgbClr val="0000FF"/>
                </a:solidFill>
                <a:ea typeface="宋体" charset="0"/>
              </a:rPr>
              <a:t>插入或缺失</a:t>
            </a:r>
            <a:r>
              <a:rPr lang="zh-CN" altLang="en-US">
                <a:solidFill>
                  <a:schemeClr val="tx1"/>
                </a:solidFill>
                <a:ea typeface="宋体" charset="0"/>
              </a:rPr>
              <a:t>。为控制无限的空位插入，我们引进了</a:t>
            </a:r>
            <a:r>
              <a:rPr lang="zh-CN" altLang="en-US">
                <a:solidFill>
                  <a:srgbClr val="0000FF"/>
                </a:solidFill>
                <a:ea typeface="宋体" charset="0"/>
              </a:rPr>
              <a:t>罚分</a:t>
            </a:r>
            <a:r>
              <a:rPr lang="zh-CN" altLang="en-US">
                <a:solidFill>
                  <a:schemeClr val="tx1"/>
                </a:solidFill>
                <a:ea typeface="宋体" charset="0"/>
              </a:rPr>
              <a:t>概念。</a:t>
            </a:r>
            <a:endParaRPr lang="zh-CN" altLang="en-US">
              <a:solidFill>
                <a:schemeClr val="tx1"/>
              </a:solidFill>
              <a:ea typeface="宋体" charset="0"/>
            </a:endParaRPr>
          </a:p>
        </p:txBody>
      </p:sp>
      <p:sp>
        <p:nvSpPr>
          <p:cNvPr id="176" name="灯片编号占位符 3"/>
          <p:cNvSpPr txBox="1"/>
          <p:nvPr>
            <p:ph type="sldNum" sz="quarter" idx="4294967295"/>
          </p:nvPr>
        </p:nvSpPr>
        <p:spPr>
          <a:xfrm>
            <a:off x="8553380" y="5974715"/>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内容占位符 4"/>
          <p:cNvSpPr txBox="1"/>
          <p:nvPr>
            <p:ph type="body" idx="1"/>
          </p:nvPr>
        </p:nvSpPr>
        <p:spPr>
          <a:xfrm>
            <a:off x="179705" y="144780"/>
            <a:ext cx="8785860" cy="6038850"/>
          </a:xfrm>
          <a:prstGeom prst="rect">
            <a:avLst/>
          </a:prstGeom>
        </p:spPr>
        <p:txBody>
          <a:bodyPr/>
          <a:lstStyle/>
          <a:p>
            <a:pPr marL="457200" indent="-457200">
              <a:buFont typeface="Arial" panose="020B0604020202090204" pitchFamily="34" charset="0"/>
              <a:buChar char="•"/>
            </a:pPr>
            <a:r>
              <a:rPr lang="zh-CN">
                <a:sym typeface="+mn-ea"/>
              </a:rPr>
              <a:t>对于两条</a:t>
            </a:r>
            <a:r>
              <a:rPr lang="zh-CN">
                <a:sym typeface="+mn-ea"/>
              </a:rPr>
              <a:t>序列任意的比对位点，仅有三种</a:t>
            </a:r>
            <a:r>
              <a:rPr lang="zh-CN">
                <a:sym typeface="+mn-ea"/>
              </a:rPr>
              <a:t>可能的延伸比对方式</a:t>
            </a:r>
            <a:endParaRPr lang="zh-CN">
              <a:sym typeface="+mn-ea"/>
            </a:endParaRPr>
          </a:p>
          <a:p>
            <a:pPr>
              <a:buFont typeface="Arial" panose="020B0604020202090204" pitchFamily="34" charset="0"/>
            </a:pPr>
            <a:r>
              <a:rPr lang="en-US"/>
              <a:t>      e</a:t>
            </a:r>
            <a:r>
              <a:t>g. </a:t>
            </a:r>
            <a:r>
              <a:rPr>
                <a:latin typeface="黑体"/>
                <a:ea typeface="黑体"/>
                <a:cs typeface="黑体"/>
                <a:sym typeface="黑体"/>
              </a:rPr>
              <a:t>匹配</a:t>
            </a:r>
            <a:r>
              <a:t>=1,</a:t>
            </a:r>
            <a:r>
              <a:rPr>
                <a:latin typeface="黑体"/>
                <a:ea typeface="黑体"/>
                <a:cs typeface="黑体"/>
                <a:sym typeface="黑体"/>
              </a:rPr>
              <a:t>非匹配</a:t>
            </a:r>
            <a:r>
              <a:t>=0, </a:t>
            </a:r>
            <a:r>
              <a:rPr>
                <a:latin typeface="黑体"/>
                <a:ea typeface="黑体"/>
                <a:cs typeface="黑体"/>
                <a:sym typeface="黑体"/>
              </a:rPr>
              <a:t>空位罚分</a:t>
            </a:r>
            <a:r>
              <a:t>=-1</a:t>
            </a:r>
          </a:p>
          <a:p>
            <a:r>
              <a:rPr lang="en-US"/>
              <a:t>      </a:t>
            </a:r>
            <a:r>
              <a:t>Sequence1: CACGA</a:t>
            </a:r>
          </a:p>
          <a:p>
            <a:r>
              <a:rPr lang="en-US"/>
              <a:t>      </a:t>
            </a:r>
            <a:r>
              <a:t>Sequence2: CGA</a:t>
            </a:r>
          </a:p>
        </p:txBody>
      </p:sp>
      <p:sp>
        <p:nvSpPr>
          <p:cNvPr id="323"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aphicFrame>
        <p:nvGraphicFramePr>
          <p:cNvPr id="324" name="Group 30"/>
          <p:cNvGraphicFramePr/>
          <p:nvPr/>
        </p:nvGraphicFramePr>
        <p:xfrm>
          <a:off x="611822" y="2646998"/>
          <a:ext cx="7311048" cy="3536315"/>
        </p:xfrm>
        <a:graphic>
          <a:graphicData uri="http://schemas.openxmlformats.org/drawingml/2006/table">
            <a:tbl>
              <a:tblPr>
                <a:tableStyleId>{4C3C2611-4C71-4FC5-86AE-919BDF0F9419}</a:tableStyleId>
              </a:tblPr>
              <a:tblGrid>
                <a:gridCol w="2077720"/>
                <a:gridCol w="1973878"/>
                <a:gridCol w="1291480"/>
                <a:gridCol w="1967970"/>
              </a:tblGrid>
              <a:tr h="514985">
                <a:tc>
                  <a:txBody>
                    <a:bodyPr/>
                    <a:p>
                      <a:pPr algn="l" defTabSz="1081405">
                        <a:spcBef>
                          <a:spcPts val="600"/>
                        </a:spcBef>
                        <a:buNone/>
                        <a:defRPr sz="2800">
                          <a:latin typeface="Times New Roman" panose="02020603050405020304"/>
                          <a:ea typeface="Times New Roman" panose="02020603050405020304"/>
                          <a:cs typeface="Times New Roman" panose="02020603050405020304"/>
                          <a:sym typeface="Times New Roman" panose="02020603050405020304"/>
                        </a:defRPr>
                      </a:pPr>
                      <a:r>
                        <a:rPr lang="zh-CN" altLang="en-US">
                          <a:latin typeface="黑体"/>
                          <a:ea typeface="黑体"/>
                          <a:cs typeface="黑体"/>
                          <a:sym typeface="黑体"/>
                        </a:rPr>
                        <a:t>比对</a:t>
                      </a:r>
                      <a:r>
                        <a:rPr lang="zh-CN" altLang="en-US">
                          <a:latin typeface="黑体"/>
                          <a:ea typeface="黑体"/>
                          <a:cs typeface="黑体"/>
                          <a:sym typeface="黑体"/>
                        </a:rPr>
                        <a:t>方式</a:t>
                      </a:r>
                      <a:endParaRPr lang="zh-CN" altLang="en-US">
                        <a:latin typeface="黑体"/>
                        <a:ea typeface="黑体"/>
                        <a:cs typeface="黑体"/>
                        <a:sym typeface="黑体"/>
                      </a:endParaRPr>
                    </a:p>
                  </a:txBody>
                  <a:tcPr marL="38594" marR="38594" marT="38594" marB="38594" anchor="ctr" anchorCtr="0" horzOverflow="overflow">
                    <a:lnL w="12700">
                      <a:miter lim="400000"/>
                    </a:lnL>
                    <a:lnR w="12700">
                      <a:miter lim="400000"/>
                    </a:lnR>
                    <a:lnT w="38100">
                      <a:solidFill>
                        <a:srgbClr val="000000"/>
                      </a:solidFill>
                    </a:lnT>
                    <a:lnB w="38100">
                      <a:solidFill>
                        <a:srgbClr val="000000"/>
                      </a:solidFill>
                    </a:lnB>
                    <a:solidFill>
                      <a:schemeClr val="accent6">
                        <a:hueOff val="-10717809"/>
                        <a:satOff val="-95618"/>
                        <a:lumOff val="55098"/>
                      </a:schemeClr>
                    </a:solidFill>
                  </a:tcPr>
                </a:tc>
                <a:tc>
                  <a:txBody>
                    <a:bodyPr/>
                    <a:lstStyle/>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第一个位点</a:t>
                      </a:r>
                      <a:endParaRPr>
                        <a:latin typeface="黑体"/>
                        <a:ea typeface="黑体"/>
                        <a:cs typeface="黑体"/>
                        <a:sym typeface="黑体"/>
                      </a:endParaRPr>
                    </a:p>
                  </a:txBody>
                  <a:tcPr marL="38594" marR="38594" marT="38594" marB="38594" anchor="ctr" anchorCtr="0" horzOverflow="overflow">
                    <a:lnL w="12700">
                      <a:miter lim="400000"/>
                    </a:lnL>
                    <a:lnR w="12700">
                      <a:miter lim="400000"/>
                    </a:lnR>
                    <a:lnT w="38100">
                      <a:solidFill>
                        <a:srgbClr val="000000"/>
                      </a:solidFill>
                    </a:lnT>
                    <a:lnB w="38100">
                      <a:solidFill>
                        <a:srgbClr val="000000"/>
                      </a:solidFill>
                    </a:lnB>
                    <a:solidFill>
                      <a:schemeClr val="accent6">
                        <a:hueOff val="-10717809"/>
                        <a:satOff val="-95618"/>
                        <a:lumOff val="55098"/>
                      </a:schemeClr>
                    </a:solidFill>
                  </a:tcPr>
                </a:tc>
                <a:tc>
                  <a:txBody>
                    <a:bodyPr/>
                    <a:lstStyle/>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得分</a:t>
                      </a:r>
                      <a:endParaRPr>
                        <a:latin typeface="黑体"/>
                        <a:ea typeface="黑体"/>
                        <a:cs typeface="黑体"/>
                        <a:sym typeface="黑体"/>
                      </a:endParaRPr>
                    </a:p>
                  </a:txBody>
                  <a:tcPr marL="38594" marR="38594" marT="38594" marB="38594" anchor="ctr" anchorCtr="0" horzOverflow="overflow">
                    <a:lnL w="12700">
                      <a:miter lim="400000"/>
                    </a:lnL>
                    <a:lnR w="12700">
                      <a:miter lim="400000"/>
                    </a:lnR>
                    <a:lnT w="38100">
                      <a:solidFill>
                        <a:srgbClr val="000000"/>
                      </a:solidFill>
                    </a:lnT>
                    <a:lnB w="38100">
                      <a:solidFill>
                        <a:srgbClr val="000000"/>
                      </a:solidFill>
                    </a:lnB>
                    <a:solidFill>
                      <a:schemeClr val="accent6">
                        <a:hueOff val="-10717809"/>
                        <a:satOff val="-95618"/>
                        <a:lumOff val="55098"/>
                      </a:schemeClr>
                    </a:solidFill>
                  </a:tcPr>
                </a:tc>
                <a:tc>
                  <a:txBody>
                    <a:bodyPr/>
                    <a:lstStyle/>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剩余序列</a:t>
                      </a:r>
                      <a:endParaRPr>
                        <a:latin typeface="黑体"/>
                        <a:ea typeface="黑体"/>
                        <a:cs typeface="黑体"/>
                        <a:sym typeface="黑体"/>
                      </a:endParaRPr>
                    </a:p>
                  </a:txBody>
                  <a:tcPr marL="38594" marR="38594" marT="38594" marB="38594" anchor="ctr" anchorCtr="0" horzOverflow="overflow">
                    <a:lnL w="12700">
                      <a:miter lim="400000"/>
                    </a:lnL>
                    <a:lnR w="12700">
                      <a:miter lim="400000"/>
                    </a:lnR>
                    <a:lnT w="38100">
                      <a:solidFill>
                        <a:srgbClr val="000000"/>
                      </a:solidFill>
                    </a:lnT>
                    <a:lnB w="38100">
                      <a:solidFill>
                        <a:srgbClr val="000000"/>
                      </a:solidFill>
                    </a:lnB>
                    <a:solidFill>
                      <a:schemeClr val="accent6">
                        <a:hueOff val="-10717809"/>
                        <a:satOff val="-95618"/>
                        <a:lumOff val="55098"/>
                      </a:schemeClr>
                    </a:solidFill>
                  </a:tcPr>
                </a:tc>
              </a:tr>
              <a:tr h="1007110">
                <a:tc>
                  <a:txBody>
                    <a:bodyPr/>
                    <a:p>
                      <a:pPr algn="l" defTabSz="1081405">
                        <a:spcBef>
                          <a:spcPts val="600"/>
                        </a:spcBef>
                        <a:buNone/>
                        <a:defRPr sz="2800">
                          <a:latin typeface="Times New Roman" panose="02020603050405020304"/>
                          <a:ea typeface="Times New Roman" panose="02020603050405020304"/>
                          <a:cs typeface="Times New Roman" panose="02020603050405020304"/>
                          <a:sym typeface="Times New Roman" panose="02020603050405020304"/>
                        </a:defRPr>
                      </a:pPr>
                      <a:r>
                        <a:rPr lang="zh-CN" altLang="en-US">
                          <a:solidFill>
                            <a:srgbClr val="0000FF"/>
                          </a:solidFill>
                        </a:rPr>
                        <a:t>匹配或错配</a:t>
                      </a:r>
                      <a:endParaRPr lang="zh-CN" altLang="en-US">
                        <a:solidFill>
                          <a:srgbClr val="0000FF"/>
                        </a:solidFill>
                      </a:endParaRPr>
                    </a:p>
                  </a:txBody>
                  <a:tcPr marL="38594" marR="38594" marT="38594" marB="38594" anchor="ctr" anchorCtr="0" horzOverflow="overflow">
                    <a:lnL w="12700">
                      <a:miter lim="400000"/>
                    </a:lnL>
                    <a:lnR w="12700">
                      <a:miter lim="400000"/>
                    </a:lnR>
                    <a:lnT w="38100">
                      <a:solidFill>
                        <a:srgbClr val="000000"/>
                      </a:solidFill>
                    </a:lnT>
                    <a:lnB w="19050">
                      <a:solidFill>
                        <a:srgbClr val="000000"/>
                      </a:solidFill>
                    </a:lnB>
                    <a:solidFill>
                      <a:schemeClr val="accent6">
                        <a:hueOff val="-10717809"/>
                        <a:satOff val="-95618"/>
                        <a:lumOff val="55098"/>
                      </a:schemeClr>
                    </a:solidFill>
                  </a:tcPr>
                </a:tc>
                <a:tc>
                  <a:txBody>
                    <a:bodyPr/>
                    <a:lstStyle/>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C</a:t>
                      </a:r>
                    </a:p>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C</a:t>
                      </a:r>
                    </a:p>
                  </a:txBody>
                  <a:tcPr marL="38594" marR="38594" marT="38594" marB="38594" anchor="ctr" anchorCtr="0" horzOverflow="overflow">
                    <a:lnL w="12700">
                      <a:miter lim="400000"/>
                    </a:lnL>
                    <a:lnR w="12700">
                      <a:miter lim="400000"/>
                    </a:lnR>
                    <a:lnT w="38100">
                      <a:solidFill>
                        <a:srgbClr val="000000"/>
                      </a:solidFill>
                    </a:lnT>
                    <a:lnB w="19050">
                      <a:solidFill>
                        <a:srgbClr val="000000"/>
                      </a:solidFill>
                    </a:lnB>
                    <a:solidFill>
                      <a:schemeClr val="accent6">
                        <a:hueOff val="-10717809"/>
                        <a:satOff val="-95618"/>
                        <a:lumOff val="55098"/>
                      </a:schemeClr>
                    </a:solidFill>
                  </a:tcPr>
                </a:tc>
                <a:tc>
                  <a:txBody>
                    <a:bodyPr/>
                    <a:lstStyle/>
                    <a:p>
                      <a:pPr algn="l" defTabSz="1081405">
                        <a:spcBef>
                          <a:spcPts val="600"/>
                        </a:spcBef>
                        <a:defRPr sz="1800"/>
                      </a:pPr>
                      <a:r>
                        <a:rPr sz="2800">
                          <a:latin typeface="Times New Roman" panose="02020603050405020304"/>
                          <a:ea typeface="Times New Roman" panose="02020603050405020304"/>
                          <a:cs typeface="Times New Roman" panose="02020603050405020304"/>
                          <a:sym typeface="Times New Roman" panose="02020603050405020304"/>
                        </a:rPr>
                        <a:t>+1</a:t>
                      </a:r>
                      <a:endParaRPr sz="2800">
                        <a:latin typeface="Times New Roman" panose="02020603050405020304"/>
                        <a:ea typeface="Times New Roman" panose="02020603050405020304"/>
                        <a:cs typeface="Times New Roman" panose="02020603050405020304"/>
                        <a:sym typeface="Times New Roman" panose="02020603050405020304"/>
                      </a:endParaRPr>
                    </a:p>
                  </a:txBody>
                  <a:tcPr marL="38594" marR="38594" marT="38594" marB="38594" anchor="ctr" anchorCtr="0" horzOverflow="overflow">
                    <a:lnL w="12700">
                      <a:miter lim="400000"/>
                    </a:lnL>
                    <a:lnR w="12700">
                      <a:miter lim="400000"/>
                    </a:lnR>
                    <a:lnT w="38100">
                      <a:solidFill>
                        <a:srgbClr val="000000"/>
                      </a:solidFill>
                    </a:lnT>
                    <a:lnB w="19050">
                      <a:solidFill>
                        <a:srgbClr val="000000"/>
                      </a:solidFill>
                    </a:lnB>
                    <a:solidFill>
                      <a:schemeClr val="accent6">
                        <a:hueOff val="-10717809"/>
                        <a:satOff val="-95618"/>
                        <a:lumOff val="55098"/>
                      </a:schemeClr>
                    </a:solidFill>
                  </a:tcPr>
                </a:tc>
                <a:tc>
                  <a:txBody>
                    <a:bodyPr/>
                    <a:lstStyle/>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ACGA</a:t>
                      </a:r>
                    </a:p>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GA</a:t>
                      </a:r>
                    </a:p>
                  </a:txBody>
                  <a:tcPr marL="38594" marR="38594" marT="38594" marB="38594" anchor="ctr" anchorCtr="0" horzOverflow="overflow">
                    <a:lnL w="12700">
                      <a:miter lim="400000"/>
                    </a:lnL>
                    <a:lnR w="12700">
                      <a:miter lim="400000"/>
                    </a:lnR>
                    <a:lnT w="38100">
                      <a:solidFill>
                        <a:srgbClr val="000000"/>
                      </a:solidFill>
                    </a:lnT>
                    <a:lnB w="19050">
                      <a:solidFill>
                        <a:srgbClr val="000000"/>
                      </a:solidFill>
                    </a:lnB>
                    <a:solidFill>
                      <a:schemeClr val="accent6">
                        <a:hueOff val="-10717809"/>
                        <a:satOff val="-95618"/>
                        <a:lumOff val="55098"/>
                      </a:schemeClr>
                    </a:solidFill>
                  </a:tcPr>
                </a:tc>
              </a:tr>
              <a:tr h="863778">
                <a:tc>
                  <a:txBody>
                    <a:bodyPr/>
                    <a:p>
                      <a:pPr algn="l" defTabSz="1081405">
                        <a:spcBef>
                          <a:spcPts val="600"/>
                        </a:spcBef>
                        <a:buNone/>
                        <a:defRPr sz="2800">
                          <a:latin typeface="Times New Roman" panose="02020603050405020304"/>
                          <a:ea typeface="Times New Roman" panose="02020603050405020304"/>
                          <a:cs typeface="Times New Roman" panose="02020603050405020304"/>
                          <a:sym typeface="Times New Roman" panose="02020603050405020304"/>
                        </a:defRPr>
                      </a:pPr>
                      <a:r>
                        <a:rPr lang="zh-CN" altLang="en-US"/>
                        <a:t>第一条序列引入</a:t>
                      </a:r>
                      <a:r>
                        <a:rPr lang="zh-CN" altLang="en-US">
                          <a:solidFill>
                            <a:srgbClr val="0000FF"/>
                          </a:solidFill>
                        </a:rPr>
                        <a:t>空位</a:t>
                      </a:r>
                      <a:endParaRPr lang="zh-CN" altLang="en-US">
                        <a:solidFill>
                          <a:srgbClr val="0000FF"/>
                        </a:solidFill>
                      </a:endParaRPr>
                    </a:p>
                  </a:txBody>
                  <a:tcPr marL="38594" marR="38594" marT="38594" marB="38594" anchor="ctr" anchorCtr="0" horzOverflow="overflow">
                    <a:lnL w="12700">
                      <a:miter lim="400000"/>
                    </a:lnL>
                    <a:lnR w="12700">
                      <a:miter lim="400000"/>
                    </a:lnR>
                    <a:lnT w="19050">
                      <a:solidFill>
                        <a:srgbClr val="000000"/>
                      </a:solidFill>
                    </a:lnT>
                    <a:lnB w="19050">
                      <a:solidFill>
                        <a:srgbClr val="000000"/>
                      </a:solidFill>
                    </a:lnB>
                    <a:solidFill>
                      <a:schemeClr val="accent6">
                        <a:hueOff val="-10717809"/>
                        <a:satOff val="-95618"/>
                        <a:lumOff val="55098"/>
                      </a:schemeClr>
                    </a:solidFill>
                  </a:tcPr>
                </a:tc>
                <a:tc>
                  <a:txBody>
                    <a:bodyPr/>
                    <a:lstStyle/>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a:t>
                      </a:r>
                    </a:p>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C</a:t>
                      </a:r>
                    </a:p>
                  </a:txBody>
                  <a:tcPr marL="38594" marR="38594" marT="38594" marB="38594" anchor="ctr" anchorCtr="0" horzOverflow="overflow">
                    <a:lnL w="12700">
                      <a:miter lim="400000"/>
                    </a:lnL>
                    <a:lnR w="12700">
                      <a:miter lim="400000"/>
                    </a:lnR>
                    <a:lnT w="19050">
                      <a:solidFill>
                        <a:srgbClr val="000000"/>
                      </a:solidFill>
                    </a:lnT>
                    <a:lnB w="19050">
                      <a:solidFill>
                        <a:srgbClr val="000000"/>
                      </a:solidFill>
                    </a:lnB>
                    <a:solidFill>
                      <a:schemeClr val="accent6">
                        <a:hueOff val="-10717809"/>
                        <a:satOff val="-95618"/>
                        <a:lumOff val="55098"/>
                      </a:schemeClr>
                    </a:solidFill>
                  </a:tcPr>
                </a:tc>
                <a:tc>
                  <a:txBody>
                    <a:bodyPr/>
                    <a:lstStyle/>
                    <a:p>
                      <a:pPr algn="l" defTabSz="1081405">
                        <a:spcBef>
                          <a:spcPts val="600"/>
                        </a:spcBef>
                        <a:defRPr sz="1800"/>
                      </a:pPr>
                      <a:r>
                        <a:rPr sz="2800">
                          <a:latin typeface="Times New Roman" panose="02020603050405020304"/>
                          <a:ea typeface="Times New Roman" panose="02020603050405020304"/>
                          <a:cs typeface="Times New Roman" panose="02020603050405020304"/>
                          <a:sym typeface="Times New Roman" panose="02020603050405020304"/>
                        </a:rPr>
                        <a:t>-1</a:t>
                      </a:r>
                      <a:endParaRPr sz="2800">
                        <a:latin typeface="Times New Roman" panose="02020603050405020304"/>
                        <a:ea typeface="Times New Roman" panose="02020603050405020304"/>
                        <a:cs typeface="Times New Roman" panose="02020603050405020304"/>
                        <a:sym typeface="Times New Roman" panose="02020603050405020304"/>
                      </a:endParaRPr>
                    </a:p>
                  </a:txBody>
                  <a:tcPr marL="38594" marR="38594" marT="38594" marB="38594" anchor="ctr" anchorCtr="0" horzOverflow="overflow">
                    <a:lnL w="12700">
                      <a:miter lim="400000"/>
                    </a:lnL>
                    <a:lnR w="12700">
                      <a:miter lim="400000"/>
                    </a:lnR>
                    <a:lnT w="19050">
                      <a:solidFill>
                        <a:srgbClr val="000000"/>
                      </a:solidFill>
                    </a:lnT>
                    <a:lnB w="19050">
                      <a:solidFill>
                        <a:srgbClr val="000000"/>
                      </a:solidFill>
                    </a:lnB>
                    <a:solidFill>
                      <a:schemeClr val="accent6">
                        <a:hueOff val="-10717809"/>
                        <a:satOff val="-95618"/>
                        <a:lumOff val="55098"/>
                      </a:schemeClr>
                    </a:solidFill>
                  </a:tcPr>
                </a:tc>
                <a:tc>
                  <a:txBody>
                    <a:bodyPr/>
                    <a:lstStyle/>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CACGA</a:t>
                      </a:r>
                    </a:p>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GA</a:t>
                      </a:r>
                    </a:p>
                  </a:txBody>
                  <a:tcPr marL="38594" marR="38594" marT="38594" marB="38594" anchor="ctr" anchorCtr="0" horzOverflow="overflow">
                    <a:lnL w="12700">
                      <a:miter lim="400000"/>
                    </a:lnL>
                    <a:lnR w="12700">
                      <a:miter lim="400000"/>
                    </a:lnR>
                    <a:lnT w="19050">
                      <a:solidFill>
                        <a:srgbClr val="000000"/>
                      </a:solidFill>
                    </a:lnT>
                    <a:lnB w="19050">
                      <a:solidFill>
                        <a:srgbClr val="000000"/>
                      </a:solidFill>
                    </a:lnB>
                    <a:solidFill>
                      <a:schemeClr val="accent6">
                        <a:hueOff val="-10717809"/>
                        <a:satOff val="-95618"/>
                        <a:lumOff val="55098"/>
                      </a:schemeClr>
                    </a:solidFill>
                  </a:tcPr>
                </a:tc>
              </a:tr>
              <a:tr h="765468">
                <a:tc>
                  <a:txBody>
                    <a:bodyPr/>
                    <a:p>
                      <a:pPr algn="l" defTabSz="1081405">
                        <a:spcBef>
                          <a:spcPts val="600"/>
                        </a:spcBef>
                        <a:buNone/>
                        <a:defRPr sz="2800">
                          <a:latin typeface="Times New Roman" panose="02020603050405020304"/>
                          <a:ea typeface="Times New Roman" panose="02020603050405020304"/>
                          <a:cs typeface="Times New Roman" panose="02020603050405020304"/>
                          <a:sym typeface="Times New Roman" panose="02020603050405020304"/>
                        </a:defRPr>
                      </a:pPr>
                      <a:r>
                        <a:rPr lang="zh-CN" altLang="en-US" sz="2800">
                          <a:sym typeface="+mn-ea"/>
                        </a:rPr>
                        <a:t>第二条序列引入</a:t>
                      </a:r>
                      <a:r>
                        <a:rPr lang="zh-CN" altLang="en-US" sz="2800">
                          <a:solidFill>
                            <a:srgbClr val="0000FF"/>
                          </a:solidFill>
                          <a:sym typeface="+mn-ea"/>
                        </a:rPr>
                        <a:t>空位</a:t>
                      </a:r>
                      <a:endParaRPr lang="zh-CN" altLang="en-US" sz="2800">
                        <a:solidFill>
                          <a:srgbClr val="0000FF"/>
                        </a:solidFill>
                        <a:sym typeface="+mn-ea"/>
                      </a:endParaRPr>
                    </a:p>
                  </a:txBody>
                  <a:tcPr marL="38594" marR="38594" marT="38594" marB="38594" anchor="ctr" anchorCtr="0" horzOverflow="overflow">
                    <a:lnL w="12700">
                      <a:miter lim="400000"/>
                    </a:lnL>
                    <a:lnR w="12700">
                      <a:miter lim="400000"/>
                    </a:lnR>
                    <a:lnT w="19050">
                      <a:solidFill>
                        <a:srgbClr val="000000"/>
                      </a:solidFill>
                    </a:lnT>
                    <a:lnB w="38100">
                      <a:solidFill>
                        <a:srgbClr val="000000"/>
                      </a:solidFill>
                    </a:lnB>
                    <a:solidFill>
                      <a:schemeClr val="accent6">
                        <a:hueOff val="-10717809"/>
                        <a:satOff val="-95618"/>
                        <a:lumOff val="55098"/>
                      </a:schemeClr>
                    </a:solidFill>
                  </a:tcPr>
                </a:tc>
                <a:tc>
                  <a:txBody>
                    <a:bodyPr/>
                    <a:lstStyle/>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C</a:t>
                      </a:r>
                    </a:p>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a:t>
                      </a:r>
                    </a:p>
                  </a:txBody>
                  <a:tcPr marL="38594" marR="38594" marT="38594" marB="38594" anchor="ctr" anchorCtr="0" horzOverflow="overflow">
                    <a:lnL w="12700">
                      <a:miter lim="400000"/>
                    </a:lnL>
                    <a:lnR w="12700">
                      <a:miter lim="400000"/>
                    </a:lnR>
                    <a:lnT w="19050">
                      <a:solidFill>
                        <a:srgbClr val="000000"/>
                      </a:solidFill>
                    </a:lnT>
                    <a:lnB w="38100">
                      <a:solidFill>
                        <a:srgbClr val="000000"/>
                      </a:solidFill>
                    </a:lnB>
                    <a:solidFill>
                      <a:schemeClr val="accent6">
                        <a:hueOff val="-10717809"/>
                        <a:satOff val="-95618"/>
                        <a:lumOff val="55098"/>
                      </a:schemeClr>
                    </a:solidFill>
                  </a:tcPr>
                </a:tc>
                <a:tc>
                  <a:txBody>
                    <a:bodyPr/>
                    <a:lstStyle/>
                    <a:p>
                      <a:pPr algn="l" defTabSz="1081405">
                        <a:spcBef>
                          <a:spcPts val="600"/>
                        </a:spcBef>
                        <a:defRPr sz="1800"/>
                      </a:pPr>
                      <a:r>
                        <a:rPr sz="2800">
                          <a:latin typeface="Times New Roman" panose="02020603050405020304"/>
                          <a:ea typeface="Times New Roman" panose="02020603050405020304"/>
                          <a:cs typeface="Times New Roman" panose="02020603050405020304"/>
                          <a:sym typeface="Times New Roman" panose="02020603050405020304"/>
                        </a:rPr>
                        <a:t>-1</a:t>
                      </a:r>
                      <a:endParaRPr sz="2800">
                        <a:latin typeface="Times New Roman" panose="02020603050405020304"/>
                        <a:ea typeface="Times New Roman" panose="02020603050405020304"/>
                        <a:cs typeface="Times New Roman" panose="02020603050405020304"/>
                        <a:sym typeface="Times New Roman" panose="02020603050405020304"/>
                      </a:endParaRPr>
                    </a:p>
                  </a:txBody>
                  <a:tcPr marL="38594" marR="38594" marT="38594" marB="38594" anchor="ctr" anchorCtr="0" horzOverflow="overflow">
                    <a:lnL w="12700">
                      <a:miter lim="400000"/>
                    </a:lnL>
                    <a:lnR w="12700">
                      <a:miter lim="400000"/>
                    </a:lnR>
                    <a:lnT w="19050">
                      <a:solidFill>
                        <a:srgbClr val="000000"/>
                      </a:solidFill>
                    </a:lnT>
                    <a:lnB w="38100">
                      <a:solidFill>
                        <a:srgbClr val="000000"/>
                      </a:solidFill>
                    </a:lnB>
                    <a:solidFill>
                      <a:schemeClr val="accent6">
                        <a:hueOff val="-10717809"/>
                        <a:satOff val="-95618"/>
                        <a:lumOff val="55098"/>
                      </a:schemeClr>
                    </a:solidFill>
                  </a:tcPr>
                </a:tc>
                <a:tc>
                  <a:txBody>
                    <a:bodyPr/>
                    <a:lstStyle/>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ACGA</a:t>
                      </a:r>
                    </a:p>
                    <a:p>
                      <a:pPr algn="l" defTabSz="1081405">
                        <a:spcBef>
                          <a:spcPts val="600"/>
                        </a:spcBef>
                        <a:defRPr sz="2800">
                          <a:latin typeface="Times New Roman" panose="02020603050405020304"/>
                          <a:ea typeface="Times New Roman" panose="02020603050405020304"/>
                          <a:cs typeface="Times New Roman" panose="02020603050405020304"/>
                          <a:sym typeface="Times New Roman" panose="02020603050405020304"/>
                        </a:defRPr>
                      </a:pPr>
                      <a:r>
                        <a:t>CGA</a:t>
                      </a:r>
                    </a:p>
                  </a:txBody>
                  <a:tcPr marL="38594" marR="38594" marT="38594" marB="38594" anchor="ctr" anchorCtr="0" horzOverflow="overflow">
                    <a:lnL w="12700">
                      <a:miter lim="400000"/>
                    </a:lnL>
                    <a:lnR w="12700">
                      <a:miter lim="400000"/>
                    </a:lnR>
                    <a:lnT w="19050">
                      <a:solidFill>
                        <a:srgbClr val="000000"/>
                      </a:solidFill>
                    </a:lnT>
                    <a:lnB w="38100">
                      <a:solidFill>
                        <a:srgbClr val="000000"/>
                      </a:solidFill>
                    </a:lnB>
                    <a:solidFill>
                      <a:schemeClr val="accent6">
                        <a:hueOff val="-10717809"/>
                        <a:satOff val="-95618"/>
                        <a:lumOff val="55098"/>
                      </a:schemeClr>
                    </a:solidFill>
                  </a:tcPr>
                </a:tc>
              </a:tr>
            </a:tbl>
          </a:graphicData>
        </a:graphic>
      </p:graphicFrame>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Title 1"/>
          <p:cNvSpPr txBox="1"/>
          <p:nvPr>
            <p:ph type="title"/>
          </p:nvPr>
        </p:nvSpPr>
        <p:spPr>
          <a:xfrm>
            <a:off x="611559" y="404663"/>
            <a:ext cx="7488834" cy="748682"/>
          </a:xfrm>
          <a:prstGeom prst="rect">
            <a:avLst/>
          </a:prstGeom>
        </p:spPr>
        <p:txBody>
          <a:bodyPr/>
          <a:lstStyle/>
          <a:p>
            <a:r>
              <a:rPr>
                <a:latin typeface="黑体"/>
                <a:ea typeface="黑体"/>
                <a:cs typeface="黑体"/>
                <a:sym typeface="黑体"/>
              </a:rPr>
              <a:t>空位罚分 （</a:t>
            </a:r>
            <a:r>
              <a:t>Gap Penalties</a:t>
            </a:r>
            <a:r>
              <a:rPr>
                <a:latin typeface="黑体"/>
                <a:ea typeface="黑体"/>
                <a:cs typeface="黑体"/>
                <a:sym typeface="黑体"/>
              </a:rPr>
              <a:t>）</a:t>
            </a:r>
            <a:endParaRPr>
              <a:latin typeface="黑体"/>
              <a:ea typeface="黑体"/>
              <a:cs typeface="黑体"/>
              <a:sym typeface="黑体"/>
            </a:endParaRPr>
          </a:p>
        </p:txBody>
      </p:sp>
      <mc:AlternateContent xmlns:mc="http://schemas.openxmlformats.org/markup-compatibility/2006">
        <mc:Choice xmlns:a14="http://schemas.microsoft.com/office/drawing/2010/main" Requires="a14">
          <p:sp>
            <p:nvSpPr>
              <p:cNvPr id="381" name="Content Placeholder 2"/>
              <p:cNvSpPr txBox="1"/>
              <p:nvPr>
                <p:ph type="body" idx="1"/>
              </p:nvPr>
            </p:nvSpPr>
            <p:spPr>
              <a:xfrm>
                <a:off x="611558" y="1646750"/>
                <a:ext cx="7920882" cy="4464498"/>
              </a:xfrm>
              <a:prstGeom prst="rect">
                <a:avLst/>
              </a:prstGeom>
            </p:spPr>
            <p:txBody>
              <a:bodyPr/>
              <a:lstStyle/>
              <a:p>
                <a:pPr defTabSz="905510">
                  <a:defRPr sz="2770"/>
                </a:pPr>
                <a:r>
                  <a:rPr>
                    <a:latin typeface="黑体"/>
                    <a:ea typeface="黑体"/>
                    <a:cs typeface="黑体"/>
                    <a:sym typeface="黑体"/>
                  </a:rPr>
                  <a:t>在序列比对中，为了获得更好的结果，必须使用空位和空位罚分。空位罚分公式：</a:t>
                </a:r>
                <a:endParaRPr>
                  <a:latin typeface="黑体"/>
                  <a:ea typeface="黑体"/>
                  <a:cs typeface="黑体"/>
                  <a:sym typeface="黑体"/>
                </a:endParaRPr>
              </a:p>
              <a:p>
                <a:pPr defTabSz="905510">
                  <a:defRPr sz="2770">
                    <a:latin typeface="Cambria Math"/>
                    <a:ea typeface="Cambria Math"/>
                    <a:cs typeface="Cambria Math"/>
                    <a:sym typeface="Cambria Math"/>
                  </a:defRPr>
                </a:pPr>
                <a14:m>
                  <m:oMathPara xmlns:m="http://schemas.openxmlformats.org/officeDocument/2006/math">
                    <m:oMathParaPr>
                      <m:jc m:val="left"/>
                    </m:oMathParaPr>
                    <m:oMath xmlns:m="http://schemas.openxmlformats.org/officeDocument/2006/math">
                      <m:sSub>
                        <m:sSubPr>
                          <m:ctrlPr>
                            <a:rPr/>
                          </m:ctrlPr>
                        </m:sSubPr>
                        <m:e>
                          <m:r>
                            <a:rPr sz="3000" i="1">
                              <a:solidFill>
                                <a:srgbClr val="000000"/>
                              </a:solidFill>
                              <a:latin typeface="Cambria Math" panose="02040503050406030204" pitchFamily="18" charset="0"/>
                            </a:rPr>
                            <m:t>𝑤</m:t>
                          </m:r>
                        </m:e>
                        <m:sub>
                          <m:r>
                            <a:rPr sz="3000" i="1">
                              <a:solidFill>
                                <a:srgbClr val="000000"/>
                              </a:solidFill>
                              <a:latin typeface="Cambria Math" panose="02040503050406030204" pitchFamily="18" charset="0"/>
                            </a:rPr>
                            <m:t>𝑥</m:t>
                          </m:r>
                        </m:sub>
                      </m:sSub>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𝑔</m:t>
                      </m:r>
                      <m:r>
                        <a:rPr sz="3000" i="1">
                          <a:solidFill>
                            <a:srgbClr val="000000"/>
                          </a:solidFill>
                          <a:latin typeface="Cambria Math" panose="02040503050406030204" pitchFamily="18" charset="0"/>
                        </a:rPr>
                        <m:t>+</m:t>
                      </m:r>
                      <m:r>
                        <a:rPr sz="3000" i="1">
                          <a:solidFill>
                            <a:srgbClr val="000000"/>
                          </a:solidFill>
                          <a:latin typeface="Cambria Math" panose="02040503050406030204" pitchFamily="18" charset="0"/>
                        </a:rPr>
                        <m:t>𝑟</m:t>
                      </m:r>
                      <m:r>
                        <a:rPr sz="3000" i="1">
                          <a:solidFill>
                            <a:srgbClr val="000000"/>
                          </a:solidFill>
                          <a:latin typeface="Cambria Math" panose="02040503050406030204" pitchFamily="18" charset="0"/>
                        </a:rPr>
                        <m:t>𝑥</m:t>
                      </m:r>
                    </m:oMath>
                  </m:oMathPara>
                </a14:m>
              </a:p>
              <a:p>
                <a:pPr algn="ctr" defTabSz="905510">
                  <a:defRPr sz="2770"/>
                </a:pPr>
                <a:r>
                  <a:t>      </a:t>
                </a:r>
                <a14:m>
                  <m:oMath xmlns:m="http://schemas.openxmlformats.org/officeDocument/2006/math">
                    <m:sSub>
                      <m:sSubPr>
                        <m:ctrlPr>
                          <a:rPr/>
                        </m:ctrlPr>
                      </m:sSubPr>
                      <m:e>
                        <m:r>
                          <a:rPr sz="2950" i="1">
                            <a:solidFill>
                              <a:srgbClr val="000000"/>
                            </a:solidFill>
                            <a:latin typeface="Cambria Math" panose="02040503050406030204" pitchFamily="18" charset="0"/>
                          </a:rPr>
                          <m:t>𝑤</m:t>
                        </m:r>
                      </m:e>
                      <m:sub>
                        <m:r>
                          <a:rPr sz="2950" i="1">
                            <a:solidFill>
                              <a:srgbClr val="000000"/>
                            </a:solidFill>
                            <a:latin typeface="Cambria Math" panose="02040503050406030204" pitchFamily="18" charset="0"/>
                          </a:rPr>
                          <m:t>𝑥</m:t>
                        </m:r>
                      </m:sub>
                    </m:sSub>
                    <m:r>
                      <a:rPr sz="2950" i="1">
                        <a:solidFill>
                          <a:srgbClr val="000000"/>
                        </a:solidFill>
                        <a:latin typeface="Cambria Math" panose="02040503050406030204" pitchFamily="18" charset="0"/>
                      </a:rPr>
                      <m:t>=</m:t>
                    </m:r>
                    <m:r>
                      <a:rPr sz="2950" i="1">
                        <a:solidFill>
                          <a:srgbClr val="000000"/>
                        </a:solidFill>
                        <a:latin typeface="Cambria Math" panose="02040503050406030204" pitchFamily="18" charset="0"/>
                      </a:rPr>
                      <m:t>𝑔</m:t>
                    </m:r>
                    <m:r>
                      <a:rPr sz="2950" i="1">
                        <a:solidFill>
                          <a:srgbClr val="000000"/>
                        </a:solidFill>
                        <a:latin typeface="Cambria Math" panose="02040503050406030204" pitchFamily="18" charset="0"/>
                      </a:rPr>
                      <m:t>+</m:t>
                    </m:r>
                    <m:r>
                      <a:rPr sz="2950" i="1">
                        <a:solidFill>
                          <a:srgbClr val="000000"/>
                        </a:solidFill>
                        <a:latin typeface="Cambria Math" panose="02040503050406030204" pitchFamily="18" charset="0"/>
                      </a:rPr>
                      <m:t>𝑟</m:t>
                    </m:r>
                    <m:r>
                      <a:rPr sz="2950" i="1">
                        <a:solidFill>
                          <a:srgbClr val="000000"/>
                        </a:solidFill>
                        <a:latin typeface="Cambria Math" panose="02040503050406030204" pitchFamily="18" charset="0"/>
                      </a:rPr>
                      <m:t>(</m:t>
                    </m:r>
                    <m:r>
                      <a:rPr sz="2950" i="1">
                        <a:solidFill>
                          <a:srgbClr val="000000"/>
                        </a:solidFill>
                        <a:latin typeface="Cambria Math" panose="02040503050406030204" pitchFamily="18" charset="0"/>
                      </a:rPr>
                      <m:t>𝑥</m:t>
                    </m:r>
                  </m:oMath>
                </a14:m>
                <a:r>
                  <a:t>-1)</a:t>
                </a:r>
              </a:p>
              <a:p>
                <a:pPr algn="l" defTabSz="905510">
                  <a:defRPr sz="2770"/>
                </a:pPr>
                <a:r>
                  <a:t>g: </a:t>
                </a:r>
                <a:r>
                  <a:rPr>
                    <a:latin typeface="黑体"/>
                    <a:ea typeface="黑体"/>
                    <a:cs typeface="黑体"/>
                    <a:sym typeface="黑体"/>
                  </a:rPr>
                  <a:t>开放空位罚分（</a:t>
                </a:r>
                <a:r>
                  <a:t>a gap opening penalty</a:t>
                </a:r>
                <a:r>
                  <a:rPr>
                    <a:latin typeface="黑体"/>
                    <a:ea typeface="黑体"/>
                    <a:cs typeface="黑体"/>
                    <a:sym typeface="黑体"/>
                  </a:rPr>
                  <a:t>）</a:t>
                </a:r>
                <a:endParaRPr>
                  <a:latin typeface="黑体"/>
                  <a:ea typeface="黑体"/>
                  <a:cs typeface="黑体"/>
                  <a:sym typeface="黑体"/>
                </a:endParaRPr>
              </a:p>
              <a:p>
                <a:pPr algn="l" defTabSz="905510">
                  <a:defRPr sz="2770"/>
                </a:pPr>
                <a:r>
                  <a:t>r:</a:t>
                </a:r>
                <a:r>
                  <a:rPr>
                    <a:latin typeface="黑体"/>
                    <a:ea typeface="黑体"/>
                    <a:cs typeface="黑体"/>
                    <a:sym typeface="黑体"/>
                  </a:rPr>
                  <a:t> 延伸空位罚分（</a:t>
                </a:r>
                <a:r>
                  <a:t>a gap extension penalty</a:t>
                </a:r>
                <a:r>
                  <a:rPr>
                    <a:latin typeface="黑体"/>
                    <a:ea typeface="黑体"/>
                    <a:cs typeface="黑体"/>
                    <a:sym typeface="黑体"/>
                  </a:rPr>
                  <a:t>）</a:t>
                </a:r>
                <a:endParaRPr>
                  <a:latin typeface="黑体"/>
                  <a:ea typeface="黑体"/>
                  <a:cs typeface="黑体"/>
                  <a:sym typeface="黑体"/>
                </a:endParaRPr>
              </a:p>
              <a:p>
                <a:pPr algn="l" defTabSz="905510">
                  <a:defRPr sz="2770"/>
                </a:pPr>
                <a:r>
                  <a:t>x:</a:t>
                </a:r>
                <a:r>
                  <a:rPr>
                    <a:latin typeface="黑体"/>
                    <a:ea typeface="黑体"/>
                    <a:cs typeface="黑体"/>
                    <a:sym typeface="黑体"/>
                  </a:rPr>
                  <a:t> 空位的长度</a:t>
                </a:r>
                <a:endParaRPr>
                  <a:latin typeface="黑体"/>
                  <a:ea typeface="黑体"/>
                  <a:cs typeface="黑体"/>
                  <a:sym typeface="黑体"/>
                </a:endParaRPr>
              </a:p>
            </p:txBody>
          </p:sp>
        </mc:Choice>
        <mc:Fallback>
          <p:sp>
            <p:nvSpPr>
              <p:cNvPr id="381" name="Content Placeholder 2"/>
              <p:cNvSpPr txBox="1">
                <a:spLocks noRot="1" noChangeAspect="1" noMove="1" noResize="1" noEditPoints="1" noAdjustHandles="1" noChangeArrowheads="1" noChangeShapeType="1" noTextEdit="1"/>
              </p:cNvSpPr>
              <p:nvPr>
                <p:ph type="body" idx="1"/>
              </p:nvPr>
            </p:nvSpPr>
            <p:spPr>
              <a:xfrm>
                <a:off x="611558" y="1646750"/>
                <a:ext cx="7920882" cy="4464498"/>
              </a:xfrm>
              <a:prstGeom prst="rect">
                <a:avLst/>
              </a:prstGeom>
              <a:blipFill rotWithShape="1">
                <a:blip r:embed="rId1"/>
                <a:stretch>
                  <a:fillRect l="-1" t="-4" r="7"/>
                </a:stretch>
              </a:blipFill>
            </p:spPr>
            <p:txBody>
              <a:bodyPr/>
              <a:lstStyle/>
              <a:p>
                <a:r>
                  <a:rPr lang="en-US" altLang="en-US">
                    <a:noFill/>
                  </a:rPr>
                  <a:t> </a:t>
                </a:r>
              </a:p>
            </p:txBody>
          </p:sp>
        </mc:Fallback>
      </mc:AlternateContent>
      <p:sp>
        <p:nvSpPr>
          <p:cNvPr id="382" name="Slide Number Placeholder 3"/>
          <p:cNvSpPr txBox="1"/>
          <p:nvPr>
            <p:ph type="sldNum" sz="quarter" idx="4294967295"/>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 name="内容占位符 1"/>
          <p:cNvSpPr txBox="1"/>
          <p:nvPr>
            <p:ph type="body" idx="1"/>
          </p:nvPr>
        </p:nvSpPr>
        <p:spPr>
          <a:xfrm>
            <a:off x="610870" y="120015"/>
            <a:ext cx="7921625" cy="5991860"/>
          </a:xfrm>
          <a:prstGeom prst="rect">
            <a:avLst/>
          </a:prstGeom>
        </p:spPr>
        <p:txBody>
          <a:bodyPr/>
          <a:lstStyle/>
          <a:p>
            <a:pPr marL="457200" indent="-457200">
              <a:buFont typeface="Arial" panose="020B0604020202090204" pitchFamily="34" charset="0"/>
              <a:buChar char="•"/>
            </a:pPr>
            <a:endParaRPr lang="zh-CN"/>
          </a:p>
          <a:p>
            <a:pPr marL="457200" indent="-457200">
              <a:buFont typeface="Arial" panose="020B0604020202090204" pitchFamily="34" charset="0"/>
              <a:buChar char="•"/>
            </a:pPr>
            <a:r>
              <a:t>S</a:t>
            </a:r>
            <a:r>
              <a:rPr baseline="-25000"/>
              <a:t>i,j</a:t>
            </a:r>
            <a:r>
              <a:rPr>
                <a:latin typeface="黑体"/>
                <a:ea typeface="黑体"/>
                <a:cs typeface="黑体"/>
                <a:sym typeface="黑体"/>
              </a:rPr>
              <a:t>这个位置的分数为图中箭头所示三个方向值中最大的一个</a:t>
            </a:r>
            <a:endParaRPr>
              <a:latin typeface="黑体"/>
              <a:ea typeface="黑体"/>
              <a:cs typeface="黑体"/>
              <a:sym typeface="黑体"/>
            </a:endParaRPr>
          </a:p>
        </p:txBody>
      </p:sp>
      <p:sp>
        <p:nvSpPr>
          <p:cNvPr id="346"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pSp>
        <p:nvGrpSpPr>
          <p:cNvPr id="370" name="Group 30"/>
          <p:cNvGrpSpPr/>
          <p:nvPr/>
        </p:nvGrpSpPr>
        <p:grpSpPr>
          <a:xfrm>
            <a:off x="1752600" y="2025650"/>
            <a:ext cx="6812334" cy="4030246"/>
            <a:chOff x="0" y="0"/>
            <a:chExt cx="6812333" cy="4030245"/>
          </a:xfrm>
        </p:grpSpPr>
        <p:sp>
          <p:nvSpPr>
            <p:cNvPr id="347" name="Line 31"/>
            <p:cNvSpPr/>
            <p:nvPr/>
          </p:nvSpPr>
          <p:spPr>
            <a:xfrm>
              <a:off x="4267200" y="2286000"/>
              <a:ext cx="1752601" cy="0"/>
            </a:xfrm>
            <a:prstGeom prst="line">
              <a:avLst/>
            </a:prstGeom>
            <a:noFill/>
            <a:ln w="9525" cap="flat">
              <a:solidFill>
                <a:srgbClr val="000000"/>
              </a:solidFill>
              <a:prstDash val="dash"/>
              <a:round/>
            </a:ln>
            <a:effectLst/>
          </p:spPr>
          <p:txBody>
            <a:bodyPr wrap="square" lIns="0" tIns="0" rIns="0" bIns="0" numCol="1" anchor="t">
              <a:noAutofit/>
            </a:bodyPr>
            <a:lstStyle/>
            <a:p/>
          </p:txBody>
        </p:sp>
        <p:sp>
          <p:nvSpPr>
            <p:cNvPr id="348" name="Line 32"/>
            <p:cNvSpPr/>
            <p:nvPr/>
          </p:nvSpPr>
          <p:spPr>
            <a:xfrm flipH="1">
              <a:off x="4648199" y="0"/>
              <a:ext cx="1" cy="3657601"/>
            </a:xfrm>
            <a:prstGeom prst="line">
              <a:avLst/>
            </a:prstGeom>
            <a:noFill/>
            <a:ln w="9525" cap="flat">
              <a:solidFill>
                <a:srgbClr val="000000"/>
              </a:solidFill>
              <a:prstDash val="dash"/>
              <a:round/>
            </a:ln>
            <a:effectLst/>
          </p:spPr>
          <p:txBody>
            <a:bodyPr wrap="square" lIns="0" tIns="0" rIns="0" bIns="0" numCol="1" anchor="t">
              <a:noAutofit/>
            </a:bodyPr>
            <a:lstStyle/>
            <a:p/>
          </p:txBody>
        </p:sp>
        <p:sp>
          <p:nvSpPr>
            <p:cNvPr id="349" name="Rectangle 33"/>
            <p:cNvSpPr/>
            <p:nvPr/>
          </p:nvSpPr>
          <p:spPr>
            <a:xfrm>
              <a:off x="4267200" y="304800"/>
              <a:ext cx="685800" cy="609600"/>
            </a:xfrm>
            <a:prstGeom prst="rect">
              <a:avLst/>
            </a:prstGeom>
            <a:solidFill>
              <a:schemeClr val="accent1"/>
            </a:solidFill>
            <a:ln w="9525" cap="flat">
              <a:solidFill>
                <a:srgbClr val="000000"/>
              </a:solidFill>
              <a:prstDash val="solid"/>
              <a:miter lim="800000"/>
            </a:ln>
            <a:effectLst/>
          </p:spPr>
          <p:txBody>
            <a:bodyPr wrap="square" lIns="0" tIns="0" rIns="0" bIns="0" numCol="1" anchor="ctr">
              <a:noAutofit/>
            </a:bodyPr>
            <a:lstStyle/>
            <a:p>
              <a:pPr>
                <a:defRPr sz="2000"/>
              </a:pPr>
            </a:p>
          </p:txBody>
        </p:sp>
        <p:sp>
          <p:nvSpPr>
            <p:cNvPr id="350" name="Rectangle 34"/>
            <p:cNvSpPr/>
            <p:nvPr/>
          </p:nvSpPr>
          <p:spPr>
            <a:xfrm>
              <a:off x="3581400" y="1981200"/>
              <a:ext cx="685800" cy="609600"/>
            </a:xfrm>
            <a:prstGeom prst="rect">
              <a:avLst/>
            </a:prstGeom>
            <a:solidFill>
              <a:schemeClr val="accent1"/>
            </a:solidFill>
            <a:ln w="9525" cap="flat">
              <a:solidFill>
                <a:srgbClr val="000000"/>
              </a:solidFill>
              <a:prstDash val="solid"/>
              <a:miter lim="800000"/>
            </a:ln>
            <a:effectLst/>
          </p:spPr>
          <p:txBody>
            <a:bodyPr wrap="square" lIns="0" tIns="0" rIns="0" bIns="0" numCol="1" anchor="ctr">
              <a:noAutofit/>
            </a:bodyPr>
            <a:lstStyle/>
            <a:p>
              <a:pPr>
                <a:defRPr sz="2000"/>
              </a:pPr>
            </a:p>
          </p:txBody>
        </p:sp>
        <p:sp>
          <p:nvSpPr>
            <p:cNvPr id="351" name="Line 35"/>
            <p:cNvSpPr/>
            <p:nvPr/>
          </p:nvSpPr>
          <p:spPr>
            <a:xfrm>
              <a:off x="0" y="2895600"/>
              <a:ext cx="6019801" cy="0"/>
            </a:xfrm>
            <a:prstGeom prst="line">
              <a:avLst/>
            </a:prstGeom>
            <a:noFill/>
            <a:ln w="9525" cap="flat">
              <a:solidFill>
                <a:srgbClr val="000000"/>
              </a:solidFill>
              <a:prstDash val="dash"/>
              <a:round/>
            </a:ln>
            <a:effectLst/>
          </p:spPr>
          <p:txBody>
            <a:bodyPr wrap="square" lIns="0" tIns="0" rIns="0" bIns="0" numCol="1" anchor="t">
              <a:noAutofit/>
            </a:bodyPr>
            <a:lstStyle/>
            <a:p/>
          </p:txBody>
        </p:sp>
        <p:sp>
          <p:nvSpPr>
            <p:cNvPr id="352" name="Line 36"/>
            <p:cNvSpPr/>
            <p:nvPr/>
          </p:nvSpPr>
          <p:spPr>
            <a:xfrm>
              <a:off x="3962400" y="2590800"/>
              <a:ext cx="0" cy="1066801"/>
            </a:xfrm>
            <a:prstGeom prst="line">
              <a:avLst/>
            </a:prstGeom>
            <a:noFill/>
            <a:ln w="9525" cap="flat">
              <a:solidFill>
                <a:srgbClr val="000000"/>
              </a:solidFill>
              <a:prstDash val="dash"/>
              <a:round/>
            </a:ln>
            <a:effectLst/>
          </p:spPr>
          <p:txBody>
            <a:bodyPr wrap="square" lIns="0" tIns="0" rIns="0" bIns="0" numCol="1" anchor="t">
              <a:noAutofit/>
            </a:bodyPr>
            <a:lstStyle/>
            <a:p/>
          </p:txBody>
        </p:sp>
        <p:sp>
          <p:nvSpPr>
            <p:cNvPr id="353" name="Line 37"/>
            <p:cNvSpPr/>
            <p:nvPr/>
          </p:nvSpPr>
          <p:spPr>
            <a:xfrm>
              <a:off x="5029200" y="609600"/>
              <a:ext cx="990601" cy="0"/>
            </a:xfrm>
            <a:prstGeom prst="line">
              <a:avLst/>
            </a:prstGeom>
            <a:noFill/>
            <a:ln w="9525" cap="flat">
              <a:solidFill>
                <a:srgbClr val="000000"/>
              </a:solidFill>
              <a:prstDash val="dash"/>
              <a:round/>
            </a:ln>
            <a:effectLst/>
          </p:spPr>
          <p:txBody>
            <a:bodyPr wrap="square" lIns="0" tIns="0" rIns="0" bIns="0" numCol="1" anchor="t">
              <a:noAutofit/>
            </a:bodyPr>
            <a:lstStyle/>
            <a:p/>
          </p:txBody>
        </p:sp>
        <p:sp>
          <p:nvSpPr>
            <p:cNvPr id="354" name="Rectangle 38"/>
            <p:cNvSpPr/>
            <p:nvPr/>
          </p:nvSpPr>
          <p:spPr>
            <a:xfrm>
              <a:off x="4267200" y="2590800"/>
              <a:ext cx="685800" cy="609600"/>
            </a:xfrm>
            <a:prstGeom prst="rect">
              <a:avLst/>
            </a:prstGeom>
            <a:solidFill>
              <a:srgbClr val="FF0000"/>
            </a:solidFill>
            <a:ln w="9525" cap="flat">
              <a:solidFill>
                <a:srgbClr val="000000"/>
              </a:solidFill>
              <a:prstDash val="solid"/>
              <a:miter lim="800000"/>
            </a:ln>
            <a:effectLst/>
          </p:spPr>
          <p:txBody>
            <a:bodyPr wrap="square" lIns="0" tIns="0" rIns="0" bIns="0" numCol="1" anchor="ctr">
              <a:noAutofit/>
            </a:bodyPr>
            <a:lstStyle/>
            <a:p>
              <a:pPr>
                <a:defRPr sz="2000"/>
              </a:pPr>
            </a:p>
          </p:txBody>
        </p:sp>
        <p:sp>
          <p:nvSpPr>
            <p:cNvPr id="355" name="Rectangle 39"/>
            <p:cNvSpPr/>
            <p:nvPr/>
          </p:nvSpPr>
          <p:spPr>
            <a:xfrm>
              <a:off x="1219200" y="2590800"/>
              <a:ext cx="685800" cy="609600"/>
            </a:xfrm>
            <a:prstGeom prst="rect">
              <a:avLst/>
            </a:prstGeom>
            <a:solidFill>
              <a:schemeClr val="accent1"/>
            </a:solidFill>
            <a:ln w="9525" cap="flat">
              <a:solidFill>
                <a:srgbClr val="000000"/>
              </a:solidFill>
              <a:prstDash val="solid"/>
              <a:miter lim="800000"/>
            </a:ln>
            <a:effectLst/>
          </p:spPr>
          <p:txBody>
            <a:bodyPr wrap="square" lIns="0" tIns="0" rIns="0" bIns="0" numCol="1" anchor="ctr">
              <a:noAutofit/>
            </a:bodyPr>
            <a:lstStyle/>
            <a:p>
              <a:pPr>
                <a:defRPr sz="2000"/>
              </a:pPr>
            </a:p>
          </p:txBody>
        </p:sp>
        <p:sp>
          <p:nvSpPr>
            <p:cNvPr id="356" name="Line 40"/>
            <p:cNvSpPr/>
            <p:nvPr/>
          </p:nvSpPr>
          <p:spPr>
            <a:xfrm>
              <a:off x="1524000" y="3200400"/>
              <a:ext cx="0" cy="457201"/>
            </a:xfrm>
            <a:prstGeom prst="line">
              <a:avLst/>
            </a:prstGeom>
            <a:noFill/>
            <a:ln w="9525" cap="flat">
              <a:solidFill>
                <a:srgbClr val="000000"/>
              </a:solidFill>
              <a:prstDash val="dash"/>
              <a:round/>
            </a:ln>
            <a:effectLst/>
          </p:spPr>
          <p:txBody>
            <a:bodyPr wrap="square" lIns="0" tIns="0" rIns="0" bIns="0" numCol="1" anchor="t">
              <a:noAutofit/>
            </a:bodyPr>
            <a:lstStyle/>
            <a:p/>
          </p:txBody>
        </p:sp>
        <p:sp>
          <p:nvSpPr>
            <p:cNvPr id="357" name="Line 41"/>
            <p:cNvSpPr/>
            <p:nvPr/>
          </p:nvSpPr>
          <p:spPr>
            <a:xfrm>
              <a:off x="1828800" y="3048000"/>
              <a:ext cx="2514601" cy="0"/>
            </a:xfrm>
            <a:prstGeom prst="line">
              <a:avLst/>
            </a:prstGeom>
            <a:noFill/>
            <a:ln w="28575" cap="flat">
              <a:solidFill>
                <a:srgbClr val="000000"/>
              </a:solidFill>
              <a:prstDash val="solid"/>
              <a:round/>
              <a:tailEnd type="triangle" w="med" len="med"/>
            </a:ln>
            <a:effectLst/>
          </p:spPr>
          <p:txBody>
            <a:bodyPr wrap="square" lIns="0" tIns="0" rIns="0" bIns="0" numCol="1" anchor="t">
              <a:noAutofit/>
            </a:bodyPr>
            <a:lstStyle/>
            <a:p/>
          </p:txBody>
        </p:sp>
        <p:sp>
          <p:nvSpPr>
            <p:cNvPr id="358" name="Line 42"/>
            <p:cNvSpPr/>
            <p:nvPr/>
          </p:nvSpPr>
          <p:spPr>
            <a:xfrm flipH="1">
              <a:off x="4799806" y="837406"/>
              <a:ext cx="1588" cy="1828801"/>
            </a:xfrm>
            <a:prstGeom prst="line">
              <a:avLst/>
            </a:prstGeom>
            <a:noFill/>
            <a:ln w="28575" cap="flat">
              <a:solidFill>
                <a:srgbClr val="000000"/>
              </a:solidFill>
              <a:prstDash val="solid"/>
              <a:round/>
              <a:tailEnd type="triangle" w="med" len="med"/>
            </a:ln>
            <a:effectLst/>
          </p:spPr>
          <p:txBody>
            <a:bodyPr wrap="square" lIns="0" tIns="0" rIns="0" bIns="0" numCol="1" anchor="t">
              <a:noAutofit/>
            </a:bodyPr>
            <a:lstStyle/>
            <a:p/>
          </p:txBody>
        </p:sp>
        <p:sp>
          <p:nvSpPr>
            <p:cNvPr id="359" name="Line 43"/>
            <p:cNvSpPr/>
            <p:nvPr/>
          </p:nvSpPr>
          <p:spPr>
            <a:xfrm>
              <a:off x="3501720" y="1905747"/>
              <a:ext cx="841985" cy="739868"/>
            </a:xfrm>
            <a:prstGeom prst="line">
              <a:avLst/>
            </a:prstGeom>
            <a:noFill/>
            <a:ln w="28575" cap="flat">
              <a:solidFill>
                <a:srgbClr val="000000"/>
              </a:solidFill>
              <a:prstDash val="solid"/>
              <a:round/>
              <a:tailEnd type="triangle" w="med" len="med"/>
            </a:ln>
            <a:effectLst/>
          </p:spPr>
          <p:txBody>
            <a:bodyPr wrap="square" lIns="0" tIns="0" rIns="0" bIns="0" numCol="1" anchor="t">
              <a:noAutofit/>
            </a:bodyPr>
            <a:lstStyle/>
            <a:p/>
          </p:txBody>
        </p:sp>
        <p:sp>
          <p:nvSpPr>
            <p:cNvPr id="360" name="Text Box 44"/>
            <p:cNvSpPr txBox="1"/>
            <p:nvPr/>
          </p:nvSpPr>
          <p:spPr>
            <a:xfrm>
              <a:off x="6217866" y="381000"/>
              <a:ext cx="518268" cy="372646"/>
            </a:xfrm>
            <a:prstGeom prst="rect">
              <a:avLst/>
            </a:prstGeom>
            <a:noFill/>
            <a:ln w="12700" cap="flat">
              <a:noFill/>
              <a:miter lim="400000"/>
            </a:ln>
            <a:effectLst/>
          </p:spPr>
          <p:txBody>
            <a:bodyPr wrap="square" lIns="45668" tIns="45668" rIns="45668" bIns="45668" numCol="1" anchor="t">
              <a:spAutoFit/>
            </a:bodyPr>
            <a:lstStyle>
              <a:lvl1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lvl1pPr>
            </a:lstStyle>
            <a:p>
              <a:r>
                <a:t>i -x</a:t>
              </a:r>
            </a:p>
          </p:txBody>
        </p:sp>
        <p:sp>
          <p:nvSpPr>
            <p:cNvPr id="361" name="Text Box 45"/>
            <p:cNvSpPr txBox="1"/>
            <p:nvPr/>
          </p:nvSpPr>
          <p:spPr>
            <a:xfrm>
              <a:off x="6294066" y="2101850"/>
              <a:ext cx="518268" cy="372646"/>
            </a:xfrm>
            <a:prstGeom prst="rect">
              <a:avLst/>
            </a:prstGeom>
            <a:noFill/>
            <a:ln w="12700" cap="flat">
              <a:noFill/>
              <a:miter lim="400000"/>
            </a:ln>
            <a:effectLst/>
          </p:spPr>
          <p:txBody>
            <a:bodyPr wrap="square" lIns="45668" tIns="45668" rIns="45668" bIns="45668" numCol="1" anchor="t">
              <a:spAutoFit/>
            </a:bodyPr>
            <a:lstStyle>
              <a:lvl1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lvl1pPr>
            </a:lstStyle>
            <a:p>
              <a:r>
                <a:t>i -1</a:t>
              </a:r>
            </a:p>
          </p:txBody>
        </p:sp>
        <p:sp>
          <p:nvSpPr>
            <p:cNvPr id="362" name="Text Box 46"/>
            <p:cNvSpPr txBox="1"/>
            <p:nvPr/>
          </p:nvSpPr>
          <p:spPr>
            <a:xfrm>
              <a:off x="3703266" y="3657600"/>
              <a:ext cx="518268" cy="372646"/>
            </a:xfrm>
            <a:prstGeom prst="rect">
              <a:avLst/>
            </a:prstGeom>
            <a:noFill/>
            <a:ln w="12700" cap="flat">
              <a:noFill/>
              <a:miter lim="400000"/>
            </a:ln>
            <a:effectLst/>
          </p:spPr>
          <p:txBody>
            <a:bodyPr wrap="square" lIns="45668" tIns="45668" rIns="45668" bIns="45668" numCol="1" anchor="t">
              <a:spAutoFit/>
            </a:bodyPr>
            <a:lstStyle>
              <a:lvl1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lvl1pPr>
            </a:lstStyle>
            <a:p>
              <a:r>
                <a:t>j -1</a:t>
              </a:r>
            </a:p>
          </p:txBody>
        </p:sp>
        <p:sp>
          <p:nvSpPr>
            <p:cNvPr id="363" name="Text Box 47"/>
            <p:cNvSpPr txBox="1"/>
            <p:nvPr/>
          </p:nvSpPr>
          <p:spPr>
            <a:xfrm>
              <a:off x="1264866" y="3657600"/>
              <a:ext cx="518268" cy="372646"/>
            </a:xfrm>
            <a:prstGeom prst="rect">
              <a:avLst/>
            </a:prstGeom>
            <a:noFill/>
            <a:ln w="12700" cap="flat">
              <a:noFill/>
              <a:miter lim="400000"/>
            </a:ln>
            <a:effectLst/>
          </p:spPr>
          <p:txBody>
            <a:bodyPr wrap="square" lIns="45668" tIns="45668" rIns="45668" bIns="45668" numCol="1" anchor="t">
              <a:spAutoFit/>
            </a:bodyPr>
            <a:lstStyle>
              <a:lvl1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lvl1pPr>
            </a:lstStyle>
            <a:p>
              <a:r>
                <a:t>i -y</a:t>
              </a:r>
            </a:p>
          </p:txBody>
        </p:sp>
        <p:sp>
          <p:nvSpPr>
            <p:cNvPr id="364" name="Text Box 48"/>
            <p:cNvSpPr txBox="1"/>
            <p:nvPr/>
          </p:nvSpPr>
          <p:spPr>
            <a:xfrm>
              <a:off x="4541466" y="3657600"/>
              <a:ext cx="518268" cy="372646"/>
            </a:xfrm>
            <a:prstGeom prst="rect">
              <a:avLst/>
            </a:prstGeom>
            <a:noFill/>
            <a:ln w="12700" cap="flat">
              <a:noFill/>
              <a:miter lim="400000"/>
            </a:ln>
            <a:effectLst/>
          </p:spPr>
          <p:txBody>
            <a:bodyPr wrap="square" lIns="45668" tIns="45668" rIns="45668" bIns="45668" numCol="1" anchor="t">
              <a:spAutoFit/>
            </a:bodyPr>
            <a:lstStyle>
              <a:lvl1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lvl1pPr>
            </a:lstStyle>
            <a:p>
              <a:r>
                <a:t>j</a:t>
              </a:r>
            </a:p>
          </p:txBody>
        </p:sp>
        <p:sp>
          <p:nvSpPr>
            <p:cNvPr id="365" name="Text Box 49"/>
            <p:cNvSpPr txBox="1"/>
            <p:nvPr/>
          </p:nvSpPr>
          <p:spPr>
            <a:xfrm>
              <a:off x="6294066" y="2743200"/>
              <a:ext cx="518268" cy="372646"/>
            </a:xfrm>
            <a:prstGeom prst="rect">
              <a:avLst/>
            </a:prstGeom>
            <a:noFill/>
            <a:ln w="12700" cap="flat">
              <a:noFill/>
              <a:miter lim="400000"/>
            </a:ln>
            <a:effectLst/>
          </p:spPr>
          <p:txBody>
            <a:bodyPr wrap="square" lIns="45668" tIns="45668" rIns="45668" bIns="45668" numCol="1" anchor="t">
              <a:spAutoFit/>
            </a:bodyPr>
            <a:lstStyle>
              <a:lvl1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lvl1pPr>
            </a:lstStyle>
            <a:p>
              <a:r>
                <a:t>i </a:t>
              </a:r>
            </a:p>
          </p:txBody>
        </p:sp>
        <p:sp>
          <p:nvSpPr>
            <p:cNvPr id="366" name="Text Box 50"/>
            <p:cNvSpPr txBox="1"/>
            <p:nvPr/>
          </p:nvSpPr>
          <p:spPr>
            <a:xfrm>
              <a:off x="5029200" y="990600"/>
              <a:ext cx="1219200" cy="420906"/>
            </a:xfrm>
            <a:prstGeom prst="rect">
              <a:avLst/>
            </a:prstGeom>
            <a:solidFill>
              <a:srgbClr val="FFFF00"/>
            </a:solidFill>
            <a:ln w="12700" cap="flat">
              <a:noFill/>
              <a:miter lim="400000"/>
            </a:ln>
            <a:effectLst/>
          </p:spPr>
          <p:txBody>
            <a:bodyPr wrap="square" lIns="45668" tIns="45668" rIns="45668" bIns="45668" numCol="1" anchor="t">
              <a:spAutoFit/>
            </a:bodyPr>
            <a:lstStyle/>
            <a:p>
              <a: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pPr>
              <a:r>
                <a:t>S</a:t>
              </a:r>
              <a:r>
                <a:rPr baseline="-25000"/>
                <a:t>i - x,j  </a:t>
              </a:r>
              <a:r>
                <a:t>- w</a:t>
              </a:r>
              <a:r>
                <a:rPr baseline="-25000"/>
                <a:t>x</a:t>
              </a:r>
              <a:r>
                <a:t> </a:t>
              </a:r>
            </a:p>
          </p:txBody>
        </p:sp>
        <p:sp>
          <p:nvSpPr>
            <p:cNvPr id="367" name="Text Box 51"/>
            <p:cNvSpPr txBox="1"/>
            <p:nvPr/>
          </p:nvSpPr>
          <p:spPr>
            <a:xfrm>
              <a:off x="1562100" y="1447800"/>
              <a:ext cx="1943100" cy="420906"/>
            </a:xfrm>
            <a:prstGeom prst="rect">
              <a:avLst/>
            </a:prstGeom>
            <a:solidFill>
              <a:srgbClr val="FFFF00"/>
            </a:solidFill>
            <a:ln w="12700" cap="flat">
              <a:noFill/>
              <a:miter lim="400000"/>
            </a:ln>
            <a:effectLst/>
          </p:spPr>
          <p:txBody>
            <a:bodyPr wrap="square" lIns="45668" tIns="45668" rIns="45668" bIns="45668" numCol="1" anchor="t">
              <a:spAutoFit/>
            </a:bodyPr>
            <a:lstStyle/>
            <a:p>
              <a: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pPr>
              <a:r>
                <a:t>S</a:t>
              </a:r>
              <a:r>
                <a:rPr baseline="-25000"/>
                <a:t>i –1, j- 1 </a:t>
              </a:r>
              <a:r>
                <a:t> + s</a:t>
              </a:r>
              <a:r>
                <a:rPr i="0"/>
                <a:t>(a</a:t>
              </a:r>
              <a:r>
                <a:rPr baseline="-25000"/>
                <a:t>i</a:t>
              </a:r>
              <a:r>
                <a:t> , </a:t>
              </a:r>
              <a:r>
                <a:rPr i="0"/>
                <a:t>b</a:t>
              </a:r>
              <a:r>
                <a:rPr baseline="-25000"/>
                <a:t>j</a:t>
              </a:r>
              <a:r>
                <a:rPr i="0"/>
                <a:t>)</a:t>
              </a:r>
              <a:endParaRPr i="0"/>
            </a:p>
          </p:txBody>
        </p:sp>
        <p:sp>
          <p:nvSpPr>
            <p:cNvPr id="368" name="Text Box 52"/>
            <p:cNvSpPr txBox="1"/>
            <p:nvPr/>
          </p:nvSpPr>
          <p:spPr>
            <a:xfrm>
              <a:off x="1981199" y="3200400"/>
              <a:ext cx="1198564" cy="420906"/>
            </a:xfrm>
            <a:prstGeom prst="rect">
              <a:avLst/>
            </a:prstGeom>
            <a:solidFill>
              <a:srgbClr val="FFFF00"/>
            </a:solidFill>
            <a:ln w="12700" cap="flat">
              <a:noFill/>
              <a:miter lim="400000"/>
            </a:ln>
            <a:effectLst/>
          </p:spPr>
          <p:txBody>
            <a:bodyPr wrap="square" lIns="45668" tIns="45668" rIns="45668" bIns="45668" numCol="1" anchor="t">
              <a:spAutoFit/>
            </a:bodyPr>
            <a:lstStyle/>
            <a:p>
              <a: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pPr>
              <a:r>
                <a:t>S</a:t>
              </a:r>
              <a:r>
                <a:rPr baseline="-25000"/>
                <a:t>i, j - y </a:t>
              </a:r>
              <a:r>
                <a:t>- w</a:t>
              </a:r>
              <a:r>
                <a:rPr baseline="-25000"/>
                <a:t>y</a:t>
              </a:r>
              <a:r>
                <a:t> </a:t>
              </a:r>
            </a:p>
          </p:txBody>
        </p:sp>
        <p:sp>
          <p:nvSpPr>
            <p:cNvPr id="369" name="Text Box 53"/>
            <p:cNvSpPr txBox="1"/>
            <p:nvPr/>
          </p:nvSpPr>
          <p:spPr>
            <a:xfrm>
              <a:off x="5074866" y="3124200"/>
              <a:ext cx="518268" cy="420906"/>
            </a:xfrm>
            <a:prstGeom prst="rect">
              <a:avLst/>
            </a:prstGeom>
            <a:noFill/>
            <a:ln w="12700" cap="flat">
              <a:noFill/>
              <a:miter lim="400000"/>
            </a:ln>
            <a:effectLst/>
          </p:spPr>
          <p:txBody>
            <a:bodyPr wrap="square" lIns="45668" tIns="45668" rIns="45668" bIns="45668" numCol="1" anchor="t">
              <a:spAutoFit/>
            </a:bodyPr>
            <a:lstStyle/>
            <a:p>
              <a:pPr>
                <a:spcBef>
                  <a:spcPts val="1200"/>
                </a:spcBef>
                <a:defRPr sz="2000" i="1">
                  <a:latin typeface="Times New Roman" panose="02020603050405020304"/>
                  <a:ea typeface="Times New Roman" panose="02020603050405020304"/>
                  <a:cs typeface="Times New Roman" panose="02020603050405020304"/>
                  <a:sym typeface="Times New Roman" panose="02020603050405020304"/>
                </a:defRPr>
              </a:pPr>
              <a:r>
                <a:t>S</a:t>
              </a:r>
              <a:r>
                <a:rPr baseline="-25000"/>
                <a:t>i, j </a:t>
              </a:r>
              <a:endParaRPr baseline="-25000"/>
            </a:p>
          </p:txBody>
        </p:sp>
      </p:gr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4" name="内容占位符 1"/>
          <p:cNvSpPr txBox="1"/>
          <p:nvPr>
            <p:ph type="body" idx="1"/>
          </p:nvPr>
        </p:nvSpPr>
        <p:spPr>
          <a:xfrm>
            <a:off x="251519" y="1864642"/>
            <a:ext cx="7920882" cy="4536506"/>
          </a:xfrm>
          <a:prstGeom prst="rect">
            <a:avLst/>
          </a:prstGeom>
        </p:spPr>
        <p:txBody>
          <a:bodyPr/>
          <a:lstStyle/>
          <a:p>
            <a:pPr>
              <a:lnSpc>
                <a:spcPct val="108000"/>
              </a:lnSpc>
              <a:defRPr sz="2500"/>
            </a:pPr>
          </a:p>
          <a:p>
            <a:pPr>
              <a:lnSpc>
                <a:spcPct val="108000"/>
              </a:lnSpc>
              <a:defRPr sz="2500"/>
            </a:pPr>
          </a:p>
          <a:p>
            <a:pPr>
              <a:lnSpc>
                <a:spcPct val="108000"/>
              </a:lnSpc>
              <a:defRPr sz="2500"/>
            </a:pPr>
          </a:p>
          <a:p>
            <a:pPr>
              <a:lnSpc>
                <a:spcPct val="108000"/>
              </a:lnSpc>
              <a:defRPr sz="2500"/>
            </a:pPr>
          </a:p>
          <a:p>
            <a:pPr>
              <a:lnSpc>
                <a:spcPct val="108000"/>
              </a:lnSpc>
              <a:defRPr sz="2500"/>
            </a:pPr>
          </a:p>
          <a:p>
            <a:pPr>
              <a:lnSpc>
                <a:spcPct val="108000"/>
              </a:lnSpc>
              <a:defRPr sz="2500"/>
            </a:pPr>
          </a:p>
          <a:p>
            <a:pPr>
              <a:lnSpc>
                <a:spcPct val="108000"/>
              </a:lnSpc>
              <a:defRPr sz="2500"/>
            </a:pPr>
            <a:r>
              <a:rPr>
                <a:latin typeface="黑体"/>
                <a:ea typeface="黑体"/>
                <a:cs typeface="黑体"/>
                <a:sym typeface="黑体"/>
              </a:rPr>
              <a:t>说明：</a:t>
            </a:r>
            <a:r>
              <a:t>S</a:t>
            </a:r>
            <a:r>
              <a:rPr baseline="-25000"/>
              <a:t>i,j</a:t>
            </a:r>
            <a:r>
              <a:rPr>
                <a:latin typeface="黑体"/>
                <a:ea typeface="黑体"/>
                <a:cs typeface="黑体"/>
                <a:sym typeface="黑体"/>
              </a:rPr>
              <a:t>是序列</a:t>
            </a:r>
            <a:r>
              <a:t>a</a:t>
            </a:r>
            <a:r>
              <a:rPr>
                <a:latin typeface="黑体"/>
                <a:ea typeface="黑体"/>
                <a:cs typeface="黑体"/>
                <a:sym typeface="黑体"/>
              </a:rPr>
              <a:t>在位置</a:t>
            </a:r>
            <a:r>
              <a:t>i</a:t>
            </a:r>
            <a:r>
              <a:rPr>
                <a:latin typeface="黑体"/>
                <a:ea typeface="黑体"/>
                <a:cs typeface="黑体"/>
                <a:sym typeface="黑体"/>
              </a:rPr>
              <a:t>和序列</a:t>
            </a:r>
            <a:r>
              <a:t>b</a:t>
            </a:r>
            <a:r>
              <a:rPr>
                <a:latin typeface="黑体"/>
                <a:ea typeface="黑体"/>
                <a:cs typeface="黑体"/>
                <a:sym typeface="黑体"/>
              </a:rPr>
              <a:t>在位置</a:t>
            </a:r>
            <a:r>
              <a:t>j</a:t>
            </a:r>
            <a:r>
              <a:rPr>
                <a:latin typeface="黑体"/>
                <a:ea typeface="黑体"/>
                <a:cs typeface="黑体"/>
                <a:sym typeface="黑体"/>
              </a:rPr>
              <a:t>的分值， </a:t>
            </a:r>
            <a:r>
              <a:t>s(a</a:t>
            </a:r>
            <a:r>
              <a:rPr baseline="-25000"/>
              <a:t>i</a:t>
            </a:r>
            <a:r>
              <a:t>b</a:t>
            </a:r>
            <a:r>
              <a:rPr baseline="-25000"/>
              <a:t>j</a:t>
            </a:r>
            <a:r>
              <a:t>)</a:t>
            </a:r>
            <a:r>
              <a:rPr>
                <a:latin typeface="黑体"/>
                <a:ea typeface="黑体"/>
                <a:cs typeface="黑体"/>
                <a:sym typeface="黑体"/>
              </a:rPr>
              <a:t>是位置</a:t>
            </a:r>
            <a:r>
              <a:t>i</a:t>
            </a:r>
            <a:r>
              <a:rPr>
                <a:latin typeface="黑体"/>
                <a:ea typeface="黑体"/>
                <a:cs typeface="黑体"/>
                <a:sym typeface="黑体"/>
              </a:rPr>
              <a:t>和</a:t>
            </a:r>
            <a:r>
              <a:t>j</a:t>
            </a:r>
            <a:r>
              <a:rPr>
                <a:latin typeface="黑体"/>
                <a:ea typeface="黑体"/>
                <a:cs typeface="黑体"/>
                <a:sym typeface="黑体"/>
              </a:rPr>
              <a:t>上比对分值，</a:t>
            </a:r>
            <a:r>
              <a:t>w</a:t>
            </a:r>
            <a:r>
              <a:rPr baseline="-25000"/>
              <a:t>x</a:t>
            </a:r>
            <a:r>
              <a:rPr>
                <a:latin typeface="黑体"/>
                <a:ea typeface="黑体"/>
                <a:cs typeface="黑体"/>
                <a:sym typeface="黑体"/>
              </a:rPr>
              <a:t>是在序列</a:t>
            </a:r>
            <a:r>
              <a:t>a </a:t>
            </a:r>
            <a:r>
              <a:rPr>
                <a:latin typeface="黑体"/>
                <a:ea typeface="黑体"/>
                <a:cs typeface="黑体"/>
                <a:sym typeface="黑体"/>
              </a:rPr>
              <a:t>中长度为</a:t>
            </a:r>
            <a:r>
              <a:t>x</a:t>
            </a:r>
            <a:r>
              <a:rPr>
                <a:latin typeface="黑体"/>
                <a:ea typeface="黑体"/>
                <a:cs typeface="黑体"/>
                <a:sym typeface="黑体"/>
              </a:rPr>
              <a:t>的间隔罚分，</a:t>
            </a:r>
            <a:r>
              <a:t>w</a:t>
            </a:r>
            <a:r>
              <a:rPr baseline="-25000"/>
              <a:t>y</a:t>
            </a:r>
            <a:r>
              <a:rPr>
                <a:latin typeface="黑体"/>
                <a:ea typeface="黑体"/>
                <a:cs typeface="黑体"/>
                <a:sym typeface="黑体"/>
              </a:rPr>
              <a:t>是序列</a:t>
            </a:r>
            <a:r>
              <a:t>b</a:t>
            </a:r>
            <a:r>
              <a:rPr>
                <a:latin typeface="黑体"/>
                <a:ea typeface="黑体"/>
                <a:cs typeface="黑体"/>
                <a:sym typeface="黑体"/>
              </a:rPr>
              <a:t>中长度为</a:t>
            </a:r>
            <a:r>
              <a:t>y</a:t>
            </a:r>
            <a:r>
              <a:rPr>
                <a:latin typeface="黑体"/>
                <a:ea typeface="黑体"/>
                <a:cs typeface="黑体"/>
                <a:sym typeface="黑体"/>
              </a:rPr>
              <a:t>的间隔罚分</a:t>
            </a:r>
            <a:endParaRPr>
              <a:latin typeface="黑体"/>
              <a:ea typeface="黑体"/>
              <a:cs typeface="黑体"/>
              <a:sym typeface="黑体"/>
            </a:endParaRPr>
          </a:p>
        </p:txBody>
      </p:sp>
      <p:sp>
        <p:nvSpPr>
          <p:cNvPr id="385" name="灯片编号占位符 2"/>
          <p:cNvSpPr txBox="1"/>
          <p:nvPr>
            <p:ph type="sldNum" sz="quarter" idx="4294967295"/>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pic>
        <p:nvPicPr>
          <p:cNvPr id="386" name="Object 14" descr="Object 14"/>
          <p:cNvPicPr>
            <a:picLocks noChangeAspect="1"/>
          </p:cNvPicPr>
          <p:nvPr/>
        </p:nvPicPr>
        <p:blipFill>
          <a:blip r:embed="rId1"/>
          <a:stretch>
            <a:fillRect/>
          </a:stretch>
        </p:blipFill>
        <p:spPr>
          <a:xfrm>
            <a:off x="264288" y="2738264"/>
            <a:ext cx="3883026" cy="1981201"/>
          </a:xfrm>
          <a:prstGeom prst="rect">
            <a:avLst/>
          </a:prstGeom>
          <a:ln w="12700">
            <a:miter lim="400000"/>
            <a:headEnd/>
            <a:tailEnd/>
          </a:ln>
        </p:spPr>
      </p:pic>
      <p:grpSp>
        <p:nvGrpSpPr>
          <p:cNvPr id="389" name="Group 8"/>
          <p:cNvGrpSpPr/>
          <p:nvPr/>
        </p:nvGrpSpPr>
        <p:grpSpPr>
          <a:xfrm>
            <a:off x="1824989" y="3500353"/>
            <a:ext cx="1695451" cy="1219201"/>
            <a:chOff x="0" y="0"/>
            <a:chExt cx="1695450" cy="1219200"/>
          </a:xfrm>
        </p:grpSpPr>
        <p:sp>
          <p:nvSpPr>
            <p:cNvPr id="387" name="矩形 5"/>
            <p:cNvSpPr/>
            <p:nvPr/>
          </p:nvSpPr>
          <p:spPr>
            <a:xfrm>
              <a:off x="0" y="-1"/>
              <a:ext cx="1695450" cy="533401"/>
            </a:xfrm>
            <a:prstGeom prst="rect">
              <a:avLst/>
            </a:prstGeom>
            <a:noFill/>
            <a:ln w="57150" cap="flat">
              <a:solidFill>
                <a:srgbClr val="FF3300"/>
              </a:solidFill>
              <a:prstDash val="solid"/>
              <a:round/>
            </a:ln>
            <a:effectLst/>
          </p:spPr>
          <p:txBody>
            <a:bodyPr wrap="square" lIns="0" tIns="0" rIns="0" bIns="0" numCol="1" anchor="ctr">
              <a:noAutofit/>
            </a:bodyPr>
            <a:lstStyle/>
            <a:p>
              <a:pPr algn="ctr">
                <a:defRPr>
                  <a:solidFill>
                    <a:schemeClr val="accent6">
                      <a:hueOff val="-10717809"/>
                      <a:satOff val="-95618"/>
                      <a:lumOff val="55098"/>
                    </a:schemeClr>
                  </a:solidFill>
                </a:defRPr>
              </a:pPr>
            </a:p>
          </p:txBody>
        </p:sp>
        <p:sp>
          <p:nvSpPr>
            <p:cNvPr id="388" name="矩形 6"/>
            <p:cNvSpPr/>
            <p:nvPr/>
          </p:nvSpPr>
          <p:spPr>
            <a:xfrm>
              <a:off x="0" y="639444"/>
              <a:ext cx="1695450" cy="579757"/>
            </a:xfrm>
            <a:prstGeom prst="rect">
              <a:avLst/>
            </a:prstGeom>
            <a:noFill/>
            <a:ln w="57150" cap="flat">
              <a:solidFill>
                <a:srgbClr val="FF3300"/>
              </a:solidFill>
              <a:prstDash val="solid"/>
              <a:round/>
            </a:ln>
            <a:effectLst/>
          </p:spPr>
          <p:txBody>
            <a:bodyPr wrap="square" lIns="0" tIns="0" rIns="0" bIns="0" numCol="1" anchor="ctr">
              <a:noAutofit/>
            </a:bodyPr>
            <a:lstStyle/>
            <a:p>
              <a:pPr algn="ctr">
                <a:defRPr>
                  <a:solidFill>
                    <a:schemeClr val="accent6">
                      <a:hueOff val="-10717809"/>
                      <a:satOff val="-95618"/>
                      <a:lumOff val="55098"/>
                    </a:schemeClr>
                  </a:solidFill>
                </a:defRPr>
              </a:pPr>
            </a:p>
          </p:txBody>
        </p:sp>
      </p:grpSp>
      <p:graphicFrame>
        <p:nvGraphicFramePr>
          <p:cNvPr id="390" name="Table 9"/>
          <p:cNvGraphicFramePr/>
          <p:nvPr/>
        </p:nvGraphicFramePr>
        <p:xfrm>
          <a:off x="107504" y="116850"/>
          <a:ext cx="8352931" cy="2330151"/>
        </p:xfrm>
        <a:graphic>
          <a:graphicData uri="http://schemas.openxmlformats.org/drawingml/2006/table">
            <a:tbl>
              <a:tblPr firstRow="1" bandRow="1">
                <a:tableStyleId>{4C3C2611-4C71-4FC5-86AE-919BDF0F9419}</a:tableStyleId>
              </a:tblPr>
              <a:tblGrid>
                <a:gridCol w="1670586"/>
                <a:gridCol w="1670586"/>
                <a:gridCol w="1670586"/>
                <a:gridCol w="1670586"/>
                <a:gridCol w="1670586"/>
              </a:tblGrid>
              <a:tr h="466029">
                <a:tc>
                  <a:txBody>
                    <a:bodyPr/>
                    <a:lstStyle/>
                    <a:p>
                      <a:pPr>
                        <a:defRPr sz="2800" b="1">
                          <a:solidFill>
                            <a:schemeClr val="accent6">
                              <a:hueOff val="-10717809"/>
                              <a:satOff val="-95618"/>
                              <a:lumOff val="55098"/>
                            </a:schemeClr>
                          </a:solidFill>
                        </a:defRPr>
                      </a:pPr>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38100">
                      <a:solidFill>
                        <a:schemeClr val="accent6">
                          <a:hueOff val="-10717809"/>
                          <a:satOff val="-95618"/>
                          <a:lumOff val="55098"/>
                        </a:schemeClr>
                      </a:solidFill>
                    </a:lnB>
                    <a:solidFill>
                      <a:schemeClr val="accent1"/>
                    </a:solidFill>
                  </a:tcPr>
                </a:tc>
                <a:tc>
                  <a:txBody>
                    <a:bodyPr/>
                    <a:lstStyle/>
                    <a:p>
                      <a:pPr algn="l">
                        <a:defRPr sz="1800"/>
                      </a:pPr>
                      <a:r>
                        <a:rPr sz="2800" b="1">
                          <a:solidFill>
                            <a:schemeClr val="accent6">
                              <a:hueOff val="-10717809"/>
                              <a:satOff val="-95618"/>
                              <a:lumOff val="55098"/>
                            </a:schemeClr>
                          </a:solidFill>
                        </a:rPr>
                        <a:t>A</a:t>
                      </a:r>
                      <a:endParaRPr sz="2800" b="1">
                        <a:solidFill>
                          <a:schemeClr val="accent6">
                            <a:hueOff val="-10717809"/>
                            <a:satOff val="-95618"/>
                            <a:lumOff val="55098"/>
                          </a:schemeClr>
                        </a:solidFill>
                      </a:endParaRPr>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38100">
                      <a:solidFill>
                        <a:schemeClr val="accent6">
                          <a:hueOff val="-10717809"/>
                          <a:satOff val="-95618"/>
                          <a:lumOff val="55098"/>
                        </a:schemeClr>
                      </a:solidFill>
                    </a:lnB>
                    <a:solidFill>
                      <a:schemeClr val="accent1"/>
                    </a:solidFill>
                  </a:tcPr>
                </a:tc>
                <a:tc>
                  <a:txBody>
                    <a:bodyPr/>
                    <a:lstStyle/>
                    <a:p>
                      <a:pPr algn="l">
                        <a:defRPr sz="1800"/>
                      </a:pPr>
                      <a:r>
                        <a:rPr sz="2800" b="1">
                          <a:solidFill>
                            <a:schemeClr val="accent6">
                              <a:hueOff val="-10717809"/>
                              <a:satOff val="-95618"/>
                              <a:lumOff val="55098"/>
                            </a:schemeClr>
                          </a:solidFill>
                        </a:rPr>
                        <a:t>C</a:t>
                      </a:r>
                      <a:endParaRPr sz="2800" b="1">
                        <a:solidFill>
                          <a:schemeClr val="accent6">
                            <a:hueOff val="-10717809"/>
                            <a:satOff val="-95618"/>
                            <a:lumOff val="55098"/>
                          </a:schemeClr>
                        </a:solidFill>
                      </a:endParaRPr>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38100">
                      <a:solidFill>
                        <a:schemeClr val="accent6">
                          <a:hueOff val="-10717809"/>
                          <a:satOff val="-95618"/>
                          <a:lumOff val="55098"/>
                        </a:schemeClr>
                      </a:solidFill>
                    </a:lnB>
                    <a:solidFill>
                      <a:schemeClr val="accent1"/>
                    </a:solidFill>
                  </a:tcPr>
                </a:tc>
                <a:tc>
                  <a:txBody>
                    <a:bodyPr/>
                    <a:lstStyle/>
                    <a:p>
                      <a:pPr algn="l">
                        <a:defRPr sz="1800"/>
                      </a:pPr>
                      <a:r>
                        <a:rPr sz="2800" b="1">
                          <a:solidFill>
                            <a:schemeClr val="accent6">
                              <a:hueOff val="-10717809"/>
                              <a:satOff val="-95618"/>
                              <a:lumOff val="55098"/>
                            </a:schemeClr>
                          </a:solidFill>
                        </a:rPr>
                        <a:t>G</a:t>
                      </a:r>
                      <a:endParaRPr sz="2800" b="1">
                        <a:solidFill>
                          <a:schemeClr val="accent6">
                            <a:hueOff val="-10717809"/>
                            <a:satOff val="-95618"/>
                            <a:lumOff val="55098"/>
                          </a:schemeClr>
                        </a:solidFill>
                      </a:endParaRPr>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38100">
                      <a:solidFill>
                        <a:schemeClr val="accent6">
                          <a:hueOff val="-10717809"/>
                          <a:satOff val="-95618"/>
                          <a:lumOff val="55098"/>
                        </a:schemeClr>
                      </a:solidFill>
                    </a:lnB>
                    <a:solidFill>
                      <a:schemeClr val="accent1"/>
                    </a:solidFill>
                  </a:tcPr>
                </a:tc>
                <a:tc>
                  <a:txBody>
                    <a:bodyPr/>
                    <a:lstStyle/>
                    <a:p>
                      <a:pPr algn="l">
                        <a:defRPr sz="1800"/>
                      </a:pPr>
                      <a:r>
                        <a:rPr sz="2800" b="1">
                          <a:solidFill>
                            <a:schemeClr val="accent6">
                              <a:hueOff val="-10717809"/>
                              <a:satOff val="-95618"/>
                              <a:lumOff val="55098"/>
                            </a:schemeClr>
                          </a:solidFill>
                        </a:rPr>
                        <a:t>T</a:t>
                      </a:r>
                      <a:endParaRPr sz="2800" b="1">
                        <a:solidFill>
                          <a:schemeClr val="accent6">
                            <a:hueOff val="-10717809"/>
                            <a:satOff val="-95618"/>
                            <a:lumOff val="55098"/>
                          </a:schemeClr>
                        </a:solidFill>
                      </a:endParaRPr>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38100">
                      <a:solidFill>
                        <a:schemeClr val="accent6">
                          <a:hueOff val="-10717809"/>
                          <a:satOff val="-95618"/>
                          <a:lumOff val="55098"/>
                        </a:schemeClr>
                      </a:solidFill>
                    </a:lnB>
                    <a:solidFill>
                      <a:schemeClr val="accent1"/>
                    </a:solidFill>
                  </a:tcPr>
                </a:tc>
              </a:tr>
              <a:tr h="466029">
                <a:tc>
                  <a:txBody>
                    <a:bodyPr/>
                    <a:lstStyle/>
                    <a:p>
                      <a:pPr algn="l">
                        <a:defRPr sz="1800"/>
                      </a:pPr>
                      <a:r>
                        <a:rPr sz="2800"/>
                        <a:t>A</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381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c>
                  <a:txBody>
                    <a:bodyPr/>
                    <a:lstStyle/>
                    <a:p>
                      <a:pPr>
                        <a:defRPr sz="1800"/>
                      </a:pPr>
                      <a:r>
                        <a:rPr sz="2800"/>
                        <a:t>2</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381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c>
                  <a:txBody>
                    <a:bodyPr/>
                    <a:lstStyle/>
                    <a:p>
                      <a:pPr>
                        <a:defRPr sz="1800"/>
                      </a:pPr>
                      <a:r>
                        <a:rPr sz="2800"/>
                        <a:t>-7</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381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c>
                  <a:txBody>
                    <a:bodyPr/>
                    <a:lstStyle/>
                    <a:p>
                      <a:pPr>
                        <a:defRPr sz="1800"/>
                      </a:pPr>
                      <a:r>
                        <a:rPr sz="2800"/>
                        <a:t>-5</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381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c>
                  <a:txBody>
                    <a:bodyPr/>
                    <a:lstStyle/>
                    <a:p>
                      <a:pPr>
                        <a:defRPr sz="1800"/>
                      </a:pPr>
                      <a:r>
                        <a:rPr sz="2800"/>
                        <a:t>-7</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381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r>
              <a:tr h="466029">
                <a:tc>
                  <a:txBody>
                    <a:bodyPr/>
                    <a:lstStyle/>
                    <a:p>
                      <a:pPr algn="l">
                        <a:defRPr sz="1800"/>
                      </a:pPr>
                      <a:r>
                        <a:rPr sz="2800"/>
                        <a:t>C</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c>
                  <a:txBody>
                    <a:bodyPr/>
                    <a:lstStyle/>
                    <a:p>
                      <a:pPr>
                        <a:defRPr sz="1800"/>
                      </a:pPr>
                      <a:r>
                        <a:rPr sz="2800"/>
                        <a:t>-7</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c>
                  <a:txBody>
                    <a:bodyPr/>
                    <a:lstStyle/>
                    <a:p>
                      <a:pPr>
                        <a:defRPr sz="1800"/>
                      </a:pPr>
                      <a:r>
                        <a:rPr sz="2800"/>
                        <a:t>2</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c>
                  <a:txBody>
                    <a:bodyPr/>
                    <a:lstStyle/>
                    <a:p>
                      <a:pPr>
                        <a:defRPr sz="1800"/>
                      </a:pPr>
                      <a:r>
                        <a:rPr sz="2800"/>
                        <a:t>-7</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c>
                  <a:txBody>
                    <a:bodyPr/>
                    <a:lstStyle/>
                    <a:p>
                      <a:pPr>
                        <a:defRPr sz="1800"/>
                      </a:pPr>
                      <a:r>
                        <a:rPr sz="2800"/>
                        <a:t>-5</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r>
              <a:tr h="466029">
                <a:tc>
                  <a:txBody>
                    <a:bodyPr/>
                    <a:lstStyle/>
                    <a:p>
                      <a:pPr algn="l">
                        <a:defRPr sz="1800"/>
                      </a:pPr>
                      <a:r>
                        <a:rPr sz="2800"/>
                        <a:t>G</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c>
                  <a:txBody>
                    <a:bodyPr/>
                    <a:lstStyle/>
                    <a:p>
                      <a:pPr>
                        <a:defRPr sz="1800"/>
                      </a:pPr>
                      <a:r>
                        <a:rPr sz="2800"/>
                        <a:t>-5</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c>
                  <a:txBody>
                    <a:bodyPr/>
                    <a:lstStyle/>
                    <a:p>
                      <a:pPr>
                        <a:defRPr sz="1800"/>
                      </a:pPr>
                      <a:r>
                        <a:rPr sz="2800"/>
                        <a:t>-7</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c>
                  <a:txBody>
                    <a:bodyPr/>
                    <a:lstStyle/>
                    <a:p>
                      <a:pPr>
                        <a:defRPr sz="1800"/>
                      </a:pPr>
                      <a:r>
                        <a:rPr sz="2800"/>
                        <a:t>2</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c>
                  <a:txBody>
                    <a:bodyPr/>
                    <a:lstStyle/>
                    <a:p>
                      <a:pPr>
                        <a:defRPr sz="1800"/>
                      </a:pPr>
                      <a:r>
                        <a:rPr sz="2800"/>
                        <a:t>-7</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CCE5FE"/>
                    </a:solidFill>
                  </a:tcPr>
                </a:tc>
              </a:tr>
              <a:tr h="466029">
                <a:tc>
                  <a:txBody>
                    <a:bodyPr/>
                    <a:lstStyle/>
                    <a:p>
                      <a:pPr algn="l">
                        <a:defRPr sz="1800"/>
                      </a:pPr>
                      <a:r>
                        <a:rPr sz="2800"/>
                        <a:t>T</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c>
                  <a:txBody>
                    <a:bodyPr/>
                    <a:lstStyle/>
                    <a:p>
                      <a:pPr>
                        <a:defRPr sz="1800"/>
                      </a:pPr>
                      <a:r>
                        <a:rPr sz="2800"/>
                        <a:t>-7</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c>
                  <a:txBody>
                    <a:bodyPr/>
                    <a:lstStyle/>
                    <a:p>
                      <a:pPr>
                        <a:defRPr sz="1800"/>
                      </a:pPr>
                      <a:r>
                        <a:rPr sz="2800"/>
                        <a:t>-5</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c>
                  <a:txBody>
                    <a:bodyPr/>
                    <a:lstStyle/>
                    <a:p>
                      <a:pPr>
                        <a:defRPr sz="1800"/>
                      </a:pPr>
                      <a:r>
                        <a:rPr sz="2800"/>
                        <a:t>-7</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c>
                  <a:txBody>
                    <a:bodyPr/>
                    <a:lstStyle/>
                    <a:p>
                      <a:pPr>
                        <a:defRPr sz="1800"/>
                      </a:pPr>
                      <a:r>
                        <a:rPr sz="2800"/>
                        <a:t>2</a:t>
                      </a:r>
                      <a:endParaRPr sz="2800"/>
                    </a:p>
                  </a:txBody>
                  <a:tcPr marL="45720" marR="45720" anchor="t" anchorCtr="0" horzOverflow="overflow">
                    <a:lnL w="12700">
                      <a:solidFill>
                        <a:schemeClr val="accent6">
                          <a:hueOff val="-10717809"/>
                          <a:satOff val="-95618"/>
                          <a:lumOff val="55098"/>
                        </a:schemeClr>
                      </a:solidFill>
                    </a:lnL>
                    <a:lnR w="12700">
                      <a:solidFill>
                        <a:schemeClr val="accent6">
                          <a:hueOff val="-10717809"/>
                          <a:satOff val="-95618"/>
                          <a:lumOff val="55098"/>
                        </a:schemeClr>
                      </a:solidFill>
                    </a:lnR>
                    <a:lnT w="12700">
                      <a:solidFill>
                        <a:schemeClr val="accent6">
                          <a:hueOff val="-10717809"/>
                          <a:satOff val="-95618"/>
                          <a:lumOff val="55098"/>
                        </a:schemeClr>
                      </a:solidFill>
                    </a:lnT>
                    <a:lnB w="12700">
                      <a:solidFill>
                        <a:schemeClr val="accent6">
                          <a:hueOff val="-10717809"/>
                          <a:satOff val="-95618"/>
                          <a:lumOff val="55098"/>
                        </a:schemeClr>
                      </a:solidFill>
                    </a:lnB>
                    <a:solidFill>
                      <a:srgbClr val="E7F2FF"/>
                    </a:solidFill>
                  </a:tcPr>
                </a:tc>
              </a:tr>
            </a:tbl>
          </a:graphicData>
        </a:graphic>
      </p:graphicFrame>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内容占位符 1"/>
          <p:cNvSpPr txBox="1"/>
          <p:nvPr>
            <p:ph type="body" idx="1"/>
          </p:nvPr>
        </p:nvSpPr>
        <p:spPr>
          <a:xfrm>
            <a:off x="611187" y="620712"/>
            <a:ext cx="7921626" cy="5491164"/>
          </a:xfrm>
          <a:prstGeom prst="rect">
            <a:avLst/>
          </a:prstGeom>
        </p:spPr>
        <p:txBody>
          <a:bodyPr/>
          <a:lstStyle/>
          <a:p>
            <a:pPr>
              <a:lnSpc>
                <a:spcPct val="150000"/>
              </a:lnSpc>
            </a:pPr>
            <a:r>
              <a:t>X: x</a:t>
            </a:r>
            <a:r>
              <a:rPr baseline="-25000"/>
              <a:t>1</a:t>
            </a:r>
            <a:r>
              <a:t>x</a:t>
            </a:r>
            <a:r>
              <a:rPr baseline="-25000"/>
              <a:t>2</a:t>
            </a:r>
            <a:r>
              <a:t>……x</a:t>
            </a:r>
            <a:r>
              <a:rPr baseline="-25000"/>
              <a:t>n</a:t>
            </a:r>
            <a:endParaRPr baseline="-25000"/>
          </a:p>
          <a:p>
            <a:pPr>
              <a:lnSpc>
                <a:spcPct val="150000"/>
              </a:lnSpc>
            </a:pPr>
            <a:r>
              <a:t>Y: y</a:t>
            </a:r>
            <a:r>
              <a:rPr baseline="-25000"/>
              <a:t>1</a:t>
            </a:r>
            <a:r>
              <a:t>y</a:t>
            </a:r>
            <a:r>
              <a:rPr baseline="-25000"/>
              <a:t>2</a:t>
            </a:r>
            <a:r>
              <a:t>……y</a:t>
            </a:r>
            <a:r>
              <a:rPr baseline="-25000"/>
              <a:t>m</a:t>
            </a:r>
            <a:endParaRPr baseline="-25000"/>
          </a:p>
          <a:p>
            <a:pPr>
              <a:lnSpc>
                <a:spcPct val="150000"/>
              </a:lnSpc>
            </a:pPr>
            <a:r>
              <a:rPr>
                <a:latin typeface="黑体"/>
                <a:ea typeface="黑体"/>
                <a:cs typeface="黑体"/>
                <a:sym typeface="黑体"/>
              </a:rPr>
              <a:t>两序列间的最佳比对可以有三种情况</a:t>
            </a:r>
            <a:endParaRPr>
              <a:latin typeface="黑体"/>
              <a:ea typeface="黑体"/>
              <a:cs typeface="黑体"/>
              <a:sym typeface="黑体"/>
            </a:endParaRPr>
          </a:p>
          <a:p>
            <a:pPr>
              <a:lnSpc>
                <a:spcPct val="150000"/>
              </a:lnSpc>
            </a:pPr>
            <a:r>
              <a:t>	1</a:t>
            </a:r>
            <a:r>
              <a:rPr>
                <a:latin typeface="黑体"/>
                <a:ea typeface="黑体"/>
                <a:cs typeface="黑体"/>
                <a:sym typeface="黑体"/>
              </a:rPr>
              <a:t>、</a:t>
            </a:r>
            <a:r>
              <a:t>x</a:t>
            </a:r>
            <a:r>
              <a:rPr baseline="-25000"/>
              <a:t>i</a:t>
            </a:r>
            <a:r>
              <a:rPr>
                <a:latin typeface="黑体"/>
                <a:ea typeface="黑体"/>
                <a:cs typeface="黑体"/>
                <a:sym typeface="黑体"/>
              </a:rPr>
              <a:t>与</a:t>
            </a:r>
            <a:r>
              <a:t>y</a:t>
            </a:r>
            <a:r>
              <a:rPr baseline="-25000"/>
              <a:t>j</a:t>
            </a:r>
            <a:r>
              <a:rPr>
                <a:latin typeface="黑体"/>
                <a:ea typeface="黑体"/>
                <a:cs typeface="黑体"/>
                <a:sym typeface="黑体"/>
              </a:rPr>
              <a:t>配对</a:t>
            </a:r>
            <a:endParaRPr>
              <a:latin typeface="黑体"/>
              <a:ea typeface="黑体"/>
              <a:cs typeface="黑体"/>
              <a:sym typeface="黑体"/>
            </a:endParaRPr>
          </a:p>
          <a:p>
            <a:pPr>
              <a:lnSpc>
                <a:spcPct val="150000"/>
              </a:lnSpc>
            </a:pPr>
            <a:r>
              <a:t>	2</a:t>
            </a:r>
            <a:r>
              <a:rPr>
                <a:latin typeface="黑体"/>
                <a:ea typeface="黑体"/>
                <a:cs typeface="黑体"/>
                <a:sym typeface="黑体"/>
              </a:rPr>
              <a:t>、</a:t>
            </a:r>
            <a:r>
              <a:t>x</a:t>
            </a:r>
            <a:r>
              <a:rPr baseline="-25000"/>
              <a:t>i</a:t>
            </a:r>
            <a:r>
              <a:rPr>
                <a:latin typeface="黑体"/>
                <a:ea typeface="黑体"/>
                <a:cs typeface="黑体"/>
                <a:sym typeface="黑体"/>
              </a:rPr>
              <a:t>与一个空位配对</a:t>
            </a:r>
            <a:endParaRPr>
              <a:latin typeface="黑体"/>
              <a:ea typeface="黑体"/>
              <a:cs typeface="黑体"/>
              <a:sym typeface="黑体"/>
            </a:endParaRPr>
          </a:p>
          <a:p>
            <a:pPr>
              <a:lnSpc>
                <a:spcPct val="150000"/>
              </a:lnSpc>
            </a:pPr>
            <a:r>
              <a:t>	3</a:t>
            </a:r>
            <a:r>
              <a:rPr>
                <a:latin typeface="黑体"/>
                <a:ea typeface="黑体"/>
                <a:cs typeface="黑体"/>
                <a:sym typeface="黑体"/>
              </a:rPr>
              <a:t>、</a:t>
            </a:r>
            <a:r>
              <a:t>y</a:t>
            </a:r>
            <a:r>
              <a:rPr baseline="-25000"/>
              <a:t>j</a:t>
            </a:r>
            <a:r>
              <a:rPr>
                <a:latin typeface="黑体"/>
                <a:ea typeface="黑体"/>
                <a:cs typeface="黑体"/>
                <a:sym typeface="黑体"/>
              </a:rPr>
              <a:t>与一个空位配对</a:t>
            </a:r>
            <a:endParaRPr>
              <a:latin typeface="黑体"/>
              <a:ea typeface="黑体"/>
              <a:cs typeface="黑体"/>
              <a:sym typeface="黑体"/>
            </a:endParaRPr>
          </a:p>
        </p:txBody>
      </p:sp>
      <p:sp>
        <p:nvSpPr>
          <p:cNvPr id="407"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第一节 </a:t>
            </a:r>
            <a:r>
              <a:rPr lang="zh-CN">
                <a:latin typeface="黑体"/>
                <a:ea typeface="黑体"/>
                <a:cs typeface="黑体"/>
                <a:sym typeface="黑体"/>
              </a:rPr>
              <a:t>序列</a:t>
            </a:r>
            <a:r>
              <a:rPr lang="zh-CN">
                <a:latin typeface="黑体"/>
                <a:ea typeface="黑体"/>
                <a:cs typeface="黑体"/>
                <a:sym typeface="黑体"/>
              </a:rPr>
              <a:t>比对与</a:t>
            </a:r>
            <a:r>
              <a:rPr lang="zh-CN">
                <a:latin typeface="黑体"/>
                <a:ea typeface="黑体"/>
                <a:cs typeface="黑体"/>
                <a:sym typeface="黑体"/>
              </a:rPr>
              <a:t>计分矩阵</a:t>
            </a:r>
            <a:endParaRPr lang="zh-CN">
              <a:latin typeface="黑体"/>
              <a:ea typeface="黑体"/>
              <a:cs typeface="黑体"/>
              <a:sym typeface="黑体"/>
            </a:endParaRPr>
          </a:p>
        </p:txBody>
      </p:sp>
      <p:sp>
        <p:nvSpPr>
          <p:cNvPr id="3" name="Text Placeholder 2"/>
          <p:cNvSpPr/>
          <p:nvPr>
            <p:ph type="body" idx="1"/>
          </p:nvPr>
        </p:nvSpPr>
        <p:spPr>
          <a:xfrm>
            <a:off x="611505" y="1807845"/>
            <a:ext cx="7920990" cy="3242310"/>
          </a:xfrm>
        </p:spPr>
        <p:txBody>
          <a:bodyPr/>
          <a:p>
            <a:pPr>
              <a:lnSpc>
                <a:spcPct val="250000"/>
              </a:lnSpc>
            </a:pPr>
            <a:r>
              <a:rPr lang="zh-CN" altLang="en-US"/>
              <a:t>一、序列</a:t>
            </a:r>
            <a:r>
              <a:rPr lang="zh-CN" altLang="en-US"/>
              <a:t>比对</a:t>
            </a:r>
            <a:endParaRPr lang="zh-CN" altLang="en-US"/>
          </a:p>
          <a:p>
            <a:pPr>
              <a:lnSpc>
                <a:spcPct val="250000"/>
              </a:lnSpc>
            </a:pPr>
            <a:r>
              <a:rPr lang="zh-CN" altLang="en-US"/>
              <a:t>二、</a:t>
            </a:r>
            <a:r>
              <a:rPr lang="zh-CN" altLang="en-US"/>
              <a:t>计分矩阵</a:t>
            </a:r>
            <a:endParaRPr lang="zh-CN" altLang="en-US"/>
          </a:p>
          <a:p>
            <a:endParaRPr lang="zh-CN" altLang="en-US"/>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 name="内容占位符 1"/>
          <p:cNvSpPr txBox="1"/>
          <p:nvPr>
            <p:ph type="body" idx="1"/>
          </p:nvPr>
        </p:nvSpPr>
        <p:spPr>
          <a:xfrm>
            <a:off x="611187" y="620712"/>
            <a:ext cx="7921626" cy="5491164"/>
          </a:xfrm>
          <a:prstGeom prst="rect">
            <a:avLst/>
          </a:prstGeom>
        </p:spPr>
        <p:txBody>
          <a:bodyPr/>
          <a:lstStyle/>
          <a:p>
            <a:pPr defTabSz="841375">
              <a:lnSpc>
                <a:spcPct val="150000"/>
              </a:lnSpc>
              <a:defRPr sz="2575"/>
            </a:pPr>
            <a:r>
              <a:rPr>
                <a:latin typeface="黑体"/>
                <a:ea typeface="黑体"/>
                <a:cs typeface="黑体"/>
                <a:sym typeface="黑体"/>
              </a:rPr>
              <a:t>假设</a:t>
            </a:r>
            <a:r>
              <a:t>F(i,j)</a:t>
            </a:r>
            <a:r>
              <a:rPr>
                <a:latin typeface="黑体"/>
                <a:ea typeface="黑体"/>
                <a:cs typeface="黑体"/>
                <a:sym typeface="黑体"/>
              </a:rPr>
              <a:t>等于亚序列</a:t>
            </a:r>
            <a:r>
              <a:t>x</a:t>
            </a:r>
            <a:r>
              <a:rPr baseline="-27000"/>
              <a:t>1</a:t>
            </a:r>
            <a:r>
              <a:t>x</a:t>
            </a:r>
            <a:r>
              <a:rPr baseline="-27000"/>
              <a:t>2</a:t>
            </a:r>
            <a:r>
              <a:t>……x</a:t>
            </a:r>
            <a:r>
              <a:rPr baseline="-27000"/>
              <a:t>i</a:t>
            </a:r>
            <a:r>
              <a:rPr>
                <a:latin typeface="黑体"/>
                <a:ea typeface="黑体"/>
                <a:cs typeface="黑体"/>
                <a:sym typeface="黑体"/>
              </a:rPr>
              <a:t>和</a:t>
            </a:r>
            <a:r>
              <a:t>y</a:t>
            </a:r>
            <a:r>
              <a:rPr baseline="-27000"/>
              <a:t>1</a:t>
            </a:r>
            <a:r>
              <a:t>y</a:t>
            </a:r>
            <a:r>
              <a:rPr baseline="-27000"/>
              <a:t>2</a:t>
            </a:r>
            <a:r>
              <a:t>……y</a:t>
            </a:r>
            <a:r>
              <a:rPr baseline="-27000"/>
              <a:t>j</a:t>
            </a:r>
            <a:r>
              <a:rPr>
                <a:latin typeface="黑体"/>
                <a:ea typeface="黑体"/>
                <a:cs typeface="黑体"/>
                <a:sym typeface="黑体"/>
              </a:rPr>
              <a:t>的最佳比对记分。我们就把它排到一个</a:t>
            </a:r>
            <a:r>
              <a:t>n×m</a:t>
            </a:r>
            <a:r>
              <a:rPr>
                <a:latin typeface="黑体"/>
                <a:ea typeface="黑体"/>
                <a:cs typeface="黑体"/>
                <a:sym typeface="黑体"/>
              </a:rPr>
              <a:t>阶矩阵</a:t>
            </a:r>
            <a:r>
              <a:t>F</a:t>
            </a:r>
            <a:r>
              <a:rPr>
                <a:latin typeface="黑体"/>
                <a:ea typeface="黑体"/>
                <a:cs typeface="黑体"/>
                <a:sym typeface="黑体"/>
              </a:rPr>
              <a:t>中，用动态编程来填满。</a:t>
            </a:r>
            <a:endParaRPr>
              <a:latin typeface="黑体"/>
              <a:ea typeface="黑体"/>
              <a:cs typeface="黑体"/>
              <a:sym typeface="黑体"/>
            </a:endParaRPr>
          </a:p>
          <a:p>
            <a:pPr defTabSz="841375">
              <a:lnSpc>
                <a:spcPct val="150000"/>
              </a:lnSpc>
              <a:defRPr sz="2575"/>
            </a:pPr>
            <a:r>
              <a:rPr>
                <a:latin typeface="黑体"/>
                <a:ea typeface="黑体"/>
                <a:cs typeface="黑体"/>
                <a:sym typeface="黑体"/>
              </a:rPr>
              <a:t>如果使用线性的空位罚分为</a:t>
            </a:r>
            <a:r>
              <a:t>d</a:t>
            </a:r>
            <a:r>
              <a:rPr>
                <a:latin typeface="黑体"/>
                <a:ea typeface="黑体"/>
                <a:cs typeface="黑体"/>
                <a:sym typeface="黑体"/>
              </a:rPr>
              <a:t>，</a:t>
            </a:r>
            <a:r>
              <a:t>F</a:t>
            </a:r>
            <a:r>
              <a:rPr>
                <a:latin typeface="黑体"/>
                <a:ea typeface="黑体"/>
                <a:cs typeface="黑体"/>
                <a:sym typeface="黑体"/>
              </a:rPr>
              <a:t>矩阵从</a:t>
            </a:r>
            <a:r>
              <a:t>F(0,0)=0</a:t>
            </a:r>
            <a:r>
              <a:rPr>
                <a:latin typeface="黑体"/>
                <a:ea typeface="黑体"/>
                <a:cs typeface="黑体"/>
                <a:sym typeface="黑体"/>
              </a:rPr>
              <a:t>开始，第一横行从</a:t>
            </a:r>
            <a:r>
              <a:t>F(i,0)=-id</a:t>
            </a:r>
            <a:r>
              <a:rPr>
                <a:latin typeface="黑体"/>
                <a:ea typeface="黑体"/>
                <a:cs typeface="黑体"/>
                <a:sym typeface="黑体"/>
              </a:rPr>
              <a:t>开始，而第一竖行从</a:t>
            </a:r>
            <a:r>
              <a:t>F(0,j)=-jd</a:t>
            </a:r>
            <a:r>
              <a:rPr>
                <a:latin typeface="黑体"/>
                <a:ea typeface="黑体"/>
                <a:cs typeface="黑体"/>
                <a:sym typeface="黑体"/>
              </a:rPr>
              <a:t>开始。</a:t>
            </a:r>
            <a:endParaRPr>
              <a:latin typeface="黑体"/>
              <a:ea typeface="黑体"/>
              <a:cs typeface="黑体"/>
              <a:sym typeface="黑体"/>
            </a:endParaRPr>
          </a:p>
          <a:p>
            <a:pPr defTabSz="841375">
              <a:lnSpc>
                <a:spcPct val="150000"/>
              </a:lnSpc>
              <a:defRPr sz="2575"/>
            </a:pPr>
            <a:r>
              <a:t>1</a:t>
            </a:r>
            <a:r>
              <a:rPr>
                <a:latin typeface="黑体"/>
                <a:ea typeface="黑体"/>
                <a:cs typeface="黑体"/>
                <a:sym typeface="黑体"/>
              </a:rPr>
              <a:t>、</a:t>
            </a:r>
            <a:r>
              <a:t>F(0,0)=0</a:t>
            </a:r>
            <a:r>
              <a:rPr>
                <a:latin typeface="黑体"/>
                <a:ea typeface="黑体"/>
                <a:cs typeface="黑体"/>
                <a:sym typeface="黑体"/>
              </a:rPr>
              <a:t>；</a:t>
            </a:r>
            <a:endParaRPr>
              <a:latin typeface="黑体"/>
              <a:ea typeface="黑体"/>
              <a:cs typeface="黑体"/>
              <a:sym typeface="黑体"/>
            </a:endParaRPr>
          </a:p>
          <a:p>
            <a:pPr defTabSz="841375">
              <a:lnSpc>
                <a:spcPct val="150000"/>
              </a:lnSpc>
              <a:defRPr sz="2575"/>
            </a:pPr>
            <a:r>
              <a:t>2</a:t>
            </a:r>
            <a:r>
              <a:rPr>
                <a:latin typeface="黑体"/>
                <a:ea typeface="黑体"/>
                <a:cs typeface="黑体"/>
                <a:sym typeface="黑体"/>
              </a:rPr>
              <a:t>、</a:t>
            </a:r>
            <a:r>
              <a:t>i</a:t>
            </a:r>
            <a:r>
              <a:rPr>
                <a:latin typeface="黑体"/>
                <a:ea typeface="黑体"/>
                <a:cs typeface="黑体"/>
                <a:sym typeface="黑体"/>
              </a:rPr>
              <a:t>为</a:t>
            </a:r>
            <a:r>
              <a:t>1</a:t>
            </a:r>
            <a:r>
              <a:rPr>
                <a:latin typeface="黑体"/>
                <a:ea typeface="黑体"/>
                <a:cs typeface="黑体"/>
                <a:sym typeface="黑体"/>
              </a:rPr>
              <a:t>到</a:t>
            </a:r>
            <a:r>
              <a:t>n</a:t>
            </a:r>
            <a:r>
              <a:rPr>
                <a:latin typeface="黑体"/>
                <a:ea typeface="黑体"/>
                <a:cs typeface="黑体"/>
                <a:sym typeface="黑体"/>
              </a:rPr>
              <a:t>时，</a:t>
            </a:r>
            <a:r>
              <a:t>F(i,0)=-i×d</a:t>
            </a:r>
            <a:r>
              <a:rPr>
                <a:latin typeface="黑体"/>
                <a:ea typeface="黑体"/>
                <a:cs typeface="黑体"/>
                <a:sym typeface="黑体"/>
              </a:rPr>
              <a:t>；</a:t>
            </a:r>
            <a:endParaRPr>
              <a:latin typeface="黑体"/>
              <a:ea typeface="黑体"/>
              <a:cs typeface="黑体"/>
              <a:sym typeface="黑体"/>
            </a:endParaRPr>
          </a:p>
          <a:p>
            <a:pPr defTabSz="841375">
              <a:lnSpc>
                <a:spcPct val="150000"/>
              </a:lnSpc>
              <a:defRPr sz="2575"/>
            </a:pPr>
            <a:r>
              <a:t>3</a:t>
            </a:r>
            <a:r>
              <a:rPr>
                <a:latin typeface="黑体"/>
                <a:ea typeface="黑体"/>
                <a:cs typeface="黑体"/>
                <a:sym typeface="黑体"/>
              </a:rPr>
              <a:t>、</a:t>
            </a:r>
            <a:r>
              <a:t>j</a:t>
            </a:r>
            <a:r>
              <a:rPr>
                <a:latin typeface="黑体"/>
                <a:ea typeface="黑体"/>
                <a:cs typeface="黑体"/>
                <a:sym typeface="黑体"/>
              </a:rPr>
              <a:t>为</a:t>
            </a:r>
            <a:r>
              <a:t>1</a:t>
            </a:r>
            <a:r>
              <a:rPr>
                <a:latin typeface="黑体"/>
                <a:ea typeface="黑体"/>
                <a:cs typeface="黑体"/>
                <a:sym typeface="黑体"/>
              </a:rPr>
              <a:t>到</a:t>
            </a:r>
            <a:r>
              <a:t>m</a:t>
            </a:r>
            <a:r>
              <a:rPr>
                <a:latin typeface="黑体"/>
                <a:ea typeface="黑体"/>
                <a:cs typeface="黑体"/>
                <a:sym typeface="黑体"/>
              </a:rPr>
              <a:t>时，</a:t>
            </a:r>
            <a:r>
              <a:t>F(0,j)=-j×d</a:t>
            </a:r>
          </a:p>
        </p:txBody>
      </p:sp>
      <p:sp>
        <p:nvSpPr>
          <p:cNvPr id="410"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内容占位符 1"/>
          <p:cNvSpPr txBox="1"/>
          <p:nvPr>
            <p:ph type="body" idx="1"/>
          </p:nvPr>
        </p:nvSpPr>
        <p:spPr>
          <a:xfrm>
            <a:off x="611187" y="620712"/>
            <a:ext cx="7921626" cy="5491164"/>
          </a:xfrm>
          <a:prstGeom prst="rect">
            <a:avLst/>
          </a:prstGeom>
        </p:spPr>
        <p:txBody>
          <a:bodyPr/>
          <a:lstStyle/>
          <a:p>
            <a:pPr>
              <a:lnSpc>
                <a:spcPct val="200000"/>
              </a:lnSpc>
            </a:pPr>
            <a:r>
              <a:rPr>
                <a:latin typeface="黑体"/>
                <a:ea typeface="黑体"/>
                <a:cs typeface="黑体"/>
                <a:sym typeface="黑体"/>
              </a:rPr>
              <a:t>矩阵的其余部分从左</a:t>
            </a:r>
            <a:r>
              <a:rPr lang="zh-CN">
                <a:latin typeface="黑体"/>
                <a:ea typeface="黑体"/>
                <a:cs typeface="黑体"/>
                <a:sym typeface="黑体"/>
              </a:rPr>
              <a:t>到右从上到</a:t>
            </a:r>
            <a:r>
              <a:rPr>
                <a:latin typeface="黑体"/>
                <a:ea typeface="黑体"/>
                <a:cs typeface="黑体"/>
                <a:sym typeface="黑体"/>
              </a:rPr>
              <a:t>下用以下公式填满，其中</a:t>
            </a:r>
            <a:r>
              <a:t>s(x</a:t>
            </a:r>
            <a:r>
              <a:rPr baseline="-25000"/>
              <a:t>i</a:t>
            </a:r>
            <a:r>
              <a:t>,y</a:t>
            </a:r>
            <a:r>
              <a:rPr baseline="-25000"/>
              <a:t>j</a:t>
            </a:r>
            <a:r>
              <a:t>)</a:t>
            </a:r>
            <a:r>
              <a:rPr>
                <a:latin typeface="黑体"/>
                <a:ea typeface="黑体"/>
                <a:cs typeface="黑体"/>
                <a:sym typeface="黑体"/>
              </a:rPr>
              <a:t>是这一点的相似性值。</a:t>
            </a:r>
            <a:endParaRPr>
              <a:latin typeface="黑体"/>
              <a:ea typeface="黑体"/>
              <a:cs typeface="黑体"/>
              <a:sym typeface="黑体"/>
            </a:endParaRPr>
          </a:p>
        </p:txBody>
      </p:sp>
      <p:sp>
        <p:nvSpPr>
          <p:cNvPr id="413"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pic>
        <p:nvPicPr>
          <p:cNvPr id="414" name="对象 3" descr="对象 3"/>
          <p:cNvPicPr>
            <a:picLocks noChangeAspect="1"/>
          </p:cNvPicPr>
          <p:nvPr/>
        </p:nvPicPr>
        <p:blipFill>
          <a:blip r:embed="rId1"/>
          <a:stretch>
            <a:fillRect/>
          </a:stretch>
        </p:blipFill>
        <p:spPr>
          <a:xfrm>
            <a:off x="1403985" y="3284537"/>
            <a:ext cx="6296026" cy="2066926"/>
          </a:xfrm>
          <a:prstGeom prst="rect">
            <a:avLst/>
          </a:prstGeom>
          <a:ln w="12700">
            <a:miter lim="400000"/>
            <a:headEnd/>
            <a:tailEnd/>
          </a:ln>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6" name="Title 1"/>
          <p:cNvSpPr txBox="1"/>
          <p:nvPr>
            <p:ph type="title"/>
          </p:nvPr>
        </p:nvSpPr>
        <p:spPr>
          <a:xfrm>
            <a:off x="467542" y="414753"/>
            <a:ext cx="8208914" cy="748682"/>
          </a:xfrm>
          <a:prstGeom prst="rect">
            <a:avLst/>
          </a:prstGeom>
        </p:spPr>
        <p:txBody>
          <a:bodyPr/>
          <a:lstStyle/>
          <a:p>
            <a:r>
              <a:rPr lang="zh-CN">
                <a:latin typeface="黑体"/>
                <a:ea typeface="黑体"/>
                <a:cs typeface="黑体"/>
                <a:sym typeface="黑体"/>
              </a:rPr>
              <a:t>全局序列</a:t>
            </a:r>
            <a:r>
              <a:rPr>
                <a:latin typeface="黑体"/>
                <a:ea typeface="黑体"/>
                <a:cs typeface="黑体"/>
                <a:sym typeface="黑体"/>
              </a:rPr>
              <a:t>比对</a:t>
            </a:r>
            <a:r>
              <a:t>:</a:t>
            </a:r>
          </a:p>
        </p:txBody>
      </p:sp>
      <p:sp>
        <p:nvSpPr>
          <p:cNvPr id="417" name="Content Placeholder 2"/>
          <p:cNvSpPr txBox="1"/>
          <p:nvPr>
            <p:ph type="body" idx="1"/>
          </p:nvPr>
        </p:nvSpPr>
        <p:spPr>
          <a:xfrm>
            <a:off x="324032" y="1197284"/>
            <a:ext cx="7920882" cy="4464498"/>
          </a:xfrm>
          <a:prstGeom prst="rect">
            <a:avLst/>
          </a:prstGeom>
        </p:spPr>
        <p:txBody>
          <a:bodyPr/>
          <a:lstStyle/>
          <a:p>
            <a:r>
              <a:t>Dynamic Programming—formula</a:t>
            </a:r>
          </a:p>
          <a:p>
            <a:pPr marL="457200" indent="-457200">
              <a:buClr>
                <a:schemeClr val="accent1"/>
              </a:buClr>
              <a:buSzPct val="100000"/>
              <a:buChar char="➢"/>
            </a:pPr>
            <a:r>
              <a:t>Input two sequences: x and y</a:t>
            </a:r>
          </a:p>
          <a:p>
            <a:r>
              <a:t>      -F(i,j): the best alignment between x</a:t>
            </a:r>
            <a:r>
              <a:rPr baseline="-25000"/>
              <a:t>1…i </a:t>
            </a:r>
            <a:r>
              <a:t>and y</a:t>
            </a:r>
            <a:r>
              <a:rPr baseline="-25000"/>
              <a:t>1…j </a:t>
            </a:r>
            <a:endParaRPr baseline="-25000"/>
          </a:p>
          <a:p>
            <a:r>
              <a:t>      -s(A,B): substitution A with B; d: gap penalty</a:t>
            </a:r>
          </a:p>
        </p:txBody>
      </p:sp>
      <p:sp>
        <p:nvSpPr>
          <p:cNvPr id="418" name="Slide Number Placeholder 3"/>
          <p:cNvSpPr txBox="1"/>
          <p:nvPr>
            <p:ph type="sldNum" sz="quarter" idx="4294967295"/>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grpSp>
        <p:nvGrpSpPr>
          <p:cNvPr id="439" name="Group 22"/>
          <p:cNvGrpSpPr/>
          <p:nvPr/>
        </p:nvGrpSpPr>
        <p:grpSpPr>
          <a:xfrm>
            <a:off x="1267633" y="3827393"/>
            <a:ext cx="7557568" cy="2243881"/>
            <a:chOff x="0" y="0"/>
            <a:chExt cx="7557566" cy="2243880"/>
          </a:xfrm>
        </p:grpSpPr>
        <p:grpSp>
          <p:nvGrpSpPr>
            <p:cNvPr id="435" name="Group 4"/>
            <p:cNvGrpSpPr/>
            <p:nvPr/>
          </p:nvGrpSpPr>
          <p:grpSpPr>
            <a:xfrm>
              <a:off x="-1" y="0"/>
              <a:ext cx="5287379" cy="2243881"/>
              <a:chOff x="0" y="0"/>
              <a:chExt cx="5287377" cy="2243880"/>
            </a:xfrm>
          </p:grpSpPr>
          <p:grpSp>
            <p:nvGrpSpPr>
              <p:cNvPr id="430" name="Group 5"/>
              <p:cNvGrpSpPr/>
              <p:nvPr/>
            </p:nvGrpSpPr>
            <p:grpSpPr>
              <a:xfrm>
                <a:off x="-1" y="484380"/>
                <a:ext cx="5287379" cy="1759501"/>
                <a:chOff x="0" y="0"/>
                <a:chExt cx="5287377" cy="1759500"/>
              </a:xfrm>
            </p:grpSpPr>
            <p:grpSp>
              <p:nvGrpSpPr>
                <p:cNvPr id="422" name="Group 10"/>
                <p:cNvGrpSpPr/>
                <p:nvPr/>
              </p:nvGrpSpPr>
              <p:grpSpPr>
                <a:xfrm>
                  <a:off x="-1" y="614904"/>
                  <a:ext cx="1885687" cy="558080"/>
                  <a:chOff x="0" y="0"/>
                  <a:chExt cx="1885685" cy="558079"/>
                </a:xfrm>
              </p:grpSpPr>
              <p:sp>
                <p:nvSpPr>
                  <p:cNvPr id="419" name="Rectangle 16"/>
                  <p:cNvSpPr txBox="1"/>
                  <p:nvPr/>
                </p:nvSpPr>
                <p:spPr>
                  <a:xfrm>
                    <a:off x="0" y="14004"/>
                    <a:ext cx="950476" cy="544076"/>
                  </a:xfrm>
                  <a:prstGeom prst="rect">
                    <a:avLst/>
                  </a:prstGeom>
                  <a:noFill/>
                  <a:ln w="12700" cap="flat">
                    <a:noFill/>
                    <a:miter lim="400000"/>
                  </a:ln>
                  <a:effectLst/>
                </p:spPr>
                <p:txBody>
                  <a:bodyPr wrap="none" lIns="45719" tIns="45719" rIns="45719" bIns="45719" numCol="1" anchor="t">
                    <a:spAutoFit/>
                  </a:bodyPr>
                  <a:lstStyle>
                    <a:lvl1pPr>
                      <a:defRPr sz="3200" i="1">
                        <a:latin typeface="Times New Roman" panose="02020603050405020304"/>
                        <a:ea typeface="Times New Roman" panose="02020603050405020304"/>
                        <a:cs typeface="Times New Roman" panose="02020603050405020304"/>
                        <a:sym typeface="Times New Roman" panose="02020603050405020304"/>
                      </a:defRPr>
                    </a:lvl1pPr>
                  </a:lstStyle>
                  <a:p>
                    <a:r>
                      <a:t>F(i,j)</a:t>
                    </a:r>
                  </a:p>
                </p:txBody>
              </p:sp>
              <p:sp>
                <p:nvSpPr>
                  <p:cNvPr id="420" name="Rectangle 17"/>
                  <p:cNvSpPr txBox="1"/>
                  <p:nvPr/>
                </p:nvSpPr>
                <p:spPr>
                  <a:xfrm>
                    <a:off x="790606" y="0"/>
                    <a:ext cx="333336" cy="544076"/>
                  </a:xfrm>
                  <a:prstGeom prst="rect">
                    <a:avLst/>
                  </a:prstGeom>
                  <a:noFill/>
                  <a:ln w="12700" cap="flat">
                    <a:noFill/>
                    <a:miter lim="400000"/>
                  </a:ln>
                  <a:effectLst/>
                </p:spPr>
                <p:txBody>
                  <a:bodyPr wrap="none" lIns="45719" tIns="45719" rIns="45719" bIns="45719" numCol="1" anchor="t">
                    <a:sp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t>=</a:t>
                    </a:r>
                  </a:p>
                </p:txBody>
              </p:sp>
              <p:sp>
                <p:nvSpPr>
                  <p:cNvPr id="421" name="Rectangle 18"/>
                  <p:cNvSpPr txBox="1"/>
                  <p:nvPr/>
                </p:nvSpPr>
                <p:spPr>
                  <a:xfrm>
                    <a:off x="1081855" y="14004"/>
                    <a:ext cx="803831" cy="544076"/>
                  </a:xfrm>
                  <a:prstGeom prst="rect">
                    <a:avLst/>
                  </a:prstGeom>
                  <a:noFill/>
                  <a:ln w="12700" cap="flat">
                    <a:noFill/>
                    <a:miter lim="400000"/>
                  </a:ln>
                  <a:effectLst/>
                </p:spPr>
                <p:txBody>
                  <a:bodyPr wrap="none" lIns="45719" tIns="45719" rIns="45719" bIns="45719" numCol="1" anchor="t">
                    <a:sp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t>max</a:t>
                    </a:r>
                  </a:p>
                </p:txBody>
              </p:sp>
            </p:grpSp>
            <p:grpSp>
              <p:nvGrpSpPr>
                <p:cNvPr id="426" name="Group 11"/>
                <p:cNvGrpSpPr/>
                <p:nvPr/>
              </p:nvGrpSpPr>
              <p:grpSpPr>
                <a:xfrm>
                  <a:off x="2343861" y="0"/>
                  <a:ext cx="2943517" cy="1759501"/>
                  <a:chOff x="0" y="0"/>
                  <a:chExt cx="2943516" cy="1759500"/>
                </a:xfrm>
              </p:grpSpPr>
              <p:sp>
                <p:nvSpPr>
                  <p:cNvPr id="423" name="Rectangle 13"/>
                  <p:cNvSpPr txBox="1"/>
                  <p:nvPr/>
                </p:nvSpPr>
                <p:spPr>
                  <a:xfrm>
                    <a:off x="0" y="0"/>
                    <a:ext cx="2943517" cy="621292"/>
                  </a:xfrm>
                  <a:prstGeom prst="rect">
                    <a:avLst/>
                  </a:prstGeom>
                  <a:noFill/>
                  <a:ln w="12700" cap="flat">
                    <a:noFill/>
                    <a:miter lim="400000"/>
                  </a:ln>
                  <a:effectLst/>
                </p:spPr>
                <p:txBody>
                  <a:bodyPr wrap="none" lIns="45719" tIns="45719" rIns="45719" bIns="45719" numCol="1" anchor="t">
                    <a:spAutoFit/>
                  </a:bodyPr>
                  <a:lstStyle/>
                  <a:p>
                    <a:pPr>
                      <a:defRPr sz="3200" i="1">
                        <a:latin typeface="Times New Roman" panose="02020603050405020304"/>
                        <a:ea typeface="Times New Roman" panose="02020603050405020304"/>
                        <a:cs typeface="Times New Roman" panose="02020603050405020304"/>
                        <a:sym typeface="Times New Roman" panose="02020603050405020304"/>
                      </a:defRPr>
                    </a:pPr>
                    <a:r>
                      <a:t>F(i-1,j-1)+s(x</a:t>
                    </a:r>
                    <a:r>
                      <a:rPr baseline="-25000"/>
                      <a:t>i</a:t>
                    </a:r>
                    <a:r>
                      <a:t>,y</a:t>
                    </a:r>
                    <a:r>
                      <a:rPr baseline="-25000"/>
                      <a:t>j</a:t>
                    </a:r>
                    <a:r>
                      <a:t>)</a:t>
                    </a:r>
                  </a:p>
                </p:txBody>
              </p:sp>
              <p:sp>
                <p:nvSpPr>
                  <p:cNvPr id="424" name="Rectangle 14"/>
                  <p:cNvSpPr txBox="1"/>
                  <p:nvPr/>
                </p:nvSpPr>
                <p:spPr>
                  <a:xfrm>
                    <a:off x="0" y="639361"/>
                    <a:ext cx="1766451" cy="544076"/>
                  </a:xfrm>
                  <a:prstGeom prst="rect">
                    <a:avLst/>
                  </a:prstGeom>
                  <a:noFill/>
                  <a:ln w="12700" cap="flat">
                    <a:noFill/>
                    <a:miter lim="400000"/>
                  </a:ln>
                  <a:effectLst/>
                </p:spPr>
                <p:txBody>
                  <a:bodyPr wrap="none" lIns="45719" tIns="45719" rIns="45719" bIns="45719" numCol="1" anchor="t">
                    <a:spAutoFit/>
                  </a:bodyPr>
                  <a:lstStyle>
                    <a:lvl1pPr>
                      <a:defRPr sz="3200" i="1">
                        <a:latin typeface="Times New Roman" panose="02020603050405020304"/>
                        <a:ea typeface="Times New Roman" panose="02020603050405020304"/>
                        <a:cs typeface="Times New Roman" panose="02020603050405020304"/>
                        <a:sym typeface="Times New Roman" panose="02020603050405020304"/>
                      </a:defRPr>
                    </a:lvl1pPr>
                  </a:lstStyle>
                  <a:p>
                    <a:r>
                      <a:t>F(i-1,j)+d</a:t>
                    </a:r>
                  </a:p>
                </p:txBody>
              </p:sp>
              <p:sp>
                <p:nvSpPr>
                  <p:cNvPr id="425" name="Rectangle 15"/>
                  <p:cNvSpPr txBox="1"/>
                  <p:nvPr/>
                </p:nvSpPr>
                <p:spPr>
                  <a:xfrm>
                    <a:off x="15741" y="1215425"/>
                    <a:ext cx="1766451" cy="544076"/>
                  </a:xfrm>
                  <a:prstGeom prst="rect">
                    <a:avLst/>
                  </a:prstGeom>
                  <a:noFill/>
                  <a:ln w="12700" cap="flat">
                    <a:noFill/>
                    <a:miter lim="400000"/>
                  </a:ln>
                  <a:effectLst/>
                </p:spPr>
                <p:txBody>
                  <a:bodyPr wrap="none" lIns="45719" tIns="45719" rIns="45719" bIns="45719" numCol="1" anchor="t">
                    <a:spAutoFit/>
                  </a:bodyPr>
                  <a:lstStyle>
                    <a:lvl1pPr>
                      <a:defRPr sz="3200" i="1">
                        <a:latin typeface="Times New Roman" panose="02020603050405020304"/>
                        <a:ea typeface="Times New Roman" panose="02020603050405020304"/>
                        <a:cs typeface="Times New Roman" panose="02020603050405020304"/>
                        <a:sym typeface="Times New Roman" panose="02020603050405020304"/>
                      </a:defRPr>
                    </a:lvl1pPr>
                  </a:lstStyle>
                  <a:p>
                    <a:r>
                      <a:t>F(i,j-1)+d</a:t>
                    </a:r>
                  </a:p>
                </p:txBody>
              </p:sp>
            </p:grpSp>
            <p:grpSp>
              <p:nvGrpSpPr>
                <p:cNvPr id="429" name="Left Brace 12"/>
                <p:cNvGrpSpPr/>
                <p:nvPr/>
              </p:nvGrpSpPr>
              <p:grpSpPr>
                <a:xfrm>
                  <a:off x="1981938" y="72008"/>
                  <a:ext cx="300463" cy="1656185"/>
                  <a:chOff x="0" y="0"/>
                  <a:chExt cx="300462" cy="1656183"/>
                </a:xfrm>
              </p:grpSpPr>
              <p:sp>
                <p:nvSpPr>
                  <p:cNvPr id="427" name="Line"/>
                  <p:cNvSpPr/>
                  <p:nvPr/>
                </p:nvSpPr>
                <p:spPr>
                  <a:xfrm>
                    <a:off x="-1" y="0"/>
                    <a:ext cx="300463" cy="16561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54"/>
                          <a:pt x="10800" y="21273"/>
                        </a:cubicBezTo>
                        <a:lnTo>
                          <a:pt x="10800" y="11127"/>
                        </a:lnTo>
                        <a:cubicBezTo>
                          <a:pt x="10800" y="10946"/>
                          <a:pt x="5965" y="10800"/>
                          <a:pt x="0" y="10800"/>
                        </a:cubicBezTo>
                        <a:cubicBezTo>
                          <a:pt x="5965" y="10800"/>
                          <a:pt x="10800" y="10654"/>
                          <a:pt x="10800" y="10473"/>
                        </a:cubicBezTo>
                        <a:lnTo>
                          <a:pt x="10800" y="327"/>
                        </a:lnTo>
                        <a:cubicBezTo>
                          <a:pt x="10800" y="146"/>
                          <a:pt x="15635" y="0"/>
                          <a:pt x="21600" y="0"/>
                        </a:cubicBezTo>
                      </a:path>
                    </a:pathLst>
                  </a:custGeom>
                  <a:noFill/>
                  <a:ln w="9525" cap="flat">
                    <a:solidFill>
                      <a:srgbClr val="000000"/>
                    </a:solidFill>
                    <a:prstDash val="solid"/>
                    <a:round/>
                  </a:ln>
                  <a:effectLst/>
                </p:spPr>
                <p:txBody>
                  <a:bodyPr wrap="square" lIns="0" tIns="0" rIns="0" bIns="0" numCol="1" anchor="ctr">
                    <a:noAutofit/>
                  </a:bodyPr>
                  <a:lstStyle/>
                  <a:p>
                    <a:pPr algn="ctr">
                      <a:defRPr>
                        <a:latin typeface="Times New Roman" panose="02020603050405020304"/>
                        <a:ea typeface="Times New Roman" panose="02020603050405020304"/>
                        <a:cs typeface="Times New Roman" panose="02020603050405020304"/>
                        <a:sym typeface="Times New Roman" panose="02020603050405020304"/>
                      </a:defRPr>
                    </a:pPr>
                  </a:p>
                </p:txBody>
              </p:sp>
              <p:sp>
                <p:nvSpPr>
                  <p:cNvPr id="428" name="Text"/>
                  <p:cNvSpPr txBox="1"/>
                  <p:nvPr/>
                </p:nvSpPr>
                <p:spPr>
                  <a:xfrm>
                    <a:off x="244715" y="764592"/>
                    <a:ext cx="12701" cy="127001"/>
                  </a:xfrm>
                  <a:prstGeom prst="rect">
                    <a:avLst/>
                  </a:prstGeom>
                  <a:noFill/>
                  <a:ln w="12700" cap="flat">
                    <a:noFill/>
                    <a:miter lim="400000"/>
                  </a:ln>
                  <a:effectLst/>
                </p:spPr>
                <p:txBody>
                  <a:bodyPr wrap="square" lIns="45719" tIns="45719" rIns="45719" bIns="45719" numCol="1" anchor="ctr">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 </a:t>
                    </a:r>
                  </a:p>
                </p:txBody>
              </p:sp>
            </p:grpSp>
          </p:grpSp>
          <p:grpSp>
            <p:nvGrpSpPr>
              <p:cNvPr id="434" name="Group 6"/>
              <p:cNvGrpSpPr/>
              <p:nvPr/>
            </p:nvGrpSpPr>
            <p:grpSpPr>
              <a:xfrm>
                <a:off x="0" y="-1"/>
                <a:ext cx="1886592" cy="558081"/>
                <a:chOff x="0" y="0"/>
                <a:chExt cx="1886591" cy="558079"/>
              </a:xfrm>
            </p:grpSpPr>
            <p:sp>
              <p:nvSpPr>
                <p:cNvPr id="431" name="Rectangle 7"/>
                <p:cNvSpPr txBox="1"/>
                <p:nvPr/>
              </p:nvSpPr>
              <p:spPr>
                <a:xfrm>
                  <a:off x="0" y="14004"/>
                  <a:ext cx="1131055" cy="544076"/>
                </a:xfrm>
                <a:prstGeom prst="rect">
                  <a:avLst/>
                </a:prstGeom>
                <a:noFill/>
                <a:ln w="12700" cap="flat">
                  <a:noFill/>
                  <a:miter lim="400000"/>
                </a:ln>
                <a:effectLst/>
              </p:spPr>
              <p:txBody>
                <a:bodyPr wrap="none" lIns="45719" tIns="45719" rIns="45719" bIns="45719" numCol="1" anchor="t">
                  <a:spAutoFit/>
                </a:bodyPr>
                <a:lstStyle>
                  <a:lvl1pPr>
                    <a:defRPr sz="3200" i="1">
                      <a:latin typeface="Times New Roman" panose="02020603050405020304"/>
                      <a:ea typeface="Times New Roman" panose="02020603050405020304"/>
                      <a:cs typeface="Times New Roman" panose="02020603050405020304"/>
                      <a:sym typeface="Times New Roman" panose="02020603050405020304"/>
                    </a:defRPr>
                  </a:lvl1pPr>
                </a:lstStyle>
                <a:p>
                  <a:r>
                    <a:t>F(0,0)</a:t>
                  </a:r>
                </a:p>
              </p:txBody>
            </p:sp>
            <p:sp>
              <p:nvSpPr>
                <p:cNvPr id="432" name="Rectangle 8"/>
                <p:cNvSpPr txBox="1"/>
                <p:nvPr/>
              </p:nvSpPr>
              <p:spPr>
                <a:xfrm>
                  <a:off x="1154096" y="0"/>
                  <a:ext cx="333337" cy="544076"/>
                </a:xfrm>
                <a:prstGeom prst="rect">
                  <a:avLst/>
                </a:prstGeom>
                <a:noFill/>
                <a:ln w="12700" cap="flat">
                  <a:noFill/>
                  <a:miter lim="400000"/>
                </a:ln>
                <a:effectLst/>
              </p:spPr>
              <p:txBody>
                <a:bodyPr wrap="none" lIns="45719" tIns="45719" rIns="45719" bIns="45719" numCol="1" anchor="t">
                  <a:sp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t>=</a:t>
                  </a:r>
                </a:p>
              </p:txBody>
            </p:sp>
            <p:sp>
              <p:nvSpPr>
                <p:cNvPr id="433" name="Rectangle 9"/>
                <p:cNvSpPr txBox="1"/>
                <p:nvPr/>
              </p:nvSpPr>
              <p:spPr>
                <a:xfrm>
                  <a:off x="1579251" y="14004"/>
                  <a:ext cx="307341" cy="544076"/>
                </a:xfrm>
                <a:prstGeom prst="rect">
                  <a:avLst/>
                </a:prstGeom>
                <a:noFill/>
                <a:ln w="12700" cap="flat">
                  <a:noFill/>
                  <a:miter lim="400000"/>
                </a:ln>
                <a:effectLst/>
              </p:spPr>
              <p:txBody>
                <a:bodyPr wrap="none" lIns="45719" tIns="45719" rIns="45719" bIns="45719" numCol="1" anchor="t">
                  <a:sp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grpSp>
        </p:grpSp>
        <p:sp>
          <p:nvSpPr>
            <p:cNvPr id="436" name="Rectangle 19"/>
            <p:cNvSpPr txBox="1"/>
            <p:nvPr/>
          </p:nvSpPr>
          <p:spPr>
            <a:xfrm>
              <a:off x="5437880" y="599075"/>
              <a:ext cx="1369304" cy="421010"/>
            </a:xfrm>
            <a:prstGeom prst="rect">
              <a:avLst/>
            </a:prstGeom>
            <a:noFill/>
            <a:ln w="12700" cap="flat">
              <a:noFill/>
              <a:miter lim="400000"/>
            </a:ln>
            <a:effectLst/>
          </p:spPr>
          <p:txBody>
            <a:bodyPr wrap="none" lIns="45719" tIns="45719" rIns="45719" bIns="45719" numCol="1" anchor="t">
              <a:spAutoFit/>
            </a:bodyPr>
            <a:lstStyle/>
            <a:p>
              <a:pPr>
                <a:defRPr sz="2000" b="1" i="1">
                  <a:latin typeface="Times New Roman" panose="02020603050405020304"/>
                  <a:ea typeface="Times New Roman" panose="02020603050405020304"/>
                  <a:cs typeface="Times New Roman" panose="02020603050405020304"/>
                  <a:sym typeface="Times New Roman" panose="02020603050405020304"/>
                </a:defRPr>
              </a:pPr>
              <a:r>
                <a:t>x</a:t>
              </a:r>
              <a:r>
                <a:rPr baseline="-25000"/>
                <a:t>i</a:t>
              </a:r>
              <a:r>
                <a:t> </a:t>
              </a:r>
              <a:r>
                <a:rPr b="0" i="0">
                  <a:latin typeface="宋体"/>
                  <a:ea typeface="宋体"/>
                  <a:cs typeface="宋体"/>
                  <a:sym typeface="宋体"/>
                </a:rPr>
                <a:t>与</a:t>
              </a:r>
              <a:r>
                <a:t> y</a:t>
              </a:r>
              <a:r>
                <a:rPr baseline="-25000"/>
                <a:t>j </a:t>
              </a:r>
              <a:r>
                <a:rPr b="0" i="0">
                  <a:latin typeface="宋体"/>
                  <a:ea typeface="宋体"/>
                  <a:cs typeface="宋体"/>
                  <a:sym typeface="宋体"/>
                </a:rPr>
                <a:t>配对</a:t>
              </a:r>
              <a:endParaRPr b="0" i="0">
                <a:latin typeface="宋体"/>
                <a:ea typeface="宋体"/>
                <a:cs typeface="宋体"/>
                <a:sym typeface="宋体"/>
              </a:endParaRPr>
            </a:p>
          </p:txBody>
        </p:sp>
        <p:sp>
          <p:nvSpPr>
            <p:cNvPr id="437" name="Rectangle 20"/>
            <p:cNvSpPr txBox="1"/>
            <p:nvPr/>
          </p:nvSpPr>
          <p:spPr>
            <a:xfrm>
              <a:off x="5437880" y="1113288"/>
              <a:ext cx="2119687" cy="421010"/>
            </a:xfrm>
            <a:prstGeom prst="rect">
              <a:avLst/>
            </a:prstGeom>
            <a:noFill/>
            <a:ln w="12700" cap="flat">
              <a:noFill/>
              <a:miter lim="400000"/>
            </a:ln>
            <a:effectLst/>
          </p:spPr>
          <p:txBody>
            <a:bodyPr wrap="none" lIns="45719" tIns="45719" rIns="45719" bIns="45719" numCol="1" anchor="t">
              <a:spAutoFit/>
            </a:bodyPr>
            <a:lstStyle/>
            <a:p>
              <a:pPr>
                <a:defRPr sz="2000" b="1" i="1">
                  <a:latin typeface="Times New Roman" panose="02020603050405020304"/>
                  <a:ea typeface="Times New Roman" panose="02020603050405020304"/>
                  <a:cs typeface="Times New Roman" panose="02020603050405020304"/>
                  <a:sym typeface="Times New Roman" panose="02020603050405020304"/>
                </a:defRPr>
              </a:pPr>
              <a:r>
                <a:t>x</a:t>
              </a:r>
              <a:r>
                <a:rPr baseline="-25000"/>
                <a:t>i</a:t>
              </a:r>
              <a:r>
                <a:t> </a:t>
              </a:r>
              <a:r>
                <a:rPr b="0" i="0">
                  <a:latin typeface="宋体"/>
                  <a:ea typeface="宋体"/>
                  <a:cs typeface="宋体"/>
                  <a:sym typeface="宋体"/>
                </a:rPr>
                <a:t>与一个空位配对</a:t>
              </a:r>
              <a:endParaRPr b="0" i="0">
                <a:latin typeface="宋体"/>
                <a:ea typeface="宋体"/>
                <a:cs typeface="宋体"/>
                <a:sym typeface="宋体"/>
              </a:endParaRPr>
            </a:p>
          </p:txBody>
        </p:sp>
        <p:sp>
          <p:nvSpPr>
            <p:cNvPr id="438" name="Rectangle 21"/>
            <p:cNvSpPr txBox="1"/>
            <p:nvPr/>
          </p:nvSpPr>
          <p:spPr>
            <a:xfrm>
              <a:off x="5410367" y="1705188"/>
              <a:ext cx="2105424" cy="421011"/>
            </a:xfrm>
            <a:prstGeom prst="rect">
              <a:avLst/>
            </a:prstGeom>
            <a:noFill/>
            <a:ln w="12700" cap="flat">
              <a:noFill/>
              <a:miter lim="400000"/>
            </a:ln>
            <a:effectLst/>
          </p:spPr>
          <p:txBody>
            <a:bodyPr wrap="none" lIns="45719" tIns="45719" rIns="45719" bIns="45719" numCol="1" anchor="t">
              <a:spAutoFit/>
            </a:bodyPr>
            <a:lstStyle/>
            <a:p>
              <a:pPr>
                <a:defRPr sz="2000" b="1" i="1">
                  <a:latin typeface="Times New Roman" panose="02020603050405020304"/>
                  <a:ea typeface="Times New Roman" panose="02020603050405020304"/>
                  <a:cs typeface="Times New Roman" panose="02020603050405020304"/>
                  <a:sym typeface="Times New Roman" panose="02020603050405020304"/>
                </a:defRPr>
              </a:pPr>
              <a:r>
                <a:t>y</a:t>
              </a:r>
              <a:r>
                <a:rPr baseline="-25000"/>
                <a:t>j</a:t>
              </a:r>
              <a:r>
                <a:t> </a:t>
              </a:r>
              <a:r>
                <a:rPr b="0" i="0">
                  <a:latin typeface="宋体"/>
                  <a:ea typeface="宋体"/>
                  <a:cs typeface="宋体"/>
                  <a:sym typeface="宋体"/>
                </a:rPr>
                <a:t>与一个空位配对</a:t>
              </a:r>
              <a:endParaRPr b="0" i="0">
                <a:latin typeface="宋体"/>
                <a:ea typeface="宋体"/>
                <a:cs typeface="宋体"/>
                <a:sym typeface="宋体"/>
              </a:endParaRPr>
            </a:p>
          </p:txBody>
        </p:sp>
      </p:gr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内容占位符 1"/>
          <p:cNvSpPr txBox="1"/>
          <p:nvPr>
            <p:ph type="body" idx="1"/>
          </p:nvPr>
        </p:nvSpPr>
        <p:spPr>
          <a:xfrm>
            <a:off x="611187" y="620712"/>
            <a:ext cx="7921626" cy="5491164"/>
          </a:xfrm>
          <a:prstGeom prst="rect">
            <a:avLst/>
          </a:prstGeom>
        </p:spPr>
        <p:txBody>
          <a:bodyPr/>
          <a:lstStyle/>
          <a:p>
            <a:r>
              <a:rPr>
                <a:latin typeface="黑体"/>
                <a:ea typeface="黑体"/>
                <a:cs typeface="黑体"/>
                <a:sym typeface="黑体"/>
              </a:rPr>
              <a:t>这样我们可以把分数的计算一行行从上到下，一列列从左到右，一直到矩阵的最后一个位置</a:t>
            </a:r>
            <a:r>
              <a:t>F(n,m)</a:t>
            </a:r>
            <a:r>
              <a:rPr>
                <a:latin typeface="黑体"/>
                <a:ea typeface="黑体"/>
                <a:cs typeface="黑体"/>
                <a:sym typeface="黑体"/>
              </a:rPr>
              <a:t>，从而得到两条序列的最佳比对的记分。下面以两条序列来举列比对</a:t>
            </a:r>
            <a:endParaRPr>
              <a:latin typeface="黑体"/>
              <a:ea typeface="黑体"/>
              <a:cs typeface="黑体"/>
              <a:sym typeface="黑体"/>
            </a:endParaRPr>
          </a:p>
          <a:p>
            <a:r>
              <a:t>X=ACTTCG</a:t>
            </a:r>
          </a:p>
          <a:p>
            <a:r>
              <a:t>Y=ACTAG</a:t>
            </a:r>
          </a:p>
          <a:p>
            <a:r>
              <a:rPr>
                <a:latin typeface="黑体"/>
                <a:ea typeface="黑体"/>
                <a:cs typeface="黑体"/>
                <a:sym typeface="黑体"/>
              </a:rPr>
              <a:t>另外匹配为</a:t>
            </a:r>
            <a:r>
              <a:t>3</a:t>
            </a:r>
            <a:r>
              <a:rPr>
                <a:latin typeface="黑体"/>
                <a:ea typeface="黑体"/>
                <a:cs typeface="黑体"/>
                <a:sym typeface="黑体"/>
              </a:rPr>
              <a:t>，错配为</a:t>
            </a:r>
            <a:r>
              <a:t>-1</a:t>
            </a:r>
            <a:r>
              <a:rPr>
                <a:latin typeface="黑体"/>
                <a:ea typeface="黑体"/>
                <a:cs typeface="黑体"/>
                <a:sym typeface="黑体"/>
              </a:rPr>
              <a:t>，空位罚分</a:t>
            </a:r>
            <a:r>
              <a:t>d=-2</a:t>
            </a:r>
          </a:p>
        </p:txBody>
      </p:sp>
      <p:sp>
        <p:nvSpPr>
          <p:cNvPr id="442"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445" name="Text Box 89"/>
          <p:cNvSpPr txBox="1"/>
          <p:nvPr/>
        </p:nvSpPr>
        <p:spPr>
          <a:xfrm>
            <a:off x="4505505" y="2577782"/>
            <a:ext cx="437155" cy="603336"/>
          </a:xfrm>
          <a:prstGeom prst="rect">
            <a:avLst/>
          </a:prstGeom>
          <a:ln w="12700">
            <a:miter lim="400000"/>
          </a:ln>
        </p:spPr>
        <p:txBody>
          <a:bodyPr lIns="38598" tIns="38598" rIns="38598" bIns="38598">
            <a:spAutoFit/>
          </a:bodyPr>
          <a:lstStyle>
            <a:lvl1pPr defTabSz="913130">
              <a:spcBef>
                <a:spcPts val="2200"/>
              </a:spcBef>
              <a:defRPr sz="3700" b="1">
                <a:solidFill>
                  <a:srgbClr val="FF3300"/>
                </a:solidFill>
                <a:latin typeface="Times New Roman" panose="02020603050405020304"/>
                <a:ea typeface="Times New Roman" panose="02020603050405020304"/>
                <a:cs typeface="Times New Roman" panose="02020603050405020304"/>
                <a:sym typeface="Times New Roman" panose="02020603050405020304"/>
              </a:defRPr>
            </a:lvl1pPr>
          </a:lstStyle>
          <a:p>
            <a:r>
              <a:t>?</a:t>
            </a:r>
          </a:p>
        </p:txBody>
      </p:sp>
      <p:sp>
        <p:nvSpPr>
          <p:cNvPr id="446" name="TextBox 4"/>
          <p:cNvSpPr txBox="1"/>
          <p:nvPr/>
        </p:nvSpPr>
        <p:spPr>
          <a:xfrm>
            <a:off x="3950652" y="1482407"/>
            <a:ext cx="302261" cy="544077"/>
          </a:xfrm>
          <a:prstGeom prst="rect">
            <a:avLst/>
          </a:prstGeom>
          <a:ln w="12700">
            <a:miter lim="400000"/>
          </a:ln>
        </p:spPr>
        <p:txBody>
          <a:bodyPr lIns="45719" rIns="45719">
            <a:spAutoFit/>
          </a:bodyPr>
          <a:lstStyle>
            <a:lvl1pPr algn="ctr">
              <a:defRPr sz="32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a:t>
            </a:r>
          </a:p>
        </p:txBody>
      </p:sp>
      <p:sp>
        <p:nvSpPr>
          <p:cNvPr id="447" name="TextBox 5"/>
          <p:cNvSpPr txBox="1"/>
          <p:nvPr/>
        </p:nvSpPr>
        <p:spPr>
          <a:xfrm>
            <a:off x="3363277" y="1482407"/>
            <a:ext cx="295911" cy="544077"/>
          </a:xfrm>
          <a:prstGeom prst="rect">
            <a:avLst/>
          </a:prstGeom>
          <a:ln w="12700">
            <a:miter lim="400000"/>
          </a:ln>
        </p:spPr>
        <p:txBody>
          <a:bodyPr lIns="45719" rIns="45719">
            <a:spAutoFit/>
          </a:bodyPr>
          <a:lstStyle>
            <a:lvl1pPr algn="ctr">
              <a:defRPr sz="32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a:t>
            </a:r>
          </a:p>
        </p:txBody>
      </p:sp>
      <p:graphicFrame>
        <p:nvGraphicFramePr>
          <p:cNvPr id="448" name="Group 81"/>
          <p:cNvGraphicFramePr/>
          <p:nvPr/>
        </p:nvGraphicFramePr>
        <p:xfrm>
          <a:off x="2022157" y="410844"/>
          <a:ext cx="4749800" cy="3926841"/>
        </p:xfrm>
        <a:graphic>
          <a:graphicData uri="http://schemas.openxmlformats.org/drawingml/2006/table">
            <a:tbl>
              <a:tblPr>
                <a:tableStyleId>{4C3C2611-4C71-4FC5-86AE-919BDF0F9419}</a:tableStyleId>
              </a:tblPr>
              <a:tblGrid>
                <a:gridCol w="593725"/>
                <a:gridCol w="593725"/>
                <a:gridCol w="593725"/>
                <a:gridCol w="593725"/>
                <a:gridCol w="593725"/>
                <a:gridCol w="593725"/>
                <a:gridCol w="593725"/>
                <a:gridCol w="593725"/>
              </a:tblGrid>
              <a:tr h="558800">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L w="28575">
                      <a:solidFill>
                        <a:srgbClr val="000000"/>
                      </a:solidFill>
                    </a:lnL>
                    <a:lnT w="28575">
                      <a:solidFill>
                        <a:srgbClr val="000000"/>
                      </a:solidFill>
                    </a:lnT>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G</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R w="28575">
                      <a:solidFill>
                        <a:srgbClr val="000000"/>
                      </a:solidFill>
                    </a:lnR>
                    <a:lnT w="28575">
                      <a:solidFill>
                        <a:srgbClr val="000000"/>
                      </a:solidFill>
                    </a:lnT>
                  </a:tcPr>
                </a:tc>
              </a:tr>
              <a:tr h="560388">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61975">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60388">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6769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G</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lnB w="28575">
                      <a:solidFill>
                        <a:srgbClr val="000000"/>
                      </a:solidFill>
                    </a:lnB>
                  </a:tcPr>
                </a:tc>
              </a:tr>
            </a:tbl>
          </a:graphicData>
        </a:graphic>
      </p:graphicFrame>
      <p:sp>
        <p:nvSpPr>
          <p:cNvPr id="449" name="TextBox 7"/>
          <p:cNvSpPr txBox="1"/>
          <p:nvPr/>
        </p:nvSpPr>
        <p:spPr>
          <a:xfrm>
            <a:off x="2671127" y="3879532"/>
            <a:ext cx="5181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-10</a:t>
            </a:r>
          </a:p>
        </p:txBody>
      </p:sp>
      <p:sp>
        <p:nvSpPr>
          <p:cNvPr id="450" name="TextBox 8"/>
          <p:cNvSpPr txBox="1"/>
          <p:nvPr/>
        </p:nvSpPr>
        <p:spPr>
          <a:xfrm>
            <a:off x="2747327" y="3303270"/>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451" name="Line 76"/>
          <p:cNvSpPr/>
          <p:nvPr/>
        </p:nvSpPr>
        <p:spPr>
          <a:xfrm flipH="1">
            <a:off x="5438457" y="3500120"/>
            <a:ext cx="287338" cy="1"/>
          </a:xfrm>
          <a:prstGeom prst="line">
            <a:avLst/>
          </a:prstGeom>
          <a:ln>
            <a:solidFill>
              <a:srgbClr val="000000"/>
            </a:solidFill>
            <a:tailEnd type="triangle"/>
          </a:ln>
        </p:spPr>
        <p:txBody>
          <a:bodyPr lIns="0" tIns="0" rIns="0" bIns="0"/>
          <a:lstStyle/>
          <a:p/>
        </p:txBody>
      </p:sp>
      <p:sp>
        <p:nvSpPr>
          <p:cNvPr id="452" name="Line 76"/>
          <p:cNvSpPr/>
          <p:nvPr/>
        </p:nvSpPr>
        <p:spPr>
          <a:xfrm flipH="1">
            <a:off x="6036945" y="3500120"/>
            <a:ext cx="287339" cy="1"/>
          </a:xfrm>
          <a:prstGeom prst="line">
            <a:avLst/>
          </a:prstGeom>
          <a:ln>
            <a:solidFill>
              <a:srgbClr val="000000"/>
            </a:solidFill>
            <a:tailEnd type="triangle"/>
          </a:ln>
        </p:spPr>
        <p:txBody>
          <a:bodyPr lIns="0" tIns="0" rIns="0" bIns="0"/>
          <a:lstStyle/>
          <a:p/>
        </p:txBody>
      </p:sp>
      <p:sp>
        <p:nvSpPr>
          <p:cNvPr id="453" name="TextBox 11"/>
          <p:cNvSpPr txBox="1"/>
          <p:nvPr/>
        </p:nvSpPr>
        <p:spPr>
          <a:xfrm>
            <a:off x="2747327" y="2727007"/>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454" name="Line 76"/>
          <p:cNvSpPr/>
          <p:nvPr/>
        </p:nvSpPr>
        <p:spPr>
          <a:xfrm flipH="1">
            <a:off x="4839970" y="2920682"/>
            <a:ext cx="287339" cy="1"/>
          </a:xfrm>
          <a:prstGeom prst="line">
            <a:avLst/>
          </a:prstGeom>
          <a:ln>
            <a:solidFill>
              <a:srgbClr val="000000"/>
            </a:solidFill>
            <a:tailEnd type="triangle"/>
          </a:ln>
        </p:spPr>
        <p:txBody>
          <a:bodyPr lIns="0" tIns="0" rIns="0" bIns="0"/>
          <a:lstStyle/>
          <a:p/>
        </p:txBody>
      </p:sp>
      <p:sp>
        <p:nvSpPr>
          <p:cNvPr id="455" name="Line 76"/>
          <p:cNvSpPr/>
          <p:nvPr/>
        </p:nvSpPr>
        <p:spPr>
          <a:xfrm flipH="1">
            <a:off x="5438457" y="2920682"/>
            <a:ext cx="287338" cy="1"/>
          </a:xfrm>
          <a:prstGeom prst="line">
            <a:avLst/>
          </a:prstGeom>
          <a:ln>
            <a:solidFill>
              <a:srgbClr val="000000"/>
            </a:solidFill>
            <a:tailEnd type="triangle"/>
          </a:ln>
        </p:spPr>
        <p:txBody>
          <a:bodyPr lIns="0" tIns="0" rIns="0" bIns="0"/>
          <a:lstStyle/>
          <a:p/>
        </p:txBody>
      </p:sp>
      <p:sp>
        <p:nvSpPr>
          <p:cNvPr id="456" name="Line 76"/>
          <p:cNvSpPr/>
          <p:nvPr/>
        </p:nvSpPr>
        <p:spPr>
          <a:xfrm flipH="1">
            <a:off x="6036945" y="2920682"/>
            <a:ext cx="287339" cy="1"/>
          </a:xfrm>
          <a:prstGeom prst="line">
            <a:avLst/>
          </a:prstGeom>
          <a:ln>
            <a:solidFill>
              <a:srgbClr val="000000"/>
            </a:solidFill>
            <a:tailEnd type="triangle"/>
          </a:ln>
        </p:spPr>
        <p:txBody>
          <a:bodyPr lIns="0" tIns="0" rIns="0" bIns="0"/>
          <a:lstStyle/>
          <a:p/>
        </p:txBody>
      </p:sp>
      <p:sp>
        <p:nvSpPr>
          <p:cNvPr id="457" name="TextBox 15"/>
          <p:cNvSpPr txBox="1"/>
          <p:nvPr/>
        </p:nvSpPr>
        <p:spPr>
          <a:xfrm>
            <a:off x="2747327" y="2149157"/>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458" name="Line 76"/>
          <p:cNvSpPr/>
          <p:nvPr/>
        </p:nvSpPr>
        <p:spPr>
          <a:xfrm flipH="1">
            <a:off x="4254182" y="2341245"/>
            <a:ext cx="287338" cy="1"/>
          </a:xfrm>
          <a:prstGeom prst="line">
            <a:avLst/>
          </a:prstGeom>
          <a:ln>
            <a:solidFill>
              <a:srgbClr val="000000"/>
            </a:solidFill>
            <a:tailEnd type="triangle"/>
          </a:ln>
        </p:spPr>
        <p:txBody>
          <a:bodyPr lIns="0" tIns="0" rIns="0" bIns="0"/>
          <a:lstStyle/>
          <a:p/>
        </p:txBody>
      </p:sp>
      <p:sp>
        <p:nvSpPr>
          <p:cNvPr id="459" name="Line 76"/>
          <p:cNvSpPr/>
          <p:nvPr/>
        </p:nvSpPr>
        <p:spPr>
          <a:xfrm flipH="1">
            <a:off x="4839970" y="2341245"/>
            <a:ext cx="287339" cy="1"/>
          </a:xfrm>
          <a:prstGeom prst="line">
            <a:avLst/>
          </a:prstGeom>
          <a:ln>
            <a:solidFill>
              <a:srgbClr val="000000"/>
            </a:solidFill>
            <a:tailEnd type="triangle"/>
          </a:ln>
        </p:spPr>
        <p:txBody>
          <a:bodyPr lIns="0" tIns="0" rIns="0" bIns="0"/>
          <a:lstStyle/>
          <a:p/>
        </p:txBody>
      </p:sp>
      <p:sp>
        <p:nvSpPr>
          <p:cNvPr id="460" name="Line 76"/>
          <p:cNvSpPr/>
          <p:nvPr/>
        </p:nvSpPr>
        <p:spPr>
          <a:xfrm flipH="1">
            <a:off x="5438457" y="2341245"/>
            <a:ext cx="287338" cy="1"/>
          </a:xfrm>
          <a:prstGeom prst="line">
            <a:avLst/>
          </a:prstGeom>
          <a:ln>
            <a:solidFill>
              <a:srgbClr val="000000"/>
            </a:solidFill>
            <a:tailEnd type="triangle"/>
          </a:ln>
        </p:spPr>
        <p:txBody>
          <a:bodyPr lIns="0" tIns="0" rIns="0" bIns="0"/>
          <a:lstStyle/>
          <a:p/>
        </p:txBody>
      </p:sp>
      <p:sp>
        <p:nvSpPr>
          <p:cNvPr id="461" name="Line 76"/>
          <p:cNvSpPr/>
          <p:nvPr/>
        </p:nvSpPr>
        <p:spPr>
          <a:xfrm flipH="1">
            <a:off x="6036945" y="2341245"/>
            <a:ext cx="287339" cy="1"/>
          </a:xfrm>
          <a:prstGeom prst="line">
            <a:avLst/>
          </a:prstGeom>
          <a:ln>
            <a:solidFill>
              <a:srgbClr val="000000"/>
            </a:solidFill>
            <a:tailEnd type="triangle"/>
          </a:ln>
        </p:spPr>
        <p:txBody>
          <a:bodyPr lIns="0" tIns="0" rIns="0" bIns="0"/>
          <a:lstStyle/>
          <a:p/>
        </p:txBody>
      </p:sp>
      <p:sp>
        <p:nvSpPr>
          <p:cNvPr id="462" name="TextBox 20"/>
          <p:cNvSpPr txBox="1"/>
          <p:nvPr/>
        </p:nvSpPr>
        <p:spPr>
          <a:xfrm>
            <a:off x="2747327" y="157289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463" name="Line 76"/>
          <p:cNvSpPr/>
          <p:nvPr/>
        </p:nvSpPr>
        <p:spPr>
          <a:xfrm flipH="1">
            <a:off x="3654107" y="1760220"/>
            <a:ext cx="287338" cy="1"/>
          </a:xfrm>
          <a:prstGeom prst="line">
            <a:avLst/>
          </a:prstGeom>
          <a:ln>
            <a:solidFill>
              <a:srgbClr val="000000"/>
            </a:solidFill>
            <a:tailEnd type="triangle"/>
          </a:ln>
        </p:spPr>
        <p:txBody>
          <a:bodyPr lIns="0" tIns="0" rIns="0" bIns="0"/>
          <a:lstStyle/>
          <a:p/>
        </p:txBody>
      </p:sp>
      <p:sp>
        <p:nvSpPr>
          <p:cNvPr id="464" name="Line 76"/>
          <p:cNvSpPr/>
          <p:nvPr/>
        </p:nvSpPr>
        <p:spPr>
          <a:xfrm flipH="1">
            <a:off x="4254182" y="1760220"/>
            <a:ext cx="287338" cy="1"/>
          </a:xfrm>
          <a:prstGeom prst="line">
            <a:avLst/>
          </a:prstGeom>
          <a:ln>
            <a:solidFill>
              <a:srgbClr val="000000"/>
            </a:solidFill>
            <a:tailEnd type="triangle"/>
          </a:ln>
        </p:spPr>
        <p:txBody>
          <a:bodyPr lIns="0" tIns="0" rIns="0" bIns="0"/>
          <a:lstStyle/>
          <a:p/>
        </p:txBody>
      </p:sp>
      <p:sp>
        <p:nvSpPr>
          <p:cNvPr id="465" name="Line 76"/>
          <p:cNvSpPr/>
          <p:nvPr/>
        </p:nvSpPr>
        <p:spPr>
          <a:xfrm flipH="1">
            <a:off x="4839970" y="1760220"/>
            <a:ext cx="287339" cy="1"/>
          </a:xfrm>
          <a:prstGeom prst="line">
            <a:avLst/>
          </a:prstGeom>
          <a:ln>
            <a:solidFill>
              <a:srgbClr val="000000"/>
            </a:solidFill>
            <a:tailEnd type="triangle"/>
          </a:ln>
        </p:spPr>
        <p:txBody>
          <a:bodyPr lIns="0" tIns="0" rIns="0" bIns="0"/>
          <a:lstStyle/>
          <a:p/>
        </p:txBody>
      </p:sp>
      <p:sp>
        <p:nvSpPr>
          <p:cNvPr id="466" name="Line 76"/>
          <p:cNvSpPr/>
          <p:nvPr/>
        </p:nvSpPr>
        <p:spPr>
          <a:xfrm flipH="1">
            <a:off x="5438457" y="1760220"/>
            <a:ext cx="287338" cy="1"/>
          </a:xfrm>
          <a:prstGeom prst="line">
            <a:avLst/>
          </a:prstGeom>
          <a:ln>
            <a:solidFill>
              <a:srgbClr val="000000"/>
            </a:solidFill>
            <a:tailEnd type="triangle"/>
          </a:ln>
        </p:spPr>
        <p:txBody>
          <a:bodyPr lIns="0" tIns="0" rIns="0" bIns="0"/>
          <a:lstStyle/>
          <a:p/>
        </p:txBody>
      </p:sp>
      <p:sp>
        <p:nvSpPr>
          <p:cNvPr id="467" name="Line 76"/>
          <p:cNvSpPr/>
          <p:nvPr/>
        </p:nvSpPr>
        <p:spPr>
          <a:xfrm flipH="1">
            <a:off x="6036945" y="1760220"/>
            <a:ext cx="287339" cy="1"/>
          </a:xfrm>
          <a:prstGeom prst="line">
            <a:avLst/>
          </a:prstGeom>
          <a:ln>
            <a:solidFill>
              <a:srgbClr val="000000"/>
            </a:solidFill>
            <a:tailEnd type="triangle"/>
          </a:ln>
        </p:spPr>
        <p:txBody>
          <a:bodyPr lIns="0" tIns="0" rIns="0" bIns="0"/>
          <a:lstStyle/>
          <a:p/>
        </p:txBody>
      </p:sp>
      <p:sp>
        <p:nvSpPr>
          <p:cNvPr id="468" name="TextBox 121"/>
          <p:cNvSpPr txBox="1"/>
          <p:nvPr/>
        </p:nvSpPr>
        <p:spPr>
          <a:xfrm>
            <a:off x="2823527" y="996632"/>
            <a:ext cx="2133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469" name="Line 76"/>
          <p:cNvSpPr/>
          <p:nvPr/>
        </p:nvSpPr>
        <p:spPr>
          <a:xfrm flipH="1">
            <a:off x="3055620" y="1180782"/>
            <a:ext cx="287339" cy="1"/>
          </a:xfrm>
          <a:prstGeom prst="line">
            <a:avLst/>
          </a:prstGeom>
          <a:ln>
            <a:solidFill>
              <a:srgbClr val="000000"/>
            </a:solidFill>
            <a:tailEnd type="triangle"/>
          </a:ln>
        </p:spPr>
        <p:txBody>
          <a:bodyPr lIns="0" tIns="0" rIns="0" bIns="0"/>
          <a:lstStyle/>
          <a:p/>
        </p:txBody>
      </p:sp>
      <p:sp>
        <p:nvSpPr>
          <p:cNvPr id="470" name="Line 76"/>
          <p:cNvSpPr/>
          <p:nvPr/>
        </p:nvSpPr>
        <p:spPr>
          <a:xfrm flipH="1">
            <a:off x="3654107" y="1180782"/>
            <a:ext cx="287338" cy="1"/>
          </a:xfrm>
          <a:prstGeom prst="line">
            <a:avLst/>
          </a:prstGeom>
          <a:ln>
            <a:solidFill>
              <a:srgbClr val="000000"/>
            </a:solidFill>
            <a:tailEnd type="triangle"/>
          </a:ln>
        </p:spPr>
        <p:txBody>
          <a:bodyPr lIns="0" tIns="0" rIns="0" bIns="0"/>
          <a:lstStyle/>
          <a:p/>
        </p:txBody>
      </p:sp>
      <p:sp>
        <p:nvSpPr>
          <p:cNvPr id="471" name="Line 76"/>
          <p:cNvSpPr/>
          <p:nvPr/>
        </p:nvSpPr>
        <p:spPr>
          <a:xfrm flipH="1">
            <a:off x="4254182" y="1180782"/>
            <a:ext cx="287338" cy="1"/>
          </a:xfrm>
          <a:prstGeom prst="line">
            <a:avLst/>
          </a:prstGeom>
          <a:ln>
            <a:solidFill>
              <a:srgbClr val="000000"/>
            </a:solidFill>
            <a:tailEnd type="triangle"/>
          </a:ln>
        </p:spPr>
        <p:txBody>
          <a:bodyPr lIns="0" tIns="0" rIns="0" bIns="0"/>
          <a:lstStyle/>
          <a:p/>
        </p:txBody>
      </p:sp>
      <p:sp>
        <p:nvSpPr>
          <p:cNvPr id="472" name="Line 76"/>
          <p:cNvSpPr/>
          <p:nvPr/>
        </p:nvSpPr>
        <p:spPr>
          <a:xfrm flipH="1">
            <a:off x="4839970" y="1180782"/>
            <a:ext cx="287339" cy="1"/>
          </a:xfrm>
          <a:prstGeom prst="line">
            <a:avLst/>
          </a:prstGeom>
          <a:ln>
            <a:solidFill>
              <a:srgbClr val="000000"/>
            </a:solidFill>
            <a:tailEnd type="triangle"/>
          </a:ln>
        </p:spPr>
        <p:txBody>
          <a:bodyPr lIns="0" tIns="0" rIns="0" bIns="0"/>
          <a:lstStyle/>
          <a:p/>
        </p:txBody>
      </p:sp>
      <p:sp>
        <p:nvSpPr>
          <p:cNvPr id="473" name="Line 76"/>
          <p:cNvSpPr/>
          <p:nvPr/>
        </p:nvSpPr>
        <p:spPr>
          <a:xfrm flipH="1">
            <a:off x="5438457" y="1180782"/>
            <a:ext cx="287338" cy="1"/>
          </a:xfrm>
          <a:prstGeom prst="line">
            <a:avLst/>
          </a:prstGeom>
          <a:ln>
            <a:solidFill>
              <a:srgbClr val="000000"/>
            </a:solidFill>
            <a:tailEnd type="triangle"/>
          </a:ln>
        </p:spPr>
        <p:txBody>
          <a:bodyPr lIns="0" tIns="0" rIns="0" bIns="0"/>
          <a:lstStyle/>
          <a:p/>
        </p:txBody>
      </p:sp>
      <p:sp>
        <p:nvSpPr>
          <p:cNvPr id="474" name="Line 76"/>
          <p:cNvSpPr/>
          <p:nvPr/>
        </p:nvSpPr>
        <p:spPr>
          <a:xfrm flipH="1">
            <a:off x="6036945" y="1180782"/>
            <a:ext cx="287339" cy="1"/>
          </a:xfrm>
          <a:prstGeom prst="line">
            <a:avLst/>
          </a:prstGeom>
          <a:ln>
            <a:solidFill>
              <a:srgbClr val="000000"/>
            </a:solidFill>
            <a:tailEnd type="triangle"/>
          </a:ln>
        </p:spPr>
        <p:txBody>
          <a:bodyPr lIns="0" tIns="0" rIns="0" bIns="0"/>
          <a:lstStyle/>
          <a:p/>
        </p:txBody>
      </p:sp>
      <p:sp>
        <p:nvSpPr>
          <p:cNvPr id="475" name="Line 82"/>
          <p:cNvSpPr/>
          <p:nvPr/>
        </p:nvSpPr>
        <p:spPr>
          <a:xfrm flipV="1">
            <a:off x="2942907" y="1296669"/>
            <a:ext cx="1" cy="360364"/>
          </a:xfrm>
          <a:prstGeom prst="line">
            <a:avLst/>
          </a:prstGeom>
          <a:ln>
            <a:solidFill>
              <a:srgbClr val="000000"/>
            </a:solidFill>
            <a:tailEnd type="triangle"/>
          </a:ln>
        </p:spPr>
        <p:txBody>
          <a:bodyPr lIns="0" tIns="0" rIns="0" bIns="0"/>
          <a:lstStyle/>
          <a:p/>
        </p:txBody>
      </p:sp>
      <p:sp>
        <p:nvSpPr>
          <p:cNvPr id="476" name="Line 82"/>
          <p:cNvSpPr/>
          <p:nvPr/>
        </p:nvSpPr>
        <p:spPr>
          <a:xfrm flipV="1">
            <a:off x="2942907" y="1880870"/>
            <a:ext cx="1" cy="360364"/>
          </a:xfrm>
          <a:prstGeom prst="line">
            <a:avLst/>
          </a:prstGeom>
          <a:ln>
            <a:solidFill>
              <a:srgbClr val="000000"/>
            </a:solidFill>
            <a:tailEnd type="triangle"/>
          </a:ln>
        </p:spPr>
        <p:txBody>
          <a:bodyPr lIns="0" tIns="0" rIns="0" bIns="0"/>
          <a:lstStyle/>
          <a:p/>
        </p:txBody>
      </p:sp>
      <p:sp>
        <p:nvSpPr>
          <p:cNvPr id="477" name="Line 82"/>
          <p:cNvSpPr/>
          <p:nvPr/>
        </p:nvSpPr>
        <p:spPr>
          <a:xfrm flipV="1">
            <a:off x="2942907" y="2458720"/>
            <a:ext cx="1" cy="360364"/>
          </a:xfrm>
          <a:prstGeom prst="line">
            <a:avLst/>
          </a:prstGeom>
          <a:ln>
            <a:solidFill>
              <a:srgbClr val="000000"/>
            </a:solidFill>
            <a:tailEnd type="triangle"/>
          </a:ln>
        </p:spPr>
        <p:txBody>
          <a:bodyPr lIns="0" tIns="0" rIns="0" bIns="0"/>
          <a:lstStyle/>
          <a:p/>
        </p:txBody>
      </p:sp>
      <p:sp>
        <p:nvSpPr>
          <p:cNvPr id="478" name="Line 82"/>
          <p:cNvSpPr/>
          <p:nvPr/>
        </p:nvSpPr>
        <p:spPr>
          <a:xfrm flipV="1">
            <a:off x="2942907" y="3034982"/>
            <a:ext cx="1" cy="360363"/>
          </a:xfrm>
          <a:prstGeom prst="line">
            <a:avLst/>
          </a:prstGeom>
          <a:ln>
            <a:solidFill>
              <a:srgbClr val="000000"/>
            </a:solidFill>
            <a:tailEnd type="triangle"/>
          </a:ln>
        </p:spPr>
        <p:txBody>
          <a:bodyPr lIns="0" tIns="0" rIns="0" bIns="0"/>
          <a:lstStyle/>
          <a:p/>
        </p:txBody>
      </p:sp>
      <p:sp>
        <p:nvSpPr>
          <p:cNvPr id="479" name="Line 82"/>
          <p:cNvSpPr/>
          <p:nvPr/>
        </p:nvSpPr>
        <p:spPr>
          <a:xfrm flipV="1">
            <a:off x="2942907" y="3611245"/>
            <a:ext cx="1" cy="360364"/>
          </a:xfrm>
          <a:prstGeom prst="line">
            <a:avLst/>
          </a:prstGeom>
          <a:ln>
            <a:solidFill>
              <a:srgbClr val="000000"/>
            </a:solidFill>
            <a:tailEnd type="triangle"/>
          </a:ln>
        </p:spPr>
        <p:txBody>
          <a:bodyPr lIns="0" tIns="0" rIns="0" bIns="0"/>
          <a:lstStyle/>
          <a:p/>
        </p:txBody>
      </p:sp>
      <p:sp>
        <p:nvSpPr>
          <p:cNvPr id="480" name="TextBox 38"/>
          <p:cNvSpPr txBox="1"/>
          <p:nvPr/>
        </p:nvSpPr>
        <p:spPr>
          <a:xfrm>
            <a:off x="3322002" y="3879532"/>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481" name="TextBox 39"/>
          <p:cNvSpPr txBox="1"/>
          <p:nvPr/>
        </p:nvSpPr>
        <p:spPr>
          <a:xfrm>
            <a:off x="3322002" y="3303270"/>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482" name="TextBox 40"/>
          <p:cNvSpPr txBox="1"/>
          <p:nvPr/>
        </p:nvSpPr>
        <p:spPr>
          <a:xfrm>
            <a:off x="3322002" y="2727007"/>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483" name="TextBox 41"/>
          <p:cNvSpPr txBox="1"/>
          <p:nvPr/>
        </p:nvSpPr>
        <p:spPr>
          <a:xfrm>
            <a:off x="3356927" y="2149157"/>
            <a:ext cx="2959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484" name="TextBox 42"/>
          <p:cNvSpPr txBox="1"/>
          <p:nvPr/>
        </p:nvSpPr>
        <p:spPr>
          <a:xfrm>
            <a:off x="3356927" y="1572894"/>
            <a:ext cx="2959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485" name="TextBox 43"/>
          <p:cNvSpPr txBox="1"/>
          <p:nvPr/>
        </p:nvSpPr>
        <p:spPr>
          <a:xfrm>
            <a:off x="3336290" y="996632"/>
            <a:ext cx="337186"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486" name="Line 82"/>
          <p:cNvSpPr/>
          <p:nvPr/>
        </p:nvSpPr>
        <p:spPr>
          <a:xfrm flipV="1">
            <a:off x="3546157" y="1880870"/>
            <a:ext cx="1" cy="360364"/>
          </a:xfrm>
          <a:prstGeom prst="line">
            <a:avLst/>
          </a:prstGeom>
          <a:ln>
            <a:solidFill>
              <a:srgbClr val="000000"/>
            </a:solidFill>
            <a:tailEnd type="triangle"/>
          </a:ln>
        </p:spPr>
        <p:txBody>
          <a:bodyPr lIns="0" tIns="0" rIns="0" bIns="0"/>
          <a:lstStyle/>
          <a:p/>
        </p:txBody>
      </p:sp>
      <p:sp>
        <p:nvSpPr>
          <p:cNvPr id="487" name="Line 82"/>
          <p:cNvSpPr/>
          <p:nvPr/>
        </p:nvSpPr>
        <p:spPr>
          <a:xfrm flipV="1">
            <a:off x="3546157" y="2458720"/>
            <a:ext cx="1" cy="360364"/>
          </a:xfrm>
          <a:prstGeom prst="line">
            <a:avLst/>
          </a:prstGeom>
          <a:ln>
            <a:solidFill>
              <a:srgbClr val="000000"/>
            </a:solidFill>
            <a:tailEnd type="triangle"/>
          </a:ln>
        </p:spPr>
        <p:txBody>
          <a:bodyPr lIns="0" tIns="0" rIns="0" bIns="0"/>
          <a:lstStyle/>
          <a:p/>
        </p:txBody>
      </p:sp>
      <p:sp>
        <p:nvSpPr>
          <p:cNvPr id="488" name="Line 82"/>
          <p:cNvSpPr/>
          <p:nvPr/>
        </p:nvSpPr>
        <p:spPr>
          <a:xfrm flipV="1">
            <a:off x="3546157" y="3034982"/>
            <a:ext cx="1" cy="360363"/>
          </a:xfrm>
          <a:prstGeom prst="line">
            <a:avLst/>
          </a:prstGeom>
          <a:ln>
            <a:solidFill>
              <a:srgbClr val="000000"/>
            </a:solidFill>
            <a:tailEnd type="triangle"/>
          </a:ln>
        </p:spPr>
        <p:txBody>
          <a:bodyPr lIns="0" tIns="0" rIns="0" bIns="0"/>
          <a:lstStyle/>
          <a:p/>
        </p:txBody>
      </p:sp>
      <p:sp>
        <p:nvSpPr>
          <p:cNvPr id="489" name="Line 82"/>
          <p:cNvSpPr/>
          <p:nvPr/>
        </p:nvSpPr>
        <p:spPr>
          <a:xfrm flipV="1">
            <a:off x="3546157" y="3611245"/>
            <a:ext cx="1" cy="360364"/>
          </a:xfrm>
          <a:prstGeom prst="line">
            <a:avLst/>
          </a:prstGeom>
          <a:ln>
            <a:solidFill>
              <a:srgbClr val="000000"/>
            </a:solidFill>
            <a:tailEnd type="triangle"/>
          </a:ln>
        </p:spPr>
        <p:txBody>
          <a:bodyPr lIns="0" tIns="0" rIns="0" bIns="0"/>
          <a:lstStyle/>
          <a:p/>
        </p:txBody>
      </p:sp>
      <p:sp>
        <p:nvSpPr>
          <p:cNvPr id="490" name="TextBox 48"/>
          <p:cNvSpPr txBox="1"/>
          <p:nvPr/>
        </p:nvSpPr>
        <p:spPr>
          <a:xfrm>
            <a:off x="3952240" y="3879532"/>
            <a:ext cx="3022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491" name="TextBox 49"/>
          <p:cNvSpPr txBox="1"/>
          <p:nvPr/>
        </p:nvSpPr>
        <p:spPr>
          <a:xfrm>
            <a:off x="3952240" y="3303270"/>
            <a:ext cx="3022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492" name="TextBox 50"/>
          <p:cNvSpPr txBox="1"/>
          <p:nvPr/>
        </p:nvSpPr>
        <p:spPr>
          <a:xfrm>
            <a:off x="3952240" y="2727007"/>
            <a:ext cx="3022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493" name="TextBox 51"/>
          <p:cNvSpPr txBox="1"/>
          <p:nvPr/>
        </p:nvSpPr>
        <p:spPr>
          <a:xfrm>
            <a:off x="3952240" y="2149157"/>
            <a:ext cx="3022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494" name="TextBox 52"/>
          <p:cNvSpPr txBox="1"/>
          <p:nvPr/>
        </p:nvSpPr>
        <p:spPr>
          <a:xfrm>
            <a:off x="3952240" y="1572894"/>
            <a:ext cx="3022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495" name="TextBox 53"/>
          <p:cNvSpPr txBox="1"/>
          <p:nvPr/>
        </p:nvSpPr>
        <p:spPr>
          <a:xfrm>
            <a:off x="3949065" y="996632"/>
            <a:ext cx="3086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496" name="Line 82"/>
          <p:cNvSpPr/>
          <p:nvPr/>
        </p:nvSpPr>
        <p:spPr>
          <a:xfrm flipV="1">
            <a:off x="4149407" y="2458720"/>
            <a:ext cx="1" cy="360364"/>
          </a:xfrm>
          <a:prstGeom prst="line">
            <a:avLst/>
          </a:prstGeom>
          <a:ln>
            <a:solidFill>
              <a:srgbClr val="000000"/>
            </a:solidFill>
            <a:tailEnd type="triangle"/>
          </a:ln>
        </p:spPr>
        <p:txBody>
          <a:bodyPr lIns="0" tIns="0" rIns="0" bIns="0"/>
          <a:lstStyle/>
          <a:p/>
        </p:txBody>
      </p:sp>
      <p:sp>
        <p:nvSpPr>
          <p:cNvPr id="497" name="Line 82"/>
          <p:cNvSpPr/>
          <p:nvPr/>
        </p:nvSpPr>
        <p:spPr>
          <a:xfrm flipV="1">
            <a:off x="4149407" y="3034982"/>
            <a:ext cx="1" cy="360363"/>
          </a:xfrm>
          <a:prstGeom prst="line">
            <a:avLst/>
          </a:prstGeom>
          <a:ln>
            <a:solidFill>
              <a:srgbClr val="000000"/>
            </a:solidFill>
            <a:tailEnd type="triangle"/>
          </a:ln>
        </p:spPr>
        <p:txBody>
          <a:bodyPr lIns="0" tIns="0" rIns="0" bIns="0"/>
          <a:lstStyle/>
          <a:p/>
        </p:txBody>
      </p:sp>
      <p:sp>
        <p:nvSpPr>
          <p:cNvPr id="498" name="Line 82"/>
          <p:cNvSpPr/>
          <p:nvPr/>
        </p:nvSpPr>
        <p:spPr>
          <a:xfrm flipV="1">
            <a:off x="4149407" y="3611245"/>
            <a:ext cx="1" cy="360364"/>
          </a:xfrm>
          <a:prstGeom prst="line">
            <a:avLst/>
          </a:prstGeom>
          <a:ln>
            <a:solidFill>
              <a:srgbClr val="000000"/>
            </a:solidFill>
            <a:tailEnd type="triangle"/>
          </a:ln>
        </p:spPr>
        <p:txBody>
          <a:bodyPr lIns="0" tIns="0" rIns="0" bIns="0"/>
          <a:lstStyle/>
          <a:p/>
        </p:txBody>
      </p:sp>
      <p:sp>
        <p:nvSpPr>
          <p:cNvPr id="499" name="TextBox 57"/>
          <p:cNvSpPr txBox="1"/>
          <p:nvPr/>
        </p:nvSpPr>
        <p:spPr>
          <a:xfrm>
            <a:off x="4595177" y="3879532"/>
            <a:ext cx="2324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500" name="TextBox 58"/>
          <p:cNvSpPr txBox="1"/>
          <p:nvPr/>
        </p:nvSpPr>
        <p:spPr>
          <a:xfrm>
            <a:off x="4595177" y="3303270"/>
            <a:ext cx="2324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501" name="TextBox 59"/>
          <p:cNvSpPr txBox="1"/>
          <p:nvPr/>
        </p:nvSpPr>
        <p:spPr>
          <a:xfrm>
            <a:off x="4557077" y="2727007"/>
            <a:ext cx="3086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9</a:t>
            </a:r>
          </a:p>
        </p:txBody>
      </p:sp>
      <p:sp>
        <p:nvSpPr>
          <p:cNvPr id="502" name="TextBox 60"/>
          <p:cNvSpPr txBox="1"/>
          <p:nvPr/>
        </p:nvSpPr>
        <p:spPr>
          <a:xfrm>
            <a:off x="4557077" y="2149157"/>
            <a:ext cx="3086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503" name="TextBox 61"/>
          <p:cNvSpPr txBox="1"/>
          <p:nvPr/>
        </p:nvSpPr>
        <p:spPr>
          <a:xfrm>
            <a:off x="4528502" y="157289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504" name="TextBox 62"/>
          <p:cNvSpPr txBox="1"/>
          <p:nvPr/>
        </p:nvSpPr>
        <p:spPr>
          <a:xfrm>
            <a:off x="4533265" y="996632"/>
            <a:ext cx="356236"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505" name="Line 82"/>
          <p:cNvSpPr/>
          <p:nvPr/>
        </p:nvSpPr>
        <p:spPr>
          <a:xfrm flipV="1">
            <a:off x="4752657" y="3034982"/>
            <a:ext cx="1" cy="360363"/>
          </a:xfrm>
          <a:prstGeom prst="line">
            <a:avLst/>
          </a:prstGeom>
          <a:ln>
            <a:solidFill>
              <a:srgbClr val="000000"/>
            </a:solidFill>
            <a:tailEnd type="triangle"/>
          </a:ln>
        </p:spPr>
        <p:txBody>
          <a:bodyPr lIns="0" tIns="0" rIns="0" bIns="0"/>
          <a:lstStyle/>
          <a:p/>
        </p:txBody>
      </p:sp>
      <p:sp>
        <p:nvSpPr>
          <p:cNvPr id="506" name="Line 82"/>
          <p:cNvSpPr/>
          <p:nvPr/>
        </p:nvSpPr>
        <p:spPr>
          <a:xfrm flipV="1">
            <a:off x="4752657" y="3611245"/>
            <a:ext cx="1" cy="360364"/>
          </a:xfrm>
          <a:prstGeom prst="line">
            <a:avLst/>
          </a:prstGeom>
          <a:ln>
            <a:solidFill>
              <a:srgbClr val="000000"/>
            </a:solidFill>
            <a:tailEnd type="triangle"/>
          </a:ln>
        </p:spPr>
        <p:txBody>
          <a:bodyPr lIns="0" tIns="0" rIns="0" bIns="0"/>
          <a:lstStyle/>
          <a:p/>
        </p:txBody>
      </p:sp>
      <p:sp>
        <p:nvSpPr>
          <p:cNvPr id="507" name="TextBox 65"/>
          <p:cNvSpPr txBox="1"/>
          <p:nvPr/>
        </p:nvSpPr>
        <p:spPr>
          <a:xfrm>
            <a:off x="5136515" y="3879532"/>
            <a:ext cx="3149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508" name="TextBox 66"/>
          <p:cNvSpPr txBox="1"/>
          <p:nvPr/>
        </p:nvSpPr>
        <p:spPr>
          <a:xfrm>
            <a:off x="5136515" y="3303270"/>
            <a:ext cx="3149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509" name="TextBox 67"/>
          <p:cNvSpPr txBox="1"/>
          <p:nvPr/>
        </p:nvSpPr>
        <p:spPr>
          <a:xfrm>
            <a:off x="5136515" y="2727007"/>
            <a:ext cx="3149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510" name="TextBox 68"/>
          <p:cNvSpPr txBox="1"/>
          <p:nvPr/>
        </p:nvSpPr>
        <p:spPr>
          <a:xfrm>
            <a:off x="5174615" y="2149157"/>
            <a:ext cx="238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511" name="TextBox 69"/>
          <p:cNvSpPr txBox="1"/>
          <p:nvPr/>
        </p:nvSpPr>
        <p:spPr>
          <a:xfrm>
            <a:off x="5111115" y="157289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512" name="TextBox 70"/>
          <p:cNvSpPr txBox="1"/>
          <p:nvPr/>
        </p:nvSpPr>
        <p:spPr>
          <a:xfrm>
            <a:off x="5130165" y="996632"/>
            <a:ext cx="3276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513" name="Line 82"/>
          <p:cNvSpPr/>
          <p:nvPr/>
        </p:nvSpPr>
        <p:spPr>
          <a:xfrm flipV="1">
            <a:off x="5355907" y="3611245"/>
            <a:ext cx="1" cy="360364"/>
          </a:xfrm>
          <a:prstGeom prst="line">
            <a:avLst/>
          </a:prstGeom>
          <a:ln>
            <a:solidFill>
              <a:srgbClr val="000000"/>
            </a:solidFill>
            <a:tailEnd type="triangle"/>
          </a:ln>
        </p:spPr>
        <p:txBody>
          <a:bodyPr lIns="0" tIns="0" rIns="0" bIns="0"/>
          <a:lstStyle/>
          <a:p/>
        </p:txBody>
      </p:sp>
      <p:sp>
        <p:nvSpPr>
          <p:cNvPr id="514" name="TextBox 72"/>
          <p:cNvSpPr txBox="1"/>
          <p:nvPr/>
        </p:nvSpPr>
        <p:spPr>
          <a:xfrm>
            <a:off x="5733415" y="3879532"/>
            <a:ext cx="3213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515" name="TextBox 73"/>
          <p:cNvSpPr txBox="1"/>
          <p:nvPr/>
        </p:nvSpPr>
        <p:spPr>
          <a:xfrm>
            <a:off x="5771515" y="3303270"/>
            <a:ext cx="2451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516" name="TextBox 74"/>
          <p:cNvSpPr txBox="1"/>
          <p:nvPr/>
        </p:nvSpPr>
        <p:spPr>
          <a:xfrm>
            <a:off x="5771515" y="2727007"/>
            <a:ext cx="2451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517" name="TextBox 75"/>
          <p:cNvSpPr txBox="1"/>
          <p:nvPr/>
        </p:nvSpPr>
        <p:spPr>
          <a:xfrm>
            <a:off x="5733415" y="2149157"/>
            <a:ext cx="3213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518" name="TextBox 76"/>
          <p:cNvSpPr txBox="1"/>
          <p:nvPr/>
        </p:nvSpPr>
        <p:spPr>
          <a:xfrm>
            <a:off x="5711190" y="157289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519" name="TextBox 77"/>
          <p:cNvSpPr txBox="1"/>
          <p:nvPr/>
        </p:nvSpPr>
        <p:spPr>
          <a:xfrm>
            <a:off x="5681027" y="996632"/>
            <a:ext cx="426086"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-10</a:t>
            </a:r>
          </a:p>
        </p:txBody>
      </p:sp>
      <p:sp>
        <p:nvSpPr>
          <p:cNvPr id="520" name="TextBox 78"/>
          <p:cNvSpPr txBox="1"/>
          <p:nvPr/>
        </p:nvSpPr>
        <p:spPr>
          <a:xfrm>
            <a:off x="6347777" y="3879532"/>
            <a:ext cx="2514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9</a:t>
            </a:r>
          </a:p>
        </p:txBody>
      </p:sp>
      <p:sp>
        <p:nvSpPr>
          <p:cNvPr id="521" name="TextBox 79"/>
          <p:cNvSpPr txBox="1"/>
          <p:nvPr/>
        </p:nvSpPr>
        <p:spPr>
          <a:xfrm>
            <a:off x="6309677" y="3303270"/>
            <a:ext cx="3276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522" name="TextBox 80"/>
          <p:cNvSpPr txBox="1"/>
          <p:nvPr/>
        </p:nvSpPr>
        <p:spPr>
          <a:xfrm>
            <a:off x="6347777" y="2727007"/>
            <a:ext cx="2514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523" name="TextBox 81"/>
          <p:cNvSpPr txBox="1"/>
          <p:nvPr/>
        </p:nvSpPr>
        <p:spPr>
          <a:xfrm>
            <a:off x="6290627" y="2149157"/>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524" name="TextBox 82"/>
          <p:cNvSpPr txBox="1"/>
          <p:nvPr/>
        </p:nvSpPr>
        <p:spPr>
          <a:xfrm>
            <a:off x="6290627" y="157289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525" name="TextBox 83"/>
          <p:cNvSpPr txBox="1"/>
          <p:nvPr/>
        </p:nvSpPr>
        <p:spPr>
          <a:xfrm>
            <a:off x="6252527" y="996632"/>
            <a:ext cx="4419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-12</a:t>
            </a:r>
          </a:p>
        </p:txBody>
      </p:sp>
      <p:sp>
        <p:nvSpPr>
          <p:cNvPr id="526" name="Line 85"/>
          <p:cNvSpPr/>
          <p:nvPr/>
        </p:nvSpPr>
        <p:spPr>
          <a:xfrm flipH="1" flipV="1">
            <a:off x="3079432" y="1356994"/>
            <a:ext cx="320676" cy="268289"/>
          </a:xfrm>
          <a:prstGeom prst="line">
            <a:avLst/>
          </a:prstGeom>
          <a:ln>
            <a:solidFill>
              <a:srgbClr val="000000"/>
            </a:solidFill>
            <a:tailEnd type="triangle"/>
          </a:ln>
        </p:spPr>
        <p:txBody>
          <a:bodyPr lIns="0" tIns="0" rIns="0" bIns="0"/>
          <a:lstStyle/>
          <a:p/>
        </p:txBody>
      </p:sp>
      <p:sp>
        <p:nvSpPr>
          <p:cNvPr id="527" name="Line 85"/>
          <p:cNvSpPr/>
          <p:nvPr/>
        </p:nvSpPr>
        <p:spPr>
          <a:xfrm flipH="1" flipV="1">
            <a:off x="3676332" y="1915795"/>
            <a:ext cx="320676" cy="268289"/>
          </a:xfrm>
          <a:prstGeom prst="line">
            <a:avLst/>
          </a:prstGeom>
          <a:ln>
            <a:solidFill>
              <a:srgbClr val="000000"/>
            </a:solidFill>
            <a:tailEnd type="triangle"/>
          </a:ln>
        </p:spPr>
        <p:txBody>
          <a:bodyPr lIns="0" tIns="0" rIns="0" bIns="0"/>
          <a:lstStyle/>
          <a:p/>
        </p:txBody>
      </p:sp>
      <p:sp>
        <p:nvSpPr>
          <p:cNvPr id="528" name="Line 85"/>
          <p:cNvSpPr/>
          <p:nvPr/>
        </p:nvSpPr>
        <p:spPr>
          <a:xfrm flipH="1" flipV="1">
            <a:off x="5441632" y="1928495"/>
            <a:ext cx="320676" cy="268289"/>
          </a:xfrm>
          <a:prstGeom prst="line">
            <a:avLst/>
          </a:prstGeom>
          <a:ln>
            <a:solidFill>
              <a:srgbClr val="000000"/>
            </a:solidFill>
            <a:tailEnd type="triangle"/>
          </a:ln>
        </p:spPr>
        <p:txBody>
          <a:bodyPr lIns="0" tIns="0" rIns="0" bIns="0"/>
          <a:lstStyle/>
          <a:p/>
        </p:txBody>
      </p:sp>
      <p:sp>
        <p:nvSpPr>
          <p:cNvPr id="529" name="Line 85"/>
          <p:cNvSpPr/>
          <p:nvPr/>
        </p:nvSpPr>
        <p:spPr>
          <a:xfrm flipH="1" flipV="1">
            <a:off x="4247832" y="2512695"/>
            <a:ext cx="320676" cy="268289"/>
          </a:xfrm>
          <a:prstGeom prst="line">
            <a:avLst/>
          </a:prstGeom>
          <a:ln>
            <a:solidFill>
              <a:srgbClr val="000000"/>
            </a:solidFill>
            <a:tailEnd type="triangle"/>
          </a:ln>
        </p:spPr>
        <p:txBody>
          <a:bodyPr lIns="0" tIns="0" rIns="0" bIns="0"/>
          <a:lstStyle/>
          <a:p/>
        </p:txBody>
      </p:sp>
      <p:sp>
        <p:nvSpPr>
          <p:cNvPr id="530" name="Line 85"/>
          <p:cNvSpPr/>
          <p:nvPr/>
        </p:nvSpPr>
        <p:spPr>
          <a:xfrm flipH="1" flipV="1">
            <a:off x="4844732" y="2514282"/>
            <a:ext cx="320676" cy="268288"/>
          </a:xfrm>
          <a:prstGeom prst="line">
            <a:avLst/>
          </a:prstGeom>
          <a:ln>
            <a:solidFill>
              <a:srgbClr val="000000"/>
            </a:solidFill>
            <a:tailEnd type="triangle"/>
          </a:ln>
        </p:spPr>
        <p:txBody>
          <a:bodyPr lIns="0" tIns="0" rIns="0" bIns="0"/>
          <a:lstStyle/>
          <a:p/>
        </p:txBody>
      </p:sp>
      <p:sp>
        <p:nvSpPr>
          <p:cNvPr id="531" name="Line 85"/>
          <p:cNvSpPr/>
          <p:nvPr/>
        </p:nvSpPr>
        <p:spPr>
          <a:xfrm flipH="1" flipV="1">
            <a:off x="3054032" y="3071495"/>
            <a:ext cx="320676" cy="268289"/>
          </a:xfrm>
          <a:prstGeom prst="line">
            <a:avLst/>
          </a:prstGeom>
          <a:ln>
            <a:solidFill>
              <a:srgbClr val="000000"/>
            </a:solidFill>
            <a:tailEnd type="triangle"/>
          </a:ln>
        </p:spPr>
        <p:txBody>
          <a:bodyPr lIns="0" tIns="0" rIns="0" bIns="0"/>
          <a:lstStyle/>
          <a:p/>
        </p:txBody>
      </p:sp>
      <p:sp>
        <p:nvSpPr>
          <p:cNvPr id="532" name="Line 85"/>
          <p:cNvSpPr/>
          <p:nvPr/>
        </p:nvSpPr>
        <p:spPr>
          <a:xfrm flipH="1" flipV="1">
            <a:off x="4238307" y="3058795"/>
            <a:ext cx="320676" cy="268289"/>
          </a:xfrm>
          <a:prstGeom prst="line">
            <a:avLst/>
          </a:prstGeom>
          <a:ln>
            <a:solidFill>
              <a:srgbClr val="000000"/>
            </a:solidFill>
            <a:tailEnd type="triangle"/>
          </a:ln>
        </p:spPr>
        <p:txBody>
          <a:bodyPr lIns="0" tIns="0" rIns="0" bIns="0"/>
          <a:lstStyle/>
          <a:p/>
        </p:txBody>
      </p:sp>
      <p:sp>
        <p:nvSpPr>
          <p:cNvPr id="533" name="Line 85"/>
          <p:cNvSpPr/>
          <p:nvPr/>
        </p:nvSpPr>
        <p:spPr>
          <a:xfrm flipH="1" flipV="1">
            <a:off x="4844732" y="3071495"/>
            <a:ext cx="320676" cy="268289"/>
          </a:xfrm>
          <a:prstGeom prst="line">
            <a:avLst/>
          </a:prstGeom>
          <a:ln>
            <a:solidFill>
              <a:srgbClr val="000000"/>
            </a:solidFill>
            <a:tailEnd type="triangle"/>
          </a:ln>
        </p:spPr>
        <p:txBody>
          <a:bodyPr lIns="0" tIns="0" rIns="0" bIns="0"/>
          <a:lstStyle/>
          <a:p/>
        </p:txBody>
      </p:sp>
      <p:sp>
        <p:nvSpPr>
          <p:cNvPr id="534" name="Line 85"/>
          <p:cNvSpPr/>
          <p:nvPr/>
        </p:nvSpPr>
        <p:spPr>
          <a:xfrm flipH="1" flipV="1">
            <a:off x="4835207" y="3644582"/>
            <a:ext cx="320676" cy="268288"/>
          </a:xfrm>
          <a:prstGeom prst="line">
            <a:avLst/>
          </a:prstGeom>
          <a:ln>
            <a:solidFill>
              <a:srgbClr val="000000"/>
            </a:solidFill>
            <a:tailEnd type="triangle"/>
          </a:ln>
        </p:spPr>
        <p:txBody>
          <a:bodyPr lIns="0" tIns="0" rIns="0" bIns="0"/>
          <a:lstStyle/>
          <a:p/>
        </p:txBody>
      </p:sp>
      <p:sp>
        <p:nvSpPr>
          <p:cNvPr id="535" name="Line 85"/>
          <p:cNvSpPr/>
          <p:nvPr/>
        </p:nvSpPr>
        <p:spPr>
          <a:xfrm flipH="1" flipV="1">
            <a:off x="5432107" y="3644582"/>
            <a:ext cx="320676" cy="268288"/>
          </a:xfrm>
          <a:prstGeom prst="line">
            <a:avLst/>
          </a:prstGeom>
          <a:ln>
            <a:solidFill>
              <a:srgbClr val="000000"/>
            </a:solidFill>
            <a:tailEnd type="triangle"/>
          </a:ln>
        </p:spPr>
        <p:txBody>
          <a:bodyPr lIns="0" tIns="0" rIns="0" bIns="0"/>
          <a:lstStyle/>
          <a:p/>
        </p:txBody>
      </p:sp>
      <p:sp>
        <p:nvSpPr>
          <p:cNvPr id="536" name="Line 85"/>
          <p:cNvSpPr/>
          <p:nvPr/>
        </p:nvSpPr>
        <p:spPr>
          <a:xfrm flipH="1" flipV="1">
            <a:off x="6000432" y="3642995"/>
            <a:ext cx="320676" cy="268289"/>
          </a:xfrm>
          <a:prstGeom prst="line">
            <a:avLst/>
          </a:prstGeom>
          <a:ln>
            <a:solidFill>
              <a:srgbClr val="000000"/>
            </a:solidFill>
            <a:tailEnd type="triangle"/>
          </a:ln>
        </p:spPr>
        <p:txBody>
          <a:bodyPr lIns="0" tIns="0" rIns="0" bIns="0"/>
          <a:lstStyle/>
          <a:p/>
        </p:txBody>
      </p:sp>
      <p:grpSp>
        <p:nvGrpSpPr>
          <p:cNvPr id="542" name="Group 90"/>
          <p:cNvGrpSpPr/>
          <p:nvPr/>
        </p:nvGrpSpPr>
        <p:grpSpPr>
          <a:xfrm>
            <a:off x="73841" y="476635"/>
            <a:ext cx="1960831" cy="1846364"/>
            <a:chOff x="0" y="0"/>
            <a:chExt cx="1960830" cy="1846362"/>
          </a:xfrm>
        </p:grpSpPr>
        <p:sp>
          <p:nvSpPr>
            <p:cNvPr id="537" name="Text Box 91"/>
            <p:cNvSpPr txBox="1"/>
            <p:nvPr/>
          </p:nvSpPr>
          <p:spPr>
            <a:xfrm>
              <a:off x="0" y="760110"/>
              <a:ext cx="955225" cy="334186"/>
            </a:xfrm>
            <a:prstGeom prst="rect">
              <a:avLst/>
            </a:prstGeom>
            <a:noFill/>
            <a:ln w="12700" cap="flat">
              <a:noFill/>
              <a:miter lim="400000"/>
            </a:ln>
            <a:effectLst/>
          </p:spPr>
          <p:txBody>
            <a:bodyPr wrap="square" lIns="38598" tIns="38598" rIns="38598" bIns="38598" numCol="1" anchor="t">
              <a:spAutoFit/>
            </a:bodyPr>
            <a:lstStyle>
              <a:lvl1pPr defTabSz="913130">
                <a:spcBef>
                  <a:spcPts val="1000"/>
                </a:spcBef>
                <a:defRPr>
                  <a:latin typeface="Times New Roman" panose="02020603050405020304"/>
                  <a:ea typeface="Times New Roman" panose="02020603050405020304"/>
                  <a:cs typeface="Times New Roman" panose="02020603050405020304"/>
                  <a:sym typeface="Times New Roman" panose="02020603050405020304"/>
                </a:defRPr>
              </a:lvl1pPr>
            </a:lstStyle>
            <a:p>
              <a:r>
                <a:t>F(1,1)</a:t>
              </a:r>
            </a:p>
          </p:txBody>
        </p:sp>
        <p:sp>
          <p:nvSpPr>
            <p:cNvPr id="538" name="AutoShape 92"/>
            <p:cNvSpPr/>
            <p:nvPr/>
          </p:nvSpPr>
          <p:spPr>
            <a:xfrm>
              <a:off x="800747" y="207790"/>
              <a:ext cx="128719" cy="1544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0794"/>
                    <a:pt x="10800" y="19800"/>
                  </a:cubicBezTo>
                  <a:lnTo>
                    <a:pt x="10800" y="12600"/>
                  </a:lnTo>
                  <a:cubicBezTo>
                    <a:pt x="10800" y="11606"/>
                    <a:pt x="5965" y="10800"/>
                    <a:pt x="0" y="10800"/>
                  </a:cubicBezTo>
                  <a:cubicBezTo>
                    <a:pt x="5965" y="10800"/>
                    <a:pt x="10800" y="9994"/>
                    <a:pt x="10800" y="9000"/>
                  </a:cubicBezTo>
                  <a:lnTo>
                    <a:pt x="10800" y="1800"/>
                  </a:lnTo>
                  <a:cubicBezTo>
                    <a:pt x="10800" y="806"/>
                    <a:pt x="15635" y="0"/>
                    <a:pt x="21600" y="0"/>
                  </a:cubicBezTo>
                </a:path>
              </a:pathLst>
            </a:custGeom>
            <a:noFill/>
            <a:ln w="9525" cap="flat">
              <a:solidFill>
                <a:srgbClr val="000000"/>
              </a:solidFill>
              <a:prstDash val="solid"/>
              <a:round/>
            </a:ln>
            <a:effectLst/>
          </p:spPr>
          <p:txBody>
            <a:bodyPr wrap="square" lIns="0" tIns="0" rIns="0" bIns="0" numCol="1" anchor="ctr">
              <a:noAutofit/>
            </a:bodyPr>
            <a:lstStyle/>
            <a:p>
              <a:pPr>
                <a:defRPr>
                  <a:latin typeface="Times New Roman" panose="02020603050405020304"/>
                  <a:ea typeface="Times New Roman" panose="02020603050405020304"/>
                  <a:cs typeface="Times New Roman" panose="02020603050405020304"/>
                  <a:sym typeface="Times New Roman" panose="02020603050405020304"/>
                </a:defRPr>
              </a:pPr>
            </a:p>
          </p:txBody>
        </p:sp>
        <p:sp>
          <p:nvSpPr>
            <p:cNvPr id="539" name="Text Box 93"/>
            <p:cNvSpPr txBox="1"/>
            <p:nvPr/>
          </p:nvSpPr>
          <p:spPr>
            <a:xfrm>
              <a:off x="1008286" y="792284"/>
              <a:ext cx="886845" cy="334186"/>
            </a:xfrm>
            <a:prstGeom prst="rect">
              <a:avLst/>
            </a:prstGeom>
            <a:noFill/>
            <a:ln w="12700" cap="flat">
              <a:noFill/>
              <a:miter lim="400000"/>
            </a:ln>
            <a:effectLst/>
          </p:spPr>
          <p:txBody>
            <a:bodyPr wrap="square" lIns="38598" tIns="38598" rIns="38598" bIns="38598" numCol="1" anchor="t">
              <a:spAutoFit/>
            </a:bodyPr>
            <a:lstStyle>
              <a:lvl1pPr defTabSz="913130">
                <a:spcBef>
                  <a:spcPts val="1000"/>
                </a:spcBef>
                <a:defRPr>
                  <a:latin typeface="Times New Roman" panose="02020603050405020304"/>
                  <a:ea typeface="Times New Roman" panose="02020603050405020304"/>
                  <a:cs typeface="Times New Roman" panose="02020603050405020304"/>
                  <a:sym typeface="Times New Roman" panose="02020603050405020304"/>
                </a:defRPr>
              </a:lvl1pPr>
            </a:lstStyle>
            <a:p>
              <a:r>
                <a:t>-2+(-2)</a:t>
              </a:r>
            </a:p>
          </p:txBody>
        </p:sp>
        <p:sp>
          <p:nvSpPr>
            <p:cNvPr id="540" name="Text Box 94"/>
            <p:cNvSpPr txBox="1"/>
            <p:nvPr/>
          </p:nvSpPr>
          <p:spPr>
            <a:xfrm>
              <a:off x="1008286" y="1512177"/>
              <a:ext cx="952544" cy="334186"/>
            </a:xfrm>
            <a:prstGeom prst="rect">
              <a:avLst/>
            </a:prstGeom>
            <a:noFill/>
            <a:ln w="12700" cap="flat">
              <a:noFill/>
              <a:miter lim="400000"/>
            </a:ln>
            <a:effectLst/>
          </p:spPr>
          <p:txBody>
            <a:bodyPr wrap="square" lIns="38598" tIns="38598" rIns="38598" bIns="38598" numCol="1" anchor="t">
              <a:spAutoFit/>
            </a:bodyPr>
            <a:lstStyle>
              <a:lvl1pPr defTabSz="913130">
                <a:spcBef>
                  <a:spcPts val="1000"/>
                </a:spcBef>
                <a:defRPr>
                  <a:latin typeface="Times New Roman" panose="02020603050405020304"/>
                  <a:ea typeface="Times New Roman" panose="02020603050405020304"/>
                  <a:cs typeface="Times New Roman" panose="02020603050405020304"/>
                  <a:sym typeface="Times New Roman" panose="02020603050405020304"/>
                </a:defRPr>
              </a:lvl1pPr>
            </a:lstStyle>
            <a:p>
              <a:r>
                <a:t>-2+(-2)</a:t>
              </a:r>
            </a:p>
          </p:txBody>
        </p:sp>
        <p:sp>
          <p:nvSpPr>
            <p:cNvPr id="541" name="Text Box 95"/>
            <p:cNvSpPr txBox="1"/>
            <p:nvPr/>
          </p:nvSpPr>
          <p:spPr>
            <a:xfrm>
              <a:off x="1008286" y="0"/>
              <a:ext cx="566392" cy="334185"/>
            </a:xfrm>
            <a:prstGeom prst="rect">
              <a:avLst/>
            </a:prstGeom>
            <a:noFill/>
            <a:ln w="12700" cap="flat">
              <a:noFill/>
              <a:miter lim="400000"/>
            </a:ln>
            <a:effectLst/>
          </p:spPr>
          <p:txBody>
            <a:bodyPr wrap="square" lIns="38598" tIns="38598" rIns="38598" bIns="38598" numCol="1" anchor="t">
              <a:spAutoFit/>
            </a:bodyPr>
            <a:lstStyle>
              <a:lvl1pPr defTabSz="913130">
                <a:spcBef>
                  <a:spcPts val="1000"/>
                </a:spcBef>
                <a:defRPr>
                  <a:latin typeface="Times New Roman" panose="02020603050405020304"/>
                  <a:ea typeface="Times New Roman" panose="02020603050405020304"/>
                  <a:cs typeface="Times New Roman" panose="02020603050405020304"/>
                  <a:sym typeface="Times New Roman" panose="02020603050405020304"/>
                </a:defRPr>
              </a:lvl1pPr>
            </a:lstStyle>
            <a:p>
              <a:r>
                <a:t>0+3</a:t>
              </a:r>
            </a:p>
          </p:txBody>
        </p:sp>
      </p:grpSp>
      <p:sp>
        <p:nvSpPr>
          <p:cNvPr id="543" name="Line 85"/>
          <p:cNvSpPr/>
          <p:nvPr/>
        </p:nvSpPr>
        <p:spPr>
          <a:xfrm flipH="1" flipV="1">
            <a:off x="5425757" y="3082607"/>
            <a:ext cx="320676" cy="266701"/>
          </a:xfrm>
          <a:prstGeom prst="line">
            <a:avLst/>
          </a:prstGeom>
          <a:ln>
            <a:solidFill>
              <a:srgbClr val="000000"/>
            </a:solidFill>
            <a:tailEnd type="triangle"/>
          </a:ln>
        </p:spPr>
        <p:txBody>
          <a:bodyPr lIns="0" tIns="0" rIns="0" bIns="0"/>
          <a:lstStyle/>
          <a:p/>
        </p:txBody>
      </p:sp>
      <p:sp>
        <p:nvSpPr>
          <p:cNvPr id="544" name="Line 85"/>
          <p:cNvSpPr/>
          <p:nvPr/>
        </p:nvSpPr>
        <p:spPr>
          <a:xfrm flipH="1" flipV="1">
            <a:off x="6006782" y="3079432"/>
            <a:ext cx="320676" cy="268288"/>
          </a:xfrm>
          <a:prstGeom prst="line">
            <a:avLst/>
          </a:prstGeom>
          <a:ln>
            <a:solidFill>
              <a:srgbClr val="000000"/>
            </a:solidFill>
            <a:tailEnd type="triangle"/>
          </a:ln>
        </p:spPr>
        <p:txBody>
          <a:bodyPr lIns="0" tIns="0" rIns="0" bIns="0"/>
          <a:lstStyle/>
          <a:p/>
        </p:txBody>
      </p:sp>
      <p:grpSp>
        <p:nvGrpSpPr>
          <p:cNvPr id="550" name="Group 108"/>
          <p:cNvGrpSpPr/>
          <p:nvPr/>
        </p:nvGrpSpPr>
        <p:grpSpPr>
          <a:xfrm>
            <a:off x="145596" y="2636202"/>
            <a:ext cx="1888428" cy="1773971"/>
            <a:chOff x="0" y="0"/>
            <a:chExt cx="1888427" cy="1773970"/>
          </a:xfrm>
        </p:grpSpPr>
        <p:sp>
          <p:nvSpPr>
            <p:cNvPr id="545" name="Text Box 109"/>
            <p:cNvSpPr txBox="1"/>
            <p:nvPr/>
          </p:nvSpPr>
          <p:spPr>
            <a:xfrm>
              <a:off x="0" y="689059"/>
              <a:ext cx="955225" cy="334186"/>
            </a:xfrm>
            <a:prstGeom prst="rect">
              <a:avLst/>
            </a:prstGeom>
            <a:noFill/>
            <a:ln w="12700" cap="flat">
              <a:noFill/>
              <a:miter lim="400000"/>
            </a:ln>
            <a:effectLst/>
          </p:spPr>
          <p:txBody>
            <a:bodyPr wrap="square" lIns="38598" tIns="38598" rIns="38598" bIns="38598" numCol="1" anchor="t">
              <a:spAutoFit/>
            </a:bodyPr>
            <a:lstStyle>
              <a:lvl1pPr defTabSz="913130">
                <a:spcBef>
                  <a:spcPts val="1000"/>
                </a:spcBef>
                <a:defRPr>
                  <a:latin typeface="Times New Roman" panose="02020603050405020304"/>
                  <a:ea typeface="Times New Roman" panose="02020603050405020304"/>
                  <a:cs typeface="Times New Roman" panose="02020603050405020304"/>
                  <a:sym typeface="Times New Roman" panose="02020603050405020304"/>
                </a:defRPr>
              </a:lvl1pPr>
            </a:lstStyle>
            <a:p>
              <a:r>
                <a:t>F(3,3)</a:t>
              </a:r>
            </a:p>
          </p:txBody>
        </p:sp>
        <p:sp>
          <p:nvSpPr>
            <p:cNvPr id="546" name="AutoShape 110"/>
            <p:cNvSpPr/>
            <p:nvPr/>
          </p:nvSpPr>
          <p:spPr>
            <a:xfrm>
              <a:off x="800747" y="136739"/>
              <a:ext cx="128719" cy="154435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0794"/>
                    <a:pt x="10800" y="19800"/>
                  </a:cubicBezTo>
                  <a:lnTo>
                    <a:pt x="10800" y="12600"/>
                  </a:lnTo>
                  <a:cubicBezTo>
                    <a:pt x="10800" y="11606"/>
                    <a:pt x="5965" y="10800"/>
                    <a:pt x="0" y="10800"/>
                  </a:cubicBezTo>
                  <a:cubicBezTo>
                    <a:pt x="5965" y="10800"/>
                    <a:pt x="10800" y="9994"/>
                    <a:pt x="10800" y="9000"/>
                  </a:cubicBezTo>
                  <a:lnTo>
                    <a:pt x="10800" y="1800"/>
                  </a:lnTo>
                  <a:cubicBezTo>
                    <a:pt x="10800" y="806"/>
                    <a:pt x="15635" y="0"/>
                    <a:pt x="21600" y="0"/>
                  </a:cubicBezTo>
                </a:path>
              </a:pathLst>
            </a:custGeom>
            <a:noFill/>
            <a:ln w="9525" cap="flat">
              <a:solidFill>
                <a:srgbClr val="000000"/>
              </a:solidFill>
              <a:prstDash val="solid"/>
              <a:round/>
            </a:ln>
            <a:effectLst/>
          </p:spPr>
          <p:txBody>
            <a:bodyPr wrap="square" lIns="0" tIns="0" rIns="0" bIns="0" numCol="1" anchor="ctr">
              <a:noAutofit/>
            </a:bodyPr>
            <a:lstStyle/>
            <a:p>
              <a:pPr>
                <a:defRPr>
                  <a:latin typeface="Times New Roman" panose="02020603050405020304"/>
                  <a:ea typeface="Times New Roman" panose="02020603050405020304"/>
                  <a:cs typeface="Times New Roman" panose="02020603050405020304"/>
                  <a:sym typeface="Times New Roman" panose="02020603050405020304"/>
                </a:defRPr>
              </a:pPr>
            </a:p>
          </p:txBody>
        </p:sp>
        <p:sp>
          <p:nvSpPr>
            <p:cNvPr id="547" name="Text Box 111"/>
            <p:cNvSpPr txBox="1"/>
            <p:nvPr/>
          </p:nvSpPr>
          <p:spPr>
            <a:xfrm>
              <a:off x="935883" y="1439785"/>
              <a:ext cx="886845" cy="334186"/>
            </a:xfrm>
            <a:prstGeom prst="rect">
              <a:avLst/>
            </a:prstGeom>
            <a:noFill/>
            <a:ln w="12700" cap="flat">
              <a:noFill/>
              <a:miter lim="400000"/>
            </a:ln>
            <a:effectLst/>
          </p:spPr>
          <p:txBody>
            <a:bodyPr wrap="square" lIns="38598" tIns="38598" rIns="38598" bIns="38598" numCol="1" anchor="t">
              <a:spAutoFit/>
            </a:bodyPr>
            <a:lstStyle>
              <a:lvl1pPr defTabSz="913130">
                <a:spcBef>
                  <a:spcPts val="1000"/>
                </a:spcBef>
                <a:defRPr>
                  <a:latin typeface="Times New Roman" panose="02020603050405020304"/>
                  <a:ea typeface="Times New Roman" panose="02020603050405020304"/>
                  <a:cs typeface="Times New Roman" panose="02020603050405020304"/>
                  <a:sym typeface="Times New Roman" panose="02020603050405020304"/>
                </a:defRPr>
              </a:lvl1pPr>
            </a:lstStyle>
            <a:p>
              <a:r>
                <a:t> 4+(-2)</a:t>
              </a:r>
            </a:p>
          </p:txBody>
        </p:sp>
        <p:sp>
          <p:nvSpPr>
            <p:cNvPr id="548" name="Text Box 112"/>
            <p:cNvSpPr txBox="1"/>
            <p:nvPr/>
          </p:nvSpPr>
          <p:spPr>
            <a:xfrm>
              <a:off x="935883" y="721233"/>
              <a:ext cx="952545" cy="334186"/>
            </a:xfrm>
            <a:prstGeom prst="rect">
              <a:avLst/>
            </a:prstGeom>
            <a:noFill/>
            <a:ln w="12700" cap="flat">
              <a:noFill/>
              <a:miter lim="400000"/>
            </a:ln>
            <a:effectLst/>
          </p:spPr>
          <p:txBody>
            <a:bodyPr wrap="square" lIns="38598" tIns="38598" rIns="38598" bIns="38598" numCol="1" anchor="t">
              <a:spAutoFit/>
            </a:bodyPr>
            <a:lstStyle>
              <a:lvl1pPr defTabSz="913130">
                <a:spcBef>
                  <a:spcPts val="1000"/>
                </a:spcBef>
                <a:defRPr>
                  <a:latin typeface="Times New Roman" panose="02020603050405020304"/>
                  <a:ea typeface="Times New Roman" panose="02020603050405020304"/>
                  <a:cs typeface="Times New Roman" panose="02020603050405020304"/>
                  <a:sym typeface="Times New Roman" panose="02020603050405020304"/>
                </a:defRPr>
              </a:lvl1pPr>
            </a:lstStyle>
            <a:p>
              <a:r>
                <a:t> 4+(-2)</a:t>
              </a:r>
            </a:p>
          </p:txBody>
        </p:sp>
        <p:sp>
          <p:nvSpPr>
            <p:cNvPr id="549" name="Text Box 113"/>
            <p:cNvSpPr txBox="1"/>
            <p:nvPr/>
          </p:nvSpPr>
          <p:spPr>
            <a:xfrm>
              <a:off x="935883" y="0"/>
              <a:ext cx="886845" cy="334185"/>
            </a:xfrm>
            <a:prstGeom prst="rect">
              <a:avLst/>
            </a:prstGeom>
            <a:noFill/>
            <a:ln w="12700" cap="flat">
              <a:noFill/>
              <a:miter lim="400000"/>
            </a:ln>
            <a:effectLst/>
          </p:spPr>
          <p:txBody>
            <a:bodyPr wrap="square" lIns="38598" tIns="38598" rIns="38598" bIns="38598" numCol="1" anchor="t">
              <a:spAutoFit/>
            </a:bodyPr>
            <a:lstStyle>
              <a:lvl1pPr defTabSz="913130">
                <a:spcBef>
                  <a:spcPts val="1000"/>
                </a:spcBef>
                <a:defRPr>
                  <a:latin typeface="Times New Roman" panose="02020603050405020304"/>
                  <a:ea typeface="Times New Roman" panose="02020603050405020304"/>
                  <a:cs typeface="Times New Roman" panose="02020603050405020304"/>
                  <a:sym typeface="Times New Roman" panose="02020603050405020304"/>
                </a:defRPr>
              </a:lvl1pPr>
            </a:lstStyle>
            <a:p>
              <a:r>
                <a:t> 6+3</a:t>
              </a:r>
            </a:p>
          </p:txBody>
        </p:sp>
      </p:grpSp>
      <p:sp>
        <p:nvSpPr>
          <p:cNvPr id="551" name="Text Box 78"/>
          <p:cNvSpPr txBox="1"/>
          <p:nvPr/>
        </p:nvSpPr>
        <p:spPr>
          <a:xfrm>
            <a:off x="7065273" y="1557019"/>
            <a:ext cx="1334244" cy="1740294"/>
          </a:xfrm>
          <a:prstGeom prst="rect">
            <a:avLst/>
          </a:prstGeom>
          <a:ln w="12700">
            <a:miter lim="400000"/>
          </a:ln>
        </p:spPr>
        <p:txBody>
          <a:bodyPr lIns="45668" tIns="45668" rIns="45668" bIns="45668">
            <a:spAutoFit/>
          </a:bodyPr>
          <a:lstStyle/>
          <a:p>
            <a:pPr>
              <a:spcBef>
                <a:spcPts val="1400"/>
              </a:spcBef>
              <a:defRPr sz="24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匹配＝</a:t>
            </a:r>
            <a:r>
              <a:t>3</a:t>
            </a:r>
          </a:p>
          <a:p>
            <a:pPr>
              <a:spcBef>
                <a:spcPts val="1400"/>
              </a:spcBef>
              <a:defRPr sz="24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错配＝</a:t>
            </a:r>
            <a:r>
              <a:t>-1</a:t>
            </a:r>
          </a:p>
          <a:p>
            <a:pPr>
              <a:spcBef>
                <a:spcPts val="1400"/>
              </a:spcBef>
              <a:defRPr sz="24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空位＝</a:t>
            </a:r>
            <a:r>
              <a:t>-2</a:t>
            </a:r>
          </a:p>
        </p:txBody>
      </p:sp>
      <p:grpSp>
        <p:nvGrpSpPr>
          <p:cNvPr id="572" name="Group 116"/>
          <p:cNvGrpSpPr/>
          <p:nvPr/>
        </p:nvGrpSpPr>
        <p:grpSpPr>
          <a:xfrm>
            <a:off x="657398" y="4509382"/>
            <a:ext cx="7557568" cy="2243882"/>
            <a:chOff x="0" y="0"/>
            <a:chExt cx="7557566" cy="2243880"/>
          </a:xfrm>
        </p:grpSpPr>
        <p:grpSp>
          <p:nvGrpSpPr>
            <p:cNvPr id="568" name="Group 117"/>
            <p:cNvGrpSpPr/>
            <p:nvPr/>
          </p:nvGrpSpPr>
          <p:grpSpPr>
            <a:xfrm>
              <a:off x="-1" y="0"/>
              <a:ext cx="5287379" cy="2243881"/>
              <a:chOff x="0" y="0"/>
              <a:chExt cx="5287377" cy="2243880"/>
            </a:xfrm>
          </p:grpSpPr>
          <p:grpSp>
            <p:nvGrpSpPr>
              <p:cNvPr id="563" name="Group 118"/>
              <p:cNvGrpSpPr/>
              <p:nvPr/>
            </p:nvGrpSpPr>
            <p:grpSpPr>
              <a:xfrm>
                <a:off x="-1" y="484380"/>
                <a:ext cx="5287379" cy="1759501"/>
                <a:chOff x="0" y="0"/>
                <a:chExt cx="5287377" cy="1759500"/>
              </a:xfrm>
            </p:grpSpPr>
            <p:grpSp>
              <p:nvGrpSpPr>
                <p:cNvPr id="555" name="Group 119"/>
                <p:cNvGrpSpPr/>
                <p:nvPr/>
              </p:nvGrpSpPr>
              <p:grpSpPr>
                <a:xfrm>
                  <a:off x="-1" y="614904"/>
                  <a:ext cx="1885687" cy="558080"/>
                  <a:chOff x="0" y="0"/>
                  <a:chExt cx="1885685" cy="558079"/>
                </a:xfrm>
              </p:grpSpPr>
              <p:sp>
                <p:nvSpPr>
                  <p:cNvPr id="552" name="Rectangle 16"/>
                  <p:cNvSpPr txBox="1"/>
                  <p:nvPr/>
                </p:nvSpPr>
                <p:spPr>
                  <a:xfrm>
                    <a:off x="0" y="14004"/>
                    <a:ext cx="950476" cy="544076"/>
                  </a:xfrm>
                  <a:prstGeom prst="rect">
                    <a:avLst/>
                  </a:prstGeom>
                  <a:noFill/>
                  <a:ln w="12700" cap="flat">
                    <a:noFill/>
                    <a:miter lim="400000"/>
                  </a:ln>
                  <a:effectLst/>
                </p:spPr>
                <p:txBody>
                  <a:bodyPr wrap="none" lIns="45719" tIns="45719" rIns="45719" bIns="45719" numCol="1" anchor="t">
                    <a:spAutoFit/>
                  </a:bodyPr>
                  <a:lstStyle>
                    <a:lvl1pPr>
                      <a:defRPr sz="3200" i="1">
                        <a:latin typeface="Times New Roman" panose="02020603050405020304"/>
                        <a:ea typeface="Times New Roman" panose="02020603050405020304"/>
                        <a:cs typeface="Times New Roman" panose="02020603050405020304"/>
                        <a:sym typeface="Times New Roman" panose="02020603050405020304"/>
                      </a:defRPr>
                    </a:lvl1pPr>
                  </a:lstStyle>
                  <a:p>
                    <a:r>
                      <a:t>F(i,j)</a:t>
                    </a:r>
                  </a:p>
                </p:txBody>
              </p:sp>
              <p:sp>
                <p:nvSpPr>
                  <p:cNvPr id="553" name="Rectangle 17"/>
                  <p:cNvSpPr txBox="1"/>
                  <p:nvPr/>
                </p:nvSpPr>
                <p:spPr>
                  <a:xfrm>
                    <a:off x="790606" y="0"/>
                    <a:ext cx="333336" cy="544076"/>
                  </a:xfrm>
                  <a:prstGeom prst="rect">
                    <a:avLst/>
                  </a:prstGeom>
                  <a:noFill/>
                  <a:ln w="12700" cap="flat">
                    <a:noFill/>
                    <a:miter lim="400000"/>
                  </a:ln>
                  <a:effectLst/>
                </p:spPr>
                <p:txBody>
                  <a:bodyPr wrap="none" lIns="45719" tIns="45719" rIns="45719" bIns="45719" numCol="1" anchor="t">
                    <a:sp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t>=</a:t>
                    </a:r>
                  </a:p>
                </p:txBody>
              </p:sp>
              <p:sp>
                <p:nvSpPr>
                  <p:cNvPr id="554" name="Rectangle 18"/>
                  <p:cNvSpPr txBox="1"/>
                  <p:nvPr/>
                </p:nvSpPr>
                <p:spPr>
                  <a:xfrm>
                    <a:off x="1081855" y="14004"/>
                    <a:ext cx="803831" cy="544076"/>
                  </a:xfrm>
                  <a:prstGeom prst="rect">
                    <a:avLst/>
                  </a:prstGeom>
                  <a:noFill/>
                  <a:ln w="12700" cap="flat">
                    <a:noFill/>
                    <a:miter lim="400000"/>
                  </a:ln>
                  <a:effectLst/>
                </p:spPr>
                <p:txBody>
                  <a:bodyPr wrap="none" lIns="45719" tIns="45719" rIns="45719" bIns="45719" numCol="1" anchor="t">
                    <a:sp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t>max</a:t>
                    </a:r>
                  </a:p>
                </p:txBody>
              </p:sp>
            </p:grpSp>
            <p:grpSp>
              <p:nvGrpSpPr>
                <p:cNvPr id="559" name="Group 123"/>
                <p:cNvGrpSpPr/>
                <p:nvPr/>
              </p:nvGrpSpPr>
              <p:grpSpPr>
                <a:xfrm>
                  <a:off x="2343861" y="0"/>
                  <a:ext cx="2943517" cy="1759501"/>
                  <a:chOff x="0" y="0"/>
                  <a:chExt cx="2943516" cy="1759500"/>
                </a:xfrm>
              </p:grpSpPr>
              <p:sp>
                <p:nvSpPr>
                  <p:cNvPr id="556" name="Rectangle 13"/>
                  <p:cNvSpPr txBox="1"/>
                  <p:nvPr/>
                </p:nvSpPr>
                <p:spPr>
                  <a:xfrm>
                    <a:off x="0" y="0"/>
                    <a:ext cx="2943517" cy="621292"/>
                  </a:xfrm>
                  <a:prstGeom prst="rect">
                    <a:avLst/>
                  </a:prstGeom>
                  <a:noFill/>
                  <a:ln w="12700" cap="flat">
                    <a:noFill/>
                    <a:miter lim="400000"/>
                  </a:ln>
                  <a:effectLst/>
                </p:spPr>
                <p:txBody>
                  <a:bodyPr wrap="none" lIns="45719" tIns="45719" rIns="45719" bIns="45719" numCol="1" anchor="t">
                    <a:spAutoFit/>
                  </a:bodyPr>
                  <a:lstStyle/>
                  <a:p>
                    <a:pPr>
                      <a:defRPr sz="3200" i="1">
                        <a:latin typeface="Times New Roman" panose="02020603050405020304"/>
                        <a:ea typeface="Times New Roman" panose="02020603050405020304"/>
                        <a:cs typeface="Times New Roman" panose="02020603050405020304"/>
                        <a:sym typeface="Times New Roman" panose="02020603050405020304"/>
                      </a:defRPr>
                    </a:pPr>
                    <a:r>
                      <a:t>F(i-1,j-1)+s(x</a:t>
                    </a:r>
                    <a:r>
                      <a:rPr baseline="-25000"/>
                      <a:t>i</a:t>
                    </a:r>
                    <a:r>
                      <a:t>,y</a:t>
                    </a:r>
                    <a:r>
                      <a:rPr baseline="-25000"/>
                      <a:t>j</a:t>
                    </a:r>
                    <a:r>
                      <a:t>)</a:t>
                    </a:r>
                  </a:p>
                </p:txBody>
              </p:sp>
              <p:sp>
                <p:nvSpPr>
                  <p:cNvPr id="557" name="Rectangle 14"/>
                  <p:cNvSpPr txBox="1"/>
                  <p:nvPr/>
                </p:nvSpPr>
                <p:spPr>
                  <a:xfrm>
                    <a:off x="0" y="639361"/>
                    <a:ext cx="1766451" cy="544076"/>
                  </a:xfrm>
                  <a:prstGeom prst="rect">
                    <a:avLst/>
                  </a:prstGeom>
                  <a:noFill/>
                  <a:ln w="12700" cap="flat">
                    <a:noFill/>
                    <a:miter lim="400000"/>
                  </a:ln>
                  <a:effectLst/>
                </p:spPr>
                <p:txBody>
                  <a:bodyPr wrap="none" lIns="45719" tIns="45719" rIns="45719" bIns="45719" numCol="1" anchor="t">
                    <a:spAutoFit/>
                  </a:bodyPr>
                  <a:lstStyle>
                    <a:lvl1pPr>
                      <a:defRPr sz="3200" i="1">
                        <a:latin typeface="Times New Roman" panose="02020603050405020304"/>
                        <a:ea typeface="Times New Roman" panose="02020603050405020304"/>
                        <a:cs typeface="Times New Roman" panose="02020603050405020304"/>
                        <a:sym typeface="Times New Roman" panose="02020603050405020304"/>
                      </a:defRPr>
                    </a:lvl1pPr>
                  </a:lstStyle>
                  <a:p>
                    <a:r>
                      <a:t>F(i-1,j)+d</a:t>
                    </a:r>
                  </a:p>
                </p:txBody>
              </p:sp>
              <p:sp>
                <p:nvSpPr>
                  <p:cNvPr id="558" name="Rectangle 15"/>
                  <p:cNvSpPr txBox="1"/>
                  <p:nvPr/>
                </p:nvSpPr>
                <p:spPr>
                  <a:xfrm>
                    <a:off x="15741" y="1215425"/>
                    <a:ext cx="1766451" cy="544076"/>
                  </a:xfrm>
                  <a:prstGeom prst="rect">
                    <a:avLst/>
                  </a:prstGeom>
                  <a:noFill/>
                  <a:ln w="12700" cap="flat">
                    <a:noFill/>
                    <a:miter lim="400000"/>
                  </a:ln>
                  <a:effectLst/>
                </p:spPr>
                <p:txBody>
                  <a:bodyPr wrap="none" lIns="45719" tIns="45719" rIns="45719" bIns="45719" numCol="1" anchor="t">
                    <a:spAutoFit/>
                  </a:bodyPr>
                  <a:lstStyle>
                    <a:lvl1pPr>
                      <a:defRPr sz="3200" i="1">
                        <a:latin typeface="Times New Roman" panose="02020603050405020304"/>
                        <a:ea typeface="Times New Roman" panose="02020603050405020304"/>
                        <a:cs typeface="Times New Roman" panose="02020603050405020304"/>
                        <a:sym typeface="Times New Roman" panose="02020603050405020304"/>
                      </a:defRPr>
                    </a:lvl1pPr>
                  </a:lstStyle>
                  <a:p>
                    <a:r>
                      <a:t>F(i,j-1)+d</a:t>
                    </a:r>
                  </a:p>
                </p:txBody>
              </p:sp>
            </p:grpSp>
            <p:grpSp>
              <p:nvGrpSpPr>
                <p:cNvPr id="562" name="Left Brace 127"/>
                <p:cNvGrpSpPr/>
                <p:nvPr/>
              </p:nvGrpSpPr>
              <p:grpSpPr>
                <a:xfrm>
                  <a:off x="1981938" y="72008"/>
                  <a:ext cx="300463" cy="1656185"/>
                  <a:chOff x="0" y="0"/>
                  <a:chExt cx="300462" cy="1656183"/>
                </a:xfrm>
              </p:grpSpPr>
              <p:sp>
                <p:nvSpPr>
                  <p:cNvPr id="560" name="Line"/>
                  <p:cNvSpPr/>
                  <p:nvPr/>
                </p:nvSpPr>
                <p:spPr>
                  <a:xfrm>
                    <a:off x="-1" y="0"/>
                    <a:ext cx="300463" cy="1656185"/>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cubicBezTo>
                          <a:pt x="15635" y="21600"/>
                          <a:pt x="10800" y="21454"/>
                          <a:pt x="10800" y="21273"/>
                        </a:cubicBezTo>
                        <a:lnTo>
                          <a:pt x="10800" y="11127"/>
                        </a:lnTo>
                        <a:cubicBezTo>
                          <a:pt x="10800" y="10946"/>
                          <a:pt x="5965" y="10800"/>
                          <a:pt x="0" y="10800"/>
                        </a:cubicBezTo>
                        <a:cubicBezTo>
                          <a:pt x="5965" y="10800"/>
                          <a:pt x="10800" y="10654"/>
                          <a:pt x="10800" y="10473"/>
                        </a:cubicBezTo>
                        <a:lnTo>
                          <a:pt x="10800" y="327"/>
                        </a:lnTo>
                        <a:cubicBezTo>
                          <a:pt x="10800" y="146"/>
                          <a:pt x="15635" y="0"/>
                          <a:pt x="21600" y="0"/>
                        </a:cubicBezTo>
                      </a:path>
                    </a:pathLst>
                  </a:custGeom>
                  <a:noFill/>
                  <a:ln w="9525" cap="flat">
                    <a:solidFill>
                      <a:srgbClr val="000000"/>
                    </a:solidFill>
                    <a:prstDash val="solid"/>
                    <a:round/>
                  </a:ln>
                  <a:effectLst/>
                </p:spPr>
                <p:txBody>
                  <a:bodyPr wrap="square" lIns="0" tIns="0" rIns="0" bIns="0" numCol="1" anchor="ctr">
                    <a:noAutofit/>
                  </a:bodyPr>
                  <a:lstStyle/>
                  <a:p>
                    <a:pPr algn="ctr">
                      <a:defRPr>
                        <a:latin typeface="Times New Roman" panose="02020603050405020304"/>
                        <a:ea typeface="Times New Roman" panose="02020603050405020304"/>
                        <a:cs typeface="Times New Roman" panose="02020603050405020304"/>
                        <a:sym typeface="Times New Roman" panose="02020603050405020304"/>
                      </a:defRPr>
                    </a:pPr>
                  </a:p>
                </p:txBody>
              </p:sp>
              <p:sp>
                <p:nvSpPr>
                  <p:cNvPr id="561" name="Text"/>
                  <p:cNvSpPr txBox="1"/>
                  <p:nvPr/>
                </p:nvSpPr>
                <p:spPr>
                  <a:xfrm>
                    <a:off x="244715" y="764592"/>
                    <a:ext cx="12701" cy="127001"/>
                  </a:xfrm>
                  <a:prstGeom prst="rect">
                    <a:avLst/>
                  </a:prstGeom>
                  <a:noFill/>
                  <a:ln w="12700" cap="flat">
                    <a:noFill/>
                    <a:miter lim="400000"/>
                  </a:ln>
                  <a:effectLst/>
                </p:spPr>
                <p:txBody>
                  <a:bodyPr wrap="square" lIns="45719" tIns="45719" rIns="45719" bIns="45719" numCol="1" anchor="ctr">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 </a:t>
                    </a:r>
                  </a:p>
                </p:txBody>
              </p:sp>
            </p:grpSp>
          </p:grpSp>
          <p:grpSp>
            <p:nvGrpSpPr>
              <p:cNvPr id="567" name="Group 128"/>
              <p:cNvGrpSpPr/>
              <p:nvPr/>
            </p:nvGrpSpPr>
            <p:grpSpPr>
              <a:xfrm>
                <a:off x="0" y="-1"/>
                <a:ext cx="1886592" cy="558081"/>
                <a:chOff x="0" y="0"/>
                <a:chExt cx="1886591" cy="558079"/>
              </a:xfrm>
            </p:grpSpPr>
            <p:sp>
              <p:nvSpPr>
                <p:cNvPr id="564" name="Rectangle 7"/>
                <p:cNvSpPr txBox="1"/>
                <p:nvPr/>
              </p:nvSpPr>
              <p:spPr>
                <a:xfrm>
                  <a:off x="0" y="14004"/>
                  <a:ext cx="1131055" cy="544076"/>
                </a:xfrm>
                <a:prstGeom prst="rect">
                  <a:avLst/>
                </a:prstGeom>
                <a:noFill/>
                <a:ln w="12700" cap="flat">
                  <a:noFill/>
                  <a:miter lim="400000"/>
                </a:ln>
                <a:effectLst/>
              </p:spPr>
              <p:txBody>
                <a:bodyPr wrap="none" lIns="45719" tIns="45719" rIns="45719" bIns="45719" numCol="1" anchor="t">
                  <a:spAutoFit/>
                </a:bodyPr>
                <a:lstStyle>
                  <a:lvl1pPr>
                    <a:defRPr sz="3200" i="1">
                      <a:latin typeface="Times New Roman" panose="02020603050405020304"/>
                      <a:ea typeface="Times New Roman" panose="02020603050405020304"/>
                      <a:cs typeface="Times New Roman" panose="02020603050405020304"/>
                      <a:sym typeface="Times New Roman" panose="02020603050405020304"/>
                    </a:defRPr>
                  </a:lvl1pPr>
                </a:lstStyle>
                <a:p>
                  <a:r>
                    <a:t>F(0,0)</a:t>
                  </a:r>
                </a:p>
              </p:txBody>
            </p:sp>
            <p:sp>
              <p:nvSpPr>
                <p:cNvPr id="565" name="Rectangle 8"/>
                <p:cNvSpPr txBox="1"/>
                <p:nvPr/>
              </p:nvSpPr>
              <p:spPr>
                <a:xfrm>
                  <a:off x="1154096" y="0"/>
                  <a:ext cx="333337" cy="544076"/>
                </a:xfrm>
                <a:prstGeom prst="rect">
                  <a:avLst/>
                </a:prstGeom>
                <a:noFill/>
                <a:ln w="12700" cap="flat">
                  <a:noFill/>
                  <a:miter lim="400000"/>
                </a:ln>
                <a:effectLst/>
              </p:spPr>
              <p:txBody>
                <a:bodyPr wrap="none" lIns="45719" tIns="45719" rIns="45719" bIns="45719" numCol="1" anchor="t">
                  <a:sp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t>=</a:t>
                  </a:r>
                </a:p>
              </p:txBody>
            </p:sp>
            <p:sp>
              <p:nvSpPr>
                <p:cNvPr id="566" name="Rectangle 9"/>
                <p:cNvSpPr txBox="1"/>
                <p:nvPr/>
              </p:nvSpPr>
              <p:spPr>
                <a:xfrm>
                  <a:off x="1579251" y="14004"/>
                  <a:ext cx="307341" cy="544076"/>
                </a:xfrm>
                <a:prstGeom prst="rect">
                  <a:avLst/>
                </a:prstGeom>
                <a:noFill/>
                <a:ln w="12700" cap="flat">
                  <a:noFill/>
                  <a:miter lim="400000"/>
                </a:ln>
                <a:effectLst/>
              </p:spPr>
              <p:txBody>
                <a:bodyPr wrap="none" lIns="45719" tIns="45719" rIns="45719" bIns="45719" numCol="1" anchor="t">
                  <a:spAutoFit/>
                </a:bodyPr>
                <a:lstStyle>
                  <a:lvl1pPr>
                    <a:defRPr sz="3200">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grpSp>
        </p:grpSp>
        <p:sp>
          <p:nvSpPr>
            <p:cNvPr id="569" name="Rectangle 19"/>
            <p:cNvSpPr txBox="1"/>
            <p:nvPr/>
          </p:nvSpPr>
          <p:spPr>
            <a:xfrm>
              <a:off x="5437880" y="599075"/>
              <a:ext cx="1369304" cy="421010"/>
            </a:xfrm>
            <a:prstGeom prst="rect">
              <a:avLst/>
            </a:prstGeom>
            <a:noFill/>
            <a:ln w="12700" cap="flat">
              <a:noFill/>
              <a:miter lim="400000"/>
            </a:ln>
            <a:effectLst/>
          </p:spPr>
          <p:txBody>
            <a:bodyPr wrap="none" lIns="45719" tIns="45719" rIns="45719" bIns="45719" numCol="1" anchor="t">
              <a:spAutoFit/>
            </a:bodyPr>
            <a:lstStyle/>
            <a:p>
              <a:pPr>
                <a:defRPr sz="2000" b="1" i="1">
                  <a:latin typeface="Times New Roman" panose="02020603050405020304"/>
                  <a:ea typeface="Times New Roman" panose="02020603050405020304"/>
                  <a:cs typeface="Times New Roman" panose="02020603050405020304"/>
                  <a:sym typeface="Times New Roman" panose="02020603050405020304"/>
                </a:defRPr>
              </a:pPr>
              <a:r>
                <a:t>x</a:t>
              </a:r>
              <a:r>
                <a:rPr baseline="-25000"/>
                <a:t>i</a:t>
              </a:r>
              <a:r>
                <a:t> </a:t>
              </a:r>
              <a:r>
                <a:rPr b="0" i="0">
                  <a:latin typeface="宋体"/>
                  <a:ea typeface="宋体"/>
                  <a:cs typeface="宋体"/>
                  <a:sym typeface="宋体"/>
                </a:rPr>
                <a:t>与</a:t>
              </a:r>
              <a:r>
                <a:t> y</a:t>
              </a:r>
              <a:r>
                <a:rPr baseline="-25000"/>
                <a:t>j </a:t>
              </a:r>
              <a:r>
                <a:rPr b="0" i="0">
                  <a:latin typeface="宋体"/>
                  <a:ea typeface="宋体"/>
                  <a:cs typeface="宋体"/>
                  <a:sym typeface="宋体"/>
                </a:rPr>
                <a:t>配对</a:t>
              </a:r>
              <a:endParaRPr b="0" i="0">
                <a:latin typeface="宋体"/>
                <a:ea typeface="宋体"/>
                <a:cs typeface="宋体"/>
                <a:sym typeface="宋体"/>
              </a:endParaRPr>
            </a:p>
          </p:txBody>
        </p:sp>
        <p:sp>
          <p:nvSpPr>
            <p:cNvPr id="570" name="Rectangle 20"/>
            <p:cNvSpPr txBox="1"/>
            <p:nvPr/>
          </p:nvSpPr>
          <p:spPr>
            <a:xfrm>
              <a:off x="5437880" y="1103128"/>
              <a:ext cx="2119687" cy="421010"/>
            </a:xfrm>
            <a:prstGeom prst="rect">
              <a:avLst/>
            </a:prstGeom>
            <a:noFill/>
            <a:ln w="12700" cap="flat">
              <a:noFill/>
              <a:miter lim="400000"/>
            </a:ln>
            <a:effectLst/>
          </p:spPr>
          <p:txBody>
            <a:bodyPr wrap="none" lIns="45719" tIns="45719" rIns="45719" bIns="45719" numCol="1" anchor="t">
              <a:spAutoFit/>
            </a:bodyPr>
            <a:lstStyle/>
            <a:p>
              <a:pPr>
                <a:defRPr sz="2000" b="1" i="1">
                  <a:latin typeface="Times New Roman" panose="02020603050405020304"/>
                  <a:ea typeface="Times New Roman" panose="02020603050405020304"/>
                  <a:cs typeface="Times New Roman" panose="02020603050405020304"/>
                  <a:sym typeface="Times New Roman" panose="02020603050405020304"/>
                </a:defRPr>
              </a:pPr>
              <a:r>
                <a:t>x</a:t>
              </a:r>
              <a:r>
                <a:rPr baseline="-25000"/>
                <a:t>i</a:t>
              </a:r>
              <a:r>
                <a:t> </a:t>
              </a:r>
              <a:r>
                <a:rPr b="0" i="0">
                  <a:latin typeface="宋体"/>
                  <a:ea typeface="宋体"/>
                  <a:cs typeface="宋体"/>
                  <a:sym typeface="宋体"/>
                </a:rPr>
                <a:t>与一个空位配对</a:t>
              </a:r>
              <a:endParaRPr b="0" i="0">
                <a:latin typeface="宋体"/>
                <a:ea typeface="宋体"/>
                <a:cs typeface="宋体"/>
                <a:sym typeface="宋体"/>
              </a:endParaRPr>
            </a:p>
          </p:txBody>
        </p:sp>
        <p:sp>
          <p:nvSpPr>
            <p:cNvPr id="571" name="Rectangle 21"/>
            <p:cNvSpPr txBox="1"/>
            <p:nvPr/>
          </p:nvSpPr>
          <p:spPr>
            <a:xfrm>
              <a:off x="5410367" y="1705188"/>
              <a:ext cx="2105424" cy="421011"/>
            </a:xfrm>
            <a:prstGeom prst="rect">
              <a:avLst/>
            </a:prstGeom>
            <a:noFill/>
            <a:ln w="12700" cap="flat">
              <a:noFill/>
              <a:miter lim="400000"/>
            </a:ln>
            <a:effectLst/>
          </p:spPr>
          <p:txBody>
            <a:bodyPr wrap="none" lIns="45719" tIns="45719" rIns="45719" bIns="45719" numCol="1" anchor="t">
              <a:spAutoFit/>
            </a:bodyPr>
            <a:lstStyle/>
            <a:p>
              <a:pPr>
                <a:defRPr sz="2000" b="1" i="1">
                  <a:latin typeface="Times New Roman" panose="02020603050405020304"/>
                  <a:ea typeface="Times New Roman" panose="02020603050405020304"/>
                  <a:cs typeface="Times New Roman" panose="02020603050405020304"/>
                  <a:sym typeface="Times New Roman" panose="02020603050405020304"/>
                </a:defRPr>
              </a:pPr>
              <a:r>
                <a:t>y</a:t>
              </a:r>
              <a:r>
                <a:rPr baseline="-25000"/>
                <a:t>j</a:t>
              </a:r>
              <a:r>
                <a:t> </a:t>
              </a:r>
              <a:r>
                <a:rPr b="0" i="0">
                  <a:latin typeface="宋体"/>
                  <a:ea typeface="宋体"/>
                  <a:cs typeface="宋体"/>
                  <a:sym typeface="宋体"/>
                </a:rPr>
                <a:t>与一个空位配对</a:t>
              </a:r>
              <a:endParaRPr b="0" i="0">
                <a:latin typeface="宋体"/>
                <a:ea typeface="宋体"/>
                <a:cs typeface="宋体"/>
                <a:sym typeface="宋体"/>
              </a:endParaRP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 presetClass="entr" presetSubtype="2" fill="hold" grpId="1" nodeType="clickEffect">
                                  <p:stCondLst>
                                    <p:cond delay="0"/>
                                  </p:stCondLst>
                                  <p:iterate type="el">
                                    <p:tmAbs val="0"/>
                                  </p:iterate>
                                  <p:childTnLst>
                                    <p:set>
                                      <p:cBhvr>
                                        <p:cTn id="6" dur="indefinite" fill="hold"/>
                                        <p:tgtEl>
                                          <p:spTgt spid="469"/>
                                        </p:tgtEl>
                                        <p:attrNameLst>
                                          <p:attrName>style.visibility</p:attrName>
                                        </p:attrNameLst>
                                      </p:cBhvr>
                                      <p:to>
                                        <p:strVal val="visible"/>
                                      </p:to>
                                    </p:set>
                                    <p:anim calcmode="lin" valueType="num">
                                      <p:cBhvr>
                                        <p:cTn id="7" dur="750" fill="hold"/>
                                        <p:tgtEl>
                                          <p:spTgt spid="469"/>
                                        </p:tgtEl>
                                        <p:attrNameLst>
                                          <p:attrName>ppt_x</p:attrName>
                                        </p:attrNameLst>
                                      </p:cBhvr>
                                      <p:tavLst>
                                        <p:tav tm="0">
                                          <p:val>
                                            <p:strVal val="1+#ppt_w/2"/>
                                          </p:val>
                                        </p:tav>
                                        <p:tav tm="100000">
                                          <p:val>
                                            <p:strVal val="#ppt_x"/>
                                          </p:val>
                                        </p:tav>
                                      </p:tavLst>
                                    </p:anim>
                                    <p:anim calcmode="lin" valueType="num">
                                      <p:cBhvr>
                                        <p:cTn id="8" dur="750" fill="hold"/>
                                        <p:tgtEl>
                                          <p:spTgt spid="469"/>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2" nodeType="afterEffect">
                                  <p:stCondLst>
                                    <p:cond delay="0"/>
                                  </p:stCondLst>
                                  <p:iterate type="el">
                                    <p:tmAbs val="0"/>
                                  </p:iterate>
                                  <p:childTnLst>
                                    <p:set>
                                      <p:cBhvr>
                                        <p:cTn id="11" dur="indefinite" fill="hold"/>
                                        <p:tgtEl>
                                          <p:spTgt spid="485"/>
                                        </p:tgtEl>
                                        <p:attrNameLst>
                                          <p:attrName>style.visibility</p:attrName>
                                        </p:attrNameLst>
                                      </p:cBhvr>
                                      <p:to>
                                        <p:strVal val="visible"/>
                                      </p:to>
                                    </p:set>
                                    <p:anim calcmode="lin" valueType="num">
                                      <p:cBhvr>
                                        <p:cTn id="12" dur="750" fill="hold"/>
                                        <p:tgtEl>
                                          <p:spTgt spid="485"/>
                                        </p:tgtEl>
                                        <p:attrNameLst>
                                          <p:attrName>ppt_x</p:attrName>
                                        </p:attrNameLst>
                                      </p:cBhvr>
                                      <p:tavLst>
                                        <p:tav tm="0">
                                          <p:val>
                                            <p:strVal val="1+#ppt_w/2"/>
                                          </p:val>
                                        </p:tav>
                                        <p:tav tm="100000">
                                          <p:val>
                                            <p:strVal val="#ppt_x"/>
                                          </p:val>
                                        </p:tav>
                                      </p:tavLst>
                                    </p:anim>
                                    <p:anim calcmode="lin" valueType="num">
                                      <p:cBhvr>
                                        <p:cTn id="13" dur="750" fill="hold"/>
                                        <p:tgtEl>
                                          <p:spTgt spid="485"/>
                                        </p:tgtEl>
                                        <p:attrNameLst>
                                          <p:attrName>ppt_y</p:attrName>
                                        </p:attrNameLst>
                                      </p:cBhvr>
                                      <p:tavLst>
                                        <p:tav tm="0">
                                          <p:val>
                                            <p:strVal val="#ppt_y"/>
                                          </p:val>
                                        </p:tav>
                                        <p:tav tm="100000">
                                          <p:val>
                                            <p:strVal val="#ppt_y"/>
                                          </p:val>
                                        </p:tav>
                                      </p:tavLst>
                                    </p:anim>
                                  </p:childTnLst>
                                </p:cTn>
                              </p:par>
                            </p:childTnLst>
                          </p:cTn>
                        </p:par>
                        <p:par>
                          <p:cTn id="14" fill="hold">
                            <p:stCondLst>
                              <p:cond delay="1500"/>
                            </p:stCondLst>
                            <p:childTnLst>
                              <p:par>
                                <p:cTn id="15" presetID="2" presetClass="entr" presetSubtype="2" fill="hold" grpId="3" nodeType="afterEffect">
                                  <p:stCondLst>
                                    <p:cond delay="0"/>
                                  </p:stCondLst>
                                  <p:iterate type="el">
                                    <p:tmAbs val="0"/>
                                  </p:iterate>
                                  <p:childTnLst>
                                    <p:set>
                                      <p:cBhvr>
                                        <p:cTn id="16" dur="indefinite" fill="hold"/>
                                        <p:tgtEl>
                                          <p:spTgt spid="470"/>
                                        </p:tgtEl>
                                        <p:attrNameLst>
                                          <p:attrName>style.visibility</p:attrName>
                                        </p:attrNameLst>
                                      </p:cBhvr>
                                      <p:to>
                                        <p:strVal val="visible"/>
                                      </p:to>
                                    </p:set>
                                    <p:anim calcmode="lin" valueType="num">
                                      <p:cBhvr>
                                        <p:cTn id="17" dur="750" fill="hold"/>
                                        <p:tgtEl>
                                          <p:spTgt spid="470"/>
                                        </p:tgtEl>
                                        <p:attrNameLst>
                                          <p:attrName>ppt_x</p:attrName>
                                        </p:attrNameLst>
                                      </p:cBhvr>
                                      <p:tavLst>
                                        <p:tav tm="0">
                                          <p:val>
                                            <p:strVal val="1+#ppt_w/2"/>
                                          </p:val>
                                        </p:tav>
                                        <p:tav tm="100000">
                                          <p:val>
                                            <p:strVal val="#ppt_x"/>
                                          </p:val>
                                        </p:tav>
                                      </p:tavLst>
                                    </p:anim>
                                    <p:anim calcmode="lin" valueType="num">
                                      <p:cBhvr>
                                        <p:cTn id="18" dur="750" fill="hold"/>
                                        <p:tgtEl>
                                          <p:spTgt spid="470"/>
                                        </p:tgtEl>
                                        <p:attrNameLst>
                                          <p:attrName>ppt_y</p:attrName>
                                        </p:attrNameLst>
                                      </p:cBhvr>
                                      <p:tavLst>
                                        <p:tav tm="0">
                                          <p:val>
                                            <p:strVal val="#ppt_y"/>
                                          </p:val>
                                        </p:tav>
                                        <p:tav tm="100000">
                                          <p:val>
                                            <p:strVal val="#ppt_y"/>
                                          </p:val>
                                        </p:tav>
                                      </p:tavLst>
                                    </p:anim>
                                  </p:childTnLst>
                                </p:cTn>
                              </p:par>
                            </p:childTnLst>
                          </p:cTn>
                        </p:par>
                        <p:par>
                          <p:cTn id="19" fill="hold">
                            <p:stCondLst>
                              <p:cond delay="2250"/>
                            </p:stCondLst>
                            <p:childTnLst>
                              <p:par>
                                <p:cTn id="20" presetID="2" presetClass="entr" presetSubtype="2" fill="hold" grpId="4" nodeType="afterEffect">
                                  <p:stCondLst>
                                    <p:cond delay="0"/>
                                  </p:stCondLst>
                                  <p:iterate type="el">
                                    <p:tmAbs val="0"/>
                                  </p:iterate>
                                  <p:childTnLst>
                                    <p:set>
                                      <p:cBhvr>
                                        <p:cTn id="21" dur="indefinite" fill="hold"/>
                                        <p:tgtEl>
                                          <p:spTgt spid="495"/>
                                        </p:tgtEl>
                                        <p:attrNameLst>
                                          <p:attrName>style.visibility</p:attrName>
                                        </p:attrNameLst>
                                      </p:cBhvr>
                                      <p:to>
                                        <p:strVal val="visible"/>
                                      </p:to>
                                    </p:set>
                                    <p:anim calcmode="lin" valueType="num">
                                      <p:cBhvr>
                                        <p:cTn id="22" dur="750" fill="hold"/>
                                        <p:tgtEl>
                                          <p:spTgt spid="495"/>
                                        </p:tgtEl>
                                        <p:attrNameLst>
                                          <p:attrName>ppt_x</p:attrName>
                                        </p:attrNameLst>
                                      </p:cBhvr>
                                      <p:tavLst>
                                        <p:tav tm="0">
                                          <p:val>
                                            <p:strVal val="1+#ppt_w/2"/>
                                          </p:val>
                                        </p:tav>
                                        <p:tav tm="100000">
                                          <p:val>
                                            <p:strVal val="#ppt_x"/>
                                          </p:val>
                                        </p:tav>
                                      </p:tavLst>
                                    </p:anim>
                                    <p:anim calcmode="lin" valueType="num">
                                      <p:cBhvr>
                                        <p:cTn id="23" dur="750" fill="hold"/>
                                        <p:tgtEl>
                                          <p:spTgt spid="495"/>
                                        </p:tgtEl>
                                        <p:attrNameLst>
                                          <p:attrName>ppt_y</p:attrName>
                                        </p:attrNameLst>
                                      </p:cBhvr>
                                      <p:tavLst>
                                        <p:tav tm="0">
                                          <p:val>
                                            <p:strVal val="#ppt_y"/>
                                          </p:val>
                                        </p:tav>
                                        <p:tav tm="100000">
                                          <p:val>
                                            <p:strVal val="#ppt_y"/>
                                          </p:val>
                                        </p:tav>
                                      </p:tavLst>
                                    </p:anim>
                                  </p:childTnLst>
                                </p:cTn>
                              </p:par>
                            </p:childTnLst>
                          </p:cTn>
                        </p:par>
                        <p:par>
                          <p:cTn id="24" fill="hold">
                            <p:stCondLst>
                              <p:cond delay="3000"/>
                            </p:stCondLst>
                            <p:childTnLst>
                              <p:par>
                                <p:cTn id="25" presetID="2" presetClass="entr" presetSubtype="2" fill="hold" grpId="5" nodeType="afterEffect">
                                  <p:stCondLst>
                                    <p:cond delay="0"/>
                                  </p:stCondLst>
                                  <p:iterate type="el">
                                    <p:tmAbs val="0"/>
                                  </p:iterate>
                                  <p:childTnLst>
                                    <p:set>
                                      <p:cBhvr>
                                        <p:cTn id="26" dur="indefinite" fill="hold"/>
                                        <p:tgtEl>
                                          <p:spTgt spid="471"/>
                                        </p:tgtEl>
                                        <p:attrNameLst>
                                          <p:attrName>style.visibility</p:attrName>
                                        </p:attrNameLst>
                                      </p:cBhvr>
                                      <p:to>
                                        <p:strVal val="visible"/>
                                      </p:to>
                                    </p:set>
                                    <p:anim calcmode="lin" valueType="num">
                                      <p:cBhvr>
                                        <p:cTn id="27" dur="750" fill="hold"/>
                                        <p:tgtEl>
                                          <p:spTgt spid="471"/>
                                        </p:tgtEl>
                                        <p:attrNameLst>
                                          <p:attrName>ppt_x</p:attrName>
                                        </p:attrNameLst>
                                      </p:cBhvr>
                                      <p:tavLst>
                                        <p:tav tm="0">
                                          <p:val>
                                            <p:strVal val="1+#ppt_w/2"/>
                                          </p:val>
                                        </p:tav>
                                        <p:tav tm="100000">
                                          <p:val>
                                            <p:strVal val="#ppt_x"/>
                                          </p:val>
                                        </p:tav>
                                      </p:tavLst>
                                    </p:anim>
                                    <p:anim calcmode="lin" valueType="num">
                                      <p:cBhvr>
                                        <p:cTn id="28" dur="750" fill="hold"/>
                                        <p:tgtEl>
                                          <p:spTgt spid="471"/>
                                        </p:tgtEl>
                                        <p:attrNameLst>
                                          <p:attrName>ppt_y</p:attrName>
                                        </p:attrNameLst>
                                      </p:cBhvr>
                                      <p:tavLst>
                                        <p:tav tm="0">
                                          <p:val>
                                            <p:strVal val="#ppt_y"/>
                                          </p:val>
                                        </p:tav>
                                        <p:tav tm="100000">
                                          <p:val>
                                            <p:strVal val="#ppt_y"/>
                                          </p:val>
                                        </p:tav>
                                      </p:tavLst>
                                    </p:anim>
                                  </p:childTnLst>
                                </p:cTn>
                              </p:par>
                            </p:childTnLst>
                          </p:cTn>
                        </p:par>
                        <p:par>
                          <p:cTn id="29" fill="hold">
                            <p:stCondLst>
                              <p:cond delay="3750"/>
                            </p:stCondLst>
                            <p:childTnLst>
                              <p:par>
                                <p:cTn id="30" presetID="2" presetClass="entr" presetSubtype="2" fill="hold" grpId="6" nodeType="afterEffect">
                                  <p:stCondLst>
                                    <p:cond delay="0"/>
                                  </p:stCondLst>
                                  <p:iterate type="el">
                                    <p:tmAbs val="0"/>
                                  </p:iterate>
                                  <p:childTnLst>
                                    <p:set>
                                      <p:cBhvr>
                                        <p:cTn id="31" dur="indefinite" fill="hold"/>
                                        <p:tgtEl>
                                          <p:spTgt spid="504"/>
                                        </p:tgtEl>
                                        <p:attrNameLst>
                                          <p:attrName>style.visibility</p:attrName>
                                        </p:attrNameLst>
                                      </p:cBhvr>
                                      <p:to>
                                        <p:strVal val="visible"/>
                                      </p:to>
                                    </p:set>
                                    <p:anim calcmode="lin" valueType="num">
                                      <p:cBhvr>
                                        <p:cTn id="32" dur="750" fill="hold"/>
                                        <p:tgtEl>
                                          <p:spTgt spid="504"/>
                                        </p:tgtEl>
                                        <p:attrNameLst>
                                          <p:attrName>ppt_x</p:attrName>
                                        </p:attrNameLst>
                                      </p:cBhvr>
                                      <p:tavLst>
                                        <p:tav tm="0">
                                          <p:val>
                                            <p:strVal val="1+#ppt_w/2"/>
                                          </p:val>
                                        </p:tav>
                                        <p:tav tm="100000">
                                          <p:val>
                                            <p:strVal val="#ppt_x"/>
                                          </p:val>
                                        </p:tav>
                                      </p:tavLst>
                                    </p:anim>
                                    <p:anim calcmode="lin" valueType="num">
                                      <p:cBhvr>
                                        <p:cTn id="33" dur="750" fill="hold"/>
                                        <p:tgtEl>
                                          <p:spTgt spid="504"/>
                                        </p:tgtEl>
                                        <p:attrNameLst>
                                          <p:attrName>ppt_y</p:attrName>
                                        </p:attrNameLst>
                                      </p:cBhvr>
                                      <p:tavLst>
                                        <p:tav tm="0">
                                          <p:val>
                                            <p:strVal val="#ppt_y"/>
                                          </p:val>
                                        </p:tav>
                                        <p:tav tm="100000">
                                          <p:val>
                                            <p:strVal val="#ppt_y"/>
                                          </p:val>
                                        </p:tav>
                                      </p:tavLst>
                                    </p:anim>
                                  </p:childTnLst>
                                </p:cTn>
                              </p:par>
                            </p:childTnLst>
                          </p:cTn>
                        </p:par>
                        <p:par>
                          <p:cTn id="34" fill="hold">
                            <p:stCondLst>
                              <p:cond delay="4500"/>
                            </p:stCondLst>
                            <p:childTnLst>
                              <p:par>
                                <p:cTn id="35" presetID="2" presetClass="entr" presetSubtype="2" fill="hold" grpId="7" nodeType="afterEffect">
                                  <p:stCondLst>
                                    <p:cond delay="0"/>
                                  </p:stCondLst>
                                  <p:iterate type="el">
                                    <p:tmAbs val="0"/>
                                  </p:iterate>
                                  <p:childTnLst>
                                    <p:set>
                                      <p:cBhvr>
                                        <p:cTn id="36" dur="indefinite" fill="hold"/>
                                        <p:tgtEl>
                                          <p:spTgt spid="472"/>
                                        </p:tgtEl>
                                        <p:attrNameLst>
                                          <p:attrName>style.visibility</p:attrName>
                                        </p:attrNameLst>
                                      </p:cBhvr>
                                      <p:to>
                                        <p:strVal val="visible"/>
                                      </p:to>
                                    </p:set>
                                    <p:anim calcmode="lin" valueType="num">
                                      <p:cBhvr>
                                        <p:cTn id="37" dur="750" fill="hold"/>
                                        <p:tgtEl>
                                          <p:spTgt spid="472"/>
                                        </p:tgtEl>
                                        <p:attrNameLst>
                                          <p:attrName>ppt_x</p:attrName>
                                        </p:attrNameLst>
                                      </p:cBhvr>
                                      <p:tavLst>
                                        <p:tav tm="0">
                                          <p:val>
                                            <p:strVal val="1+#ppt_w/2"/>
                                          </p:val>
                                        </p:tav>
                                        <p:tav tm="100000">
                                          <p:val>
                                            <p:strVal val="#ppt_x"/>
                                          </p:val>
                                        </p:tav>
                                      </p:tavLst>
                                    </p:anim>
                                    <p:anim calcmode="lin" valueType="num">
                                      <p:cBhvr>
                                        <p:cTn id="38" dur="750" fill="hold"/>
                                        <p:tgtEl>
                                          <p:spTgt spid="472"/>
                                        </p:tgtEl>
                                        <p:attrNameLst>
                                          <p:attrName>ppt_y</p:attrName>
                                        </p:attrNameLst>
                                      </p:cBhvr>
                                      <p:tavLst>
                                        <p:tav tm="0">
                                          <p:val>
                                            <p:strVal val="#ppt_y"/>
                                          </p:val>
                                        </p:tav>
                                        <p:tav tm="100000">
                                          <p:val>
                                            <p:strVal val="#ppt_y"/>
                                          </p:val>
                                        </p:tav>
                                      </p:tavLst>
                                    </p:anim>
                                  </p:childTnLst>
                                </p:cTn>
                              </p:par>
                            </p:childTnLst>
                          </p:cTn>
                        </p:par>
                        <p:par>
                          <p:cTn id="39" fill="hold">
                            <p:stCondLst>
                              <p:cond delay="5250"/>
                            </p:stCondLst>
                            <p:childTnLst>
                              <p:par>
                                <p:cTn id="40" presetID="2" presetClass="entr" presetSubtype="2" fill="hold" grpId="8" nodeType="afterEffect">
                                  <p:stCondLst>
                                    <p:cond delay="0"/>
                                  </p:stCondLst>
                                  <p:iterate type="el">
                                    <p:tmAbs val="0"/>
                                  </p:iterate>
                                  <p:childTnLst>
                                    <p:set>
                                      <p:cBhvr>
                                        <p:cTn id="41" dur="indefinite" fill="hold"/>
                                        <p:tgtEl>
                                          <p:spTgt spid="512"/>
                                        </p:tgtEl>
                                        <p:attrNameLst>
                                          <p:attrName>style.visibility</p:attrName>
                                        </p:attrNameLst>
                                      </p:cBhvr>
                                      <p:to>
                                        <p:strVal val="visible"/>
                                      </p:to>
                                    </p:set>
                                    <p:anim calcmode="lin" valueType="num">
                                      <p:cBhvr>
                                        <p:cTn id="42" dur="750" fill="hold"/>
                                        <p:tgtEl>
                                          <p:spTgt spid="512"/>
                                        </p:tgtEl>
                                        <p:attrNameLst>
                                          <p:attrName>ppt_x</p:attrName>
                                        </p:attrNameLst>
                                      </p:cBhvr>
                                      <p:tavLst>
                                        <p:tav tm="0">
                                          <p:val>
                                            <p:strVal val="1+#ppt_w/2"/>
                                          </p:val>
                                        </p:tav>
                                        <p:tav tm="100000">
                                          <p:val>
                                            <p:strVal val="#ppt_x"/>
                                          </p:val>
                                        </p:tav>
                                      </p:tavLst>
                                    </p:anim>
                                    <p:anim calcmode="lin" valueType="num">
                                      <p:cBhvr>
                                        <p:cTn id="43" dur="750" fill="hold"/>
                                        <p:tgtEl>
                                          <p:spTgt spid="512"/>
                                        </p:tgtEl>
                                        <p:attrNameLst>
                                          <p:attrName>ppt_y</p:attrName>
                                        </p:attrNameLst>
                                      </p:cBhvr>
                                      <p:tavLst>
                                        <p:tav tm="0">
                                          <p:val>
                                            <p:strVal val="#ppt_y"/>
                                          </p:val>
                                        </p:tav>
                                        <p:tav tm="100000">
                                          <p:val>
                                            <p:strVal val="#ppt_y"/>
                                          </p:val>
                                        </p:tav>
                                      </p:tavLst>
                                    </p:anim>
                                  </p:childTnLst>
                                </p:cTn>
                              </p:par>
                            </p:childTnLst>
                          </p:cTn>
                        </p:par>
                        <p:par>
                          <p:cTn id="44" fill="hold">
                            <p:stCondLst>
                              <p:cond delay="6000"/>
                            </p:stCondLst>
                            <p:childTnLst>
                              <p:par>
                                <p:cTn id="45" presetID="2" presetClass="entr" presetSubtype="2" fill="hold" grpId="9" nodeType="afterEffect">
                                  <p:stCondLst>
                                    <p:cond delay="0"/>
                                  </p:stCondLst>
                                  <p:iterate type="el">
                                    <p:tmAbs val="0"/>
                                  </p:iterate>
                                  <p:childTnLst>
                                    <p:set>
                                      <p:cBhvr>
                                        <p:cTn id="46" dur="indefinite" fill="hold"/>
                                        <p:tgtEl>
                                          <p:spTgt spid="473"/>
                                        </p:tgtEl>
                                        <p:attrNameLst>
                                          <p:attrName>style.visibility</p:attrName>
                                        </p:attrNameLst>
                                      </p:cBhvr>
                                      <p:to>
                                        <p:strVal val="visible"/>
                                      </p:to>
                                    </p:set>
                                    <p:anim calcmode="lin" valueType="num">
                                      <p:cBhvr>
                                        <p:cTn id="47" dur="750" fill="hold"/>
                                        <p:tgtEl>
                                          <p:spTgt spid="473"/>
                                        </p:tgtEl>
                                        <p:attrNameLst>
                                          <p:attrName>ppt_x</p:attrName>
                                        </p:attrNameLst>
                                      </p:cBhvr>
                                      <p:tavLst>
                                        <p:tav tm="0">
                                          <p:val>
                                            <p:strVal val="1+#ppt_w/2"/>
                                          </p:val>
                                        </p:tav>
                                        <p:tav tm="100000">
                                          <p:val>
                                            <p:strVal val="#ppt_x"/>
                                          </p:val>
                                        </p:tav>
                                      </p:tavLst>
                                    </p:anim>
                                    <p:anim calcmode="lin" valueType="num">
                                      <p:cBhvr>
                                        <p:cTn id="48" dur="750" fill="hold"/>
                                        <p:tgtEl>
                                          <p:spTgt spid="473"/>
                                        </p:tgtEl>
                                        <p:attrNameLst>
                                          <p:attrName>ppt_y</p:attrName>
                                        </p:attrNameLst>
                                      </p:cBhvr>
                                      <p:tavLst>
                                        <p:tav tm="0">
                                          <p:val>
                                            <p:strVal val="#ppt_y"/>
                                          </p:val>
                                        </p:tav>
                                        <p:tav tm="100000">
                                          <p:val>
                                            <p:strVal val="#ppt_y"/>
                                          </p:val>
                                        </p:tav>
                                      </p:tavLst>
                                    </p:anim>
                                  </p:childTnLst>
                                </p:cTn>
                              </p:par>
                            </p:childTnLst>
                          </p:cTn>
                        </p:par>
                        <p:par>
                          <p:cTn id="49" fill="hold">
                            <p:stCondLst>
                              <p:cond delay="6750"/>
                            </p:stCondLst>
                            <p:childTnLst>
                              <p:par>
                                <p:cTn id="50" presetID="2" presetClass="entr" presetSubtype="2" fill="hold" grpId="10" nodeType="afterEffect">
                                  <p:stCondLst>
                                    <p:cond delay="0"/>
                                  </p:stCondLst>
                                  <p:iterate type="el">
                                    <p:tmAbs val="0"/>
                                  </p:iterate>
                                  <p:childTnLst>
                                    <p:set>
                                      <p:cBhvr>
                                        <p:cTn id="51" dur="indefinite" fill="hold"/>
                                        <p:tgtEl>
                                          <p:spTgt spid="519"/>
                                        </p:tgtEl>
                                        <p:attrNameLst>
                                          <p:attrName>style.visibility</p:attrName>
                                        </p:attrNameLst>
                                      </p:cBhvr>
                                      <p:to>
                                        <p:strVal val="visible"/>
                                      </p:to>
                                    </p:set>
                                    <p:anim calcmode="lin" valueType="num">
                                      <p:cBhvr>
                                        <p:cTn id="52" dur="750" fill="hold"/>
                                        <p:tgtEl>
                                          <p:spTgt spid="519"/>
                                        </p:tgtEl>
                                        <p:attrNameLst>
                                          <p:attrName>ppt_x</p:attrName>
                                        </p:attrNameLst>
                                      </p:cBhvr>
                                      <p:tavLst>
                                        <p:tav tm="0">
                                          <p:val>
                                            <p:strVal val="1+#ppt_w/2"/>
                                          </p:val>
                                        </p:tav>
                                        <p:tav tm="100000">
                                          <p:val>
                                            <p:strVal val="#ppt_x"/>
                                          </p:val>
                                        </p:tav>
                                      </p:tavLst>
                                    </p:anim>
                                    <p:anim calcmode="lin" valueType="num">
                                      <p:cBhvr>
                                        <p:cTn id="53" dur="750" fill="hold"/>
                                        <p:tgtEl>
                                          <p:spTgt spid="519"/>
                                        </p:tgtEl>
                                        <p:attrNameLst>
                                          <p:attrName>ppt_y</p:attrName>
                                        </p:attrNameLst>
                                      </p:cBhvr>
                                      <p:tavLst>
                                        <p:tav tm="0">
                                          <p:val>
                                            <p:strVal val="#ppt_y"/>
                                          </p:val>
                                        </p:tav>
                                        <p:tav tm="100000">
                                          <p:val>
                                            <p:strVal val="#ppt_y"/>
                                          </p:val>
                                        </p:tav>
                                      </p:tavLst>
                                    </p:anim>
                                  </p:childTnLst>
                                </p:cTn>
                              </p:par>
                            </p:childTnLst>
                          </p:cTn>
                        </p:par>
                        <p:par>
                          <p:cTn id="54" fill="hold">
                            <p:stCondLst>
                              <p:cond delay="7500"/>
                            </p:stCondLst>
                            <p:childTnLst>
                              <p:par>
                                <p:cTn id="55" presetID="2" presetClass="entr" presetSubtype="2" fill="hold" grpId="11" nodeType="afterEffect">
                                  <p:stCondLst>
                                    <p:cond delay="0"/>
                                  </p:stCondLst>
                                  <p:iterate type="el">
                                    <p:tmAbs val="0"/>
                                  </p:iterate>
                                  <p:childTnLst>
                                    <p:set>
                                      <p:cBhvr>
                                        <p:cTn id="56" dur="indefinite" fill="hold"/>
                                        <p:tgtEl>
                                          <p:spTgt spid="474"/>
                                        </p:tgtEl>
                                        <p:attrNameLst>
                                          <p:attrName>style.visibility</p:attrName>
                                        </p:attrNameLst>
                                      </p:cBhvr>
                                      <p:to>
                                        <p:strVal val="visible"/>
                                      </p:to>
                                    </p:set>
                                    <p:anim calcmode="lin" valueType="num">
                                      <p:cBhvr>
                                        <p:cTn id="57" dur="750" fill="hold"/>
                                        <p:tgtEl>
                                          <p:spTgt spid="474"/>
                                        </p:tgtEl>
                                        <p:attrNameLst>
                                          <p:attrName>ppt_x</p:attrName>
                                        </p:attrNameLst>
                                      </p:cBhvr>
                                      <p:tavLst>
                                        <p:tav tm="0">
                                          <p:val>
                                            <p:strVal val="1+#ppt_w/2"/>
                                          </p:val>
                                        </p:tav>
                                        <p:tav tm="100000">
                                          <p:val>
                                            <p:strVal val="#ppt_x"/>
                                          </p:val>
                                        </p:tav>
                                      </p:tavLst>
                                    </p:anim>
                                    <p:anim calcmode="lin" valueType="num">
                                      <p:cBhvr>
                                        <p:cTn id="58" dur="750" fill="hold"/>
                                        <p:tgtEl>
                                          <p:spTgt spid="474"/>
                                        </p:tgtEl>
                                        <p:attrNameLst>
                                          <p:attrName>ppt_y</p:attrName>
                                        </p:attrNameLst>
                                      </p:cBhvr>
                                      <p:tavLst>
                                        <p:tav tm="0">
                                          <p:val>
                                            <p:strVal val="#ppt_y"/>
                                          </p:val>
                                        </p:tav>
                                        <p:tav tm="100000">
                                          <p:val>
                                            <p:strVal val="#ppt_y"/>
                                          </p:val>
                                        </p:tav>
                                      </p:tavLst>
                                    </p:anim>
                                  </p:childTnLst>
                                </p:cTn>
                              </p:par>
                            </p:childTnLst>
                          </p:cTn>
                        </p:par>
                        <p:par>
                          <p:cTn id="59" fill="hold">
                            <p:stCondLst>
                              <p:cond delay="8250"/>
                            </p:stCondLst>
                            <p:childTnLst>
                              <p:par>
                                <p:cTn id="60" presetID="2" presetClass="entr" presetSubtype="2" fill="hold" grpId="12" nodeType="afterEffect">
                                  <p:stCondLst>
                                    <p:cond delay="0"/>
                                  </p:stCondLst>
                                  <p:iterate type="el">
                                    <p:tmAbs val="0"/>
                                  </p:iterate>
                                  <p:childTnLst>
                                    <p:set>
                                      <p:cBhvr>
                                        <p:cTn id="61" dur="indefinite" fill="hold"/>
                                        <p:tgtEl>
                                          <p:spTgt spid="525"/>
                                        </p:tgtEl>
                                        <p:attrNameLst>
                                          <p:attrName>style.visibility</p:attrName>
                                        </p:attrNameLst>
                                      </p:cBhvr>
                                      <p:to>
                                        <p:strVal val="visible"/>
                                      </p:to>
                                    </p:set>
                                    <p:anim calcmode="lin" valueType="num">
                                      <p:cBhvr>
                                        <p:cTn id="62" dur="750" fill="hold"/>
                                        <p:tgtEl>
                                          <p:spTgt spid="525"/>
                                        </p:tgtEl>
                                        <p:attrNameLst>
                                          <p:attrName>ppt_x</p:attrName>
                                        </p:attrNameLst>
                                      </p:cBhvr>
                                      <p:tavLst>
                                        <p:tav tm="0">
                                          <p:val>
                                            <p:strVal val="1+#ppt_w/2"/>
                                          </p:val>
                                        </p:tav>
                                        <p:tav tm="100000">
                                          <p:val>
                                            <p:strVal val="#ppt_x"/>
                                          </p:val>
                                        </p:tav>
                                      </p:tavLst>
                                    </p:anim>
                                    <p:anim calcmode="lin" valueType="num">
                                      <p:cBhvr>
                                        <p:cTn id="63" dur="750" fill="hold"/>
                                        <p:tgtEl>
                                          <p:spTgt spid="525"/>
                                        </p:tgtEl>
                                        <p:attrNameLst>
                                          <p:attrName>ppt_y</p:attrName>
                                        </p:attrNameLst>
                                      </p:cBhvr>
                                      <p:tavLst>
                                        <p:tav tm="0">
                                          <p:val>
                                            <p:strVal val="#ppt_y"/>
                                          </p:val>
                                        </p:tav>
                                        <p:tav tm="100000">
                                          <p:val>
                                            <p:strVal val="#ppt_y"/>
                                          </p:val>
                                        </p:tav>
                                      </p:tavLst>
                                    </p:anim>
                                  </p:childTnLst>
                                </p:cTn>
                              </p:par>
                            </p:childTnLst>
                          </p:cTn>
                        </p:par>
                      </p:childTnLst>
                    </p:cTn>
                  </p:par>
                  <p:par>
                    <p:cTn id="64" fill="hold">
                      <p:stCondLst>
                        <p:cond delay="indefinite"/>
                      </p:stCondLst>
                      <p:childTnLst>
                        <p:par>
                          <p:cTn id="65" fill="hold">
                            <p:stCondLst>
                              <p:cond delay="0"/>
                            </p:stCondLst>
                            <p:childTnLst>
                              <p:par>
                                <p:cTn id="66" presetID="2" presetClass="entr" presetSubtype="4" fill="hold" grpId="13" nodeType="clickEffect">
                                  <p:stCondLst>
                                    <p:cond delay="0"/>
                                  </p:stCondLst>
                                  <p:iterate type="el">
                                    <p:tmAbs val="0"/>
                                  </p:iterate>
                                  <p:childTnLst>
                                    <p:set>
                                      <p:cBhvr>
                                        <p:cTn id="67" dur="indefinite" fill="hold"/>
                                        <p:tgtEl>
                                          <p:spTgt spid="475"/>
                                        </p:tgtEl>
                                        <p:attrNameLst>
                                          <p:attrName>style.visibility</p:attrName>
                                        </p:attrNameLst>
                                      </p:cBhvr>
                                      <p:to>
                                        <p:strVal val="visible"/>
                                      </p:to>
                                    </p:set>
                                    <p:anim calcmode="lin" valueType="num">
                                      <p:cBhvr>
                                        <p:cTn id="68" dur="750" fill="hold"/>
                                        <p:tgtEl>
                                          <p:spTgt spid="475"/>
                                        </p:tgtEl>
                                        <p:attrNameLst>
                                          <p:attrName>ppt_x</p:attrName>
                                        </p:attrNameLst>
                                      </p:cBhvr>
                                      <p:tavLst>
                                        <p:tav tm="0">
                                          <p:val>
                                            <p:strVal val="#ppt_x"/>
                                          </p:val>
                                        </p:tav>
                                        <p:tav tm="100000">
                                          <p:val>
                                            <p:strVal val="#ppt_x"/>
                                          </p:val>
                                        </p:tav>
                                      </p:tavLst>
                                    </p:anim>
                                    <p:anim calcmode="lin" valueType="num">
                                      <p:cBhvr>
                                        <p:cTn id="69" dur="750" fill="hold"/>
                                        <p:tgtEl>
                                          <p:spTgt spid="475"/>
                                        </p:tgtEl>
                                        <p:attrNameLst>
                                          <p:attrName>ppt_y</p:attrName>
                                        </p:attrNameLst>
                                      </p:cBhvr>
                                      <p:tavLst>
                                        <p:tav tm="0">
                                          <p:val>
                                            <p:strVal val="1+#ppt_h/2"/>
                                          </p:val>
                                        </p:tav>
                                        <p:tav tm="100000">
                                          <p:val>
                                            <p:strVal val="#ppt_y"/>
                                          </p:val>
                                        </p:tav>
                                      </p:tavLst>
                                    </p:anim>
                                  </p:childTnLst>
                                </p:cTn>
                              </p:par>
                            </p:childTnLst>
                          </p:cTn>
                        </p:par>
                        <p:par>
                          <p:cTn id="70" fill="hold">
                            <p:stCondLst>
                              <p:cond delay="750"/>
                            </p:stCondLst>
                            <p:childTnLst>
                              <p:par>
                                <p:cTn id="71" presetID="2" presetClass="entr" presetSubtype="4" fill="hold" grpId="14" nodeType="afterEffect">
                                  <p:stCondLst>
                                    <p:cond delay="0"/>
                                  </p:stCondLst>
                                  <p:iterate type="el">
                                    <p:tmAbs val="0"/>
                                  </p:iterate>
                                  <p:childTnLst>
                                    <p:set>
                                      <p:cBhvr>
                                        <p:cTn id="72" dur="indefinite" fill="hold"/>
                                        <p:tgtEl>
                                          <p:spTgt spid="462"/>
                                        </p:tgtEl>
                                        <p:attrNameLst>
                                          <p:attrName>style.visibility</p:attrName>
                                        </p:attrNameLst>
                                      </p:cBhvr>
                                      <p:to>
                                        <p:strVal val="visible"/>
                                      </p:to>
                                    </p:set>
                                    <p:anim calcmode="lin" valueType="num">
                                      <p:cBhvr>
                                        <p:cTn id="73" dur="750" fill="hold"/>
                                        <p:tgtEl>
                                          <p:spTgt spid="462"/>
                                        </p:tgtEl>
                                        <p:attrNameLst>
                                          <p:attrName>ppt_x</p:attrName>
                                        </p:attrNameLst>
                                      </p:cBhvr>
                                      <p:tavLst>
                                        <p:tav tm="0">
                                          <p:val>
                                            <p:strVal val="#ppt_x"/>
                                          </p:val>
                                        </p:tav>
                                        <p:tav tm="100000">
                                          <p:val>
                                            <p:strVal val="#ppt_x"/>
                                          </p:val>
                                        </p:tav>
                                      </p:tavLst>
                                    </p:anim>
                                    <p:anim calcmode="lin" valueType="num">
                                      <p:cBhvr>
                                        <p:cTn id="74" dur="750" fill="hold"/>
                                        <p:tgtEl>
                                          <p:spTgt spid="462"/>
                                        </p:tgtEl>
                                        <p:attrNameLst>
                                          <p:attrName>ppt_y</p:attrName>
                                        </p:attrNameLst>
                                      </p:cBhvr>
                                      <p:tavLst>
                                        <p:tav tm="0">
                                          <p:val>
                                            <p:strVal val="1+#ppt_h/2"/>
                                          </p:val>
                                        </p:tav>
                                        <p:tav tm="100000">
                                          <p:val>
                                            <p:strVal val="#ppt_y"/>
                                          </p:val>
                                        </p:tav>
                                      </p:tavLst>
                                    </p:anim>
                                  </p:childTnLst>
                                </p:cTn>
                              </p:par>
                            </p:childTnLst>
                          </p:cTn>
                        </p:par>
                        <p:par>
                          <p:cTn id="75" fill="hold">
                            <p:stCondLst>
                              <p:cond delay="1500"/>
                            </p:stCondLst>
                            <p:childTnLst>
                              <p:par>
                                <p:cTn id="76" presetID="2" presetClass="entr" presetSubtype="4" fill="hold" grpId="15" nodeType="afterEffect">
                                  <p:stCondLst>
                                    <p:cond delay="0"/>
                                  </p:stCondLst>
                                  <p:iterate type="el">
                                    <p:tmAbs val="0"/>
                                  </p:iterate>
                                  <p:childTnLst>
                                    <p:set>
                                      <p:cBhvr>
                                        <p:cTn id="77" dur="indefinite" fill="hold"/>
                                        <p:tgtEl>
                                          <p:spTgt spid="476"/>
                                        </p:tgtEl>
                                        <p:attrNameLst>
                                          <p:attrName>style.visibility</p:attrName>
                                        </p:attrNameLst>
                                      </p:cBhvr>
                                      <p:to>
                                        <p:strVal val="visible"/>
                                      </p:to>
                                    </p:set>
                                    <p:anim calcmode="lin" valueType="num">
                                      <p:cBhvr>
                                        <p:cTn id="78" dur="750" fill="hold"/>
                                        <p:tgtEl>
                                          <p:spTgt spid="476"/>
                                        </p:tgtEl>
                                        <p:attrNameLst>
                                          <p:attrName>ppt_x</p:attrName>
                                        </p:attrNameLst>
                                      </p:cBhvr>
                                      <p:tavLst>
                                        <p:tav tm="0">
                                          <p:val>
                                            <p:strVal val="#ppt_x"/>
                                          </p:val>
                                        </p:tav>
                                        <p:tav tm="100000">
                                          <p:val>
                                            <p:strVal val="#ppt_x"/>
                                          </p:val>
                                        </p:tav>
                                      </p:tavLst>
                                    </p:anim>
                                    <p:anim calcmode="lin" valueType="num">
                                      <p:cBhvr>
                                        <p:cTn id="79" dur="750" fill="hold"/>
                                        <p:tgtEl>
                                          <p:spTgt spid="476"/>
                                        </p:tgtEl>
                                        <p:attrNameLst>
                                          <p:attrName>ppt_y</p:attrName>
                                        </p:attrNameLst>
                                      </p:cBhvr>
                                      <p:tavLst>
                                        <p:tav tm="0">
                                          <p:val>
                                            <p:strVal val="1+#ppt_h/2"/>
                                          </p:val>
                                        </p:tav>
                                        <p:tav tm="100000">
                                          <p:val>
                                            <p:strVal val="#ppt_y"/>
                                          </p:val>
                                        </p:tav>
                                      </p:tavLst>
                                    </p:anim>
                                  </p:childTnLst>
                                </p:cTn>
                              </p:par>
                            </p:childTnLst>
                          </p:cTn>
                        </p:par>
                        <p:par>
                          <p:cTn id="80" fill="hold">
                            <p:stCondLst>
                              <p:cond delay="2250"/>
                            </p:stCondLst>
                            <p:childTnLst>
                              <p:par>
                                <p:cTn id="81" presetID="2" presetClass="entr" presetSubtype="4" fill="hold" grpId="16" nodeType="afterEffect">
                                  <p:stCondLst>
                                    <p:cond delay="0"/>
                                  </p:stCondLst>
                                  <p:iterate type="el">
                                    <p:tmAbs val="0"/>
                                  </p:iterate>
                                  <p:childTnLst>
                                    <p:set>
                                      <p:cBhvr>
                                        <p:cTn id="82" dur="indefinite" fill="hold"/>
                                        <p:tgtEl>
                                          <p:spTgt spid="457"/>
                                        </p:tgtEl>
                                        <p:attrNameLst>
                                          <p:attrName>style.visibility</p:attrName>
                                        </p:attrNameLst>
                                      </p:cBhvr>
                                      <p:to>
                                        <p:strVal val="visible"/>
                                      </p:to>
                                    </p:set>
                                    <p:anim calcmode="lin" valueType="num">
                                      <p:cBhvr>
                                        <p:cTn id="83" dur="750" fill="hold"/>
                                        <p:tgtEl>
                                          <p:spTgt spid="457"/>
                                        </p:tgtEl>
                                        <p:attrNameLst>
                                          <p:attrName>ppt_x</p:attrName>
                                        </p:attrNameLst>
                                      </p:cBhvr>
                                      <p:tavLst>
                                        <p:tav tm="0">
                                          <p:val>
                                            <p:strVal val="#ppt_x"/>
                                          </p:val>
                                        </p:tav>
                                        <p:tav tm="100000">
                                          <p:val>
                                            <p:strVal val="#ppt_x"/>
                                          </p:val>
                                        </p:tav>
                                      </p:tavLst>
                                    </p:anim>
                                    <p:anim calcmode="lin" valueType="num">
                                      <p:cBhvr>
                                        <p:cTn id="84" dur="750" fill="hold"/>
                                        <p:tgtEl>
                                          <p:spTgt spid="457"/>
                                        </p:tgtEl>
                                        <p:attrNameLst>
                                          <p:attrName>ppt_y</p:attrName>
                                        </p:attrNameLst>
                                      </p:cBhvr>
                                      <p:tavLst>
                                        <p:tav tm="0">
                                          <p:val>
                                            <p:strVal val="1+#ppt_h/2"/>
                                          </p:val>
                                        </p:tav>
                                        <p:tav tm="100000">
                                          <p:val>
                                            <p:strVal val="#ppt_y"/>
                                          </p:val>
                                        </p:tav>
                                      </p:tavLst>
                                    </p:anim>
                                  </p:childTnLst>
                                </p:cTn>
                              </p:par>
                            </p:childTnLst>
                          </p:cTn>
                        </p:par>
                        <p:par>
                          <p:cTn id="85" fill="hold">
                            <p:stCondLst>
                              <p:cond delay="3000"/>
                            </p:stCondLst>
                            <p:childTnLst>
                              <p:par>
                                <p:cTn id="86" presetID="2" presetClass="entr" presetSubtype="4" fill="hold" grpId="17" nodeType="afterEffect">
                                  <p:stCondLst>
                                    <p:cond delay="0"/>
                                  </p:stCondLst>
                                  <p:iterate type="el">
                                    <p:tmAbs val="0"/>
                                  </p:iterate>
                                  <p:childTnLst>
                                    <p:set>
                                      <p:cBhvr>
                                        <p:cTn id="87" dur="indefinite" fill="hold"/>
                                        <p:tgtEl>
                                          <p:spTgt spid="477"/>
                                        </p:tgtEl>
                                        <p:attrNameLst>
                                          <p:attrName>style.visibility</p:attrName>
                                        </p:attrNameLst>
                                      </p:cBhvr>
                                      <p:to>
                                        <p:strVal val="visible"/>
                                      </p:to>
                                    </p:set>
                                    <p:anim calcmode="lin" valueType="num">
                                      <p:cBhvr>
                                        <p:cTn id="88" dur="750" fill="hold"/>
                                        <p:tgtEl>
                                          <p:spTgt spid="477"/>
                                        </p:tgtEl>
                                        <p:attrNameLst>
                                          <p:attrName>ppt_x</p:attrName>
                                        </p:attrNameLst>
                                      </p:cBhvr>
                                      <p:tavLst>
                                        <p:tav tm="0">
                                          <p:val>
                                            <p:strVal val="#ppt_x"/>
                                          </p:val>
                                        </p:tav>
                                        <p:tav tm="100000">
                                          <p:val>
                                            <p:strVal val="#ppt_x"/>
                                          </p:val>
                                        </p:tav>
                                      </p:tavLst>
                                    </p:anim>
                                    <p:anim calcmode="lin" valueType="num">
                                      <p:cBhvr>
                                        <p:cTn id="89" dur="750" fill="hold"/>
                                        <p:tgtEl>
                                          <p:spTgt spid="477"/>
                                        </p:tgtEl>
                                        <p:attrNameLst>
                                          <p:attrName>ppt_y</p:attrName>
                                        </p:attrNameLst>
                                      </p:cBhvr>
                                      <p:tavLst>
                                        <p:tav tm="0">
                                          <p:val>
                                            <p:strVal val="1+#ppt_h/2"/>
                                          </p:val>
                                        </p:tav>
                                        <p:tav tm="100000">
                                          <p:val>
                                            <p:strVal val="#ppt_y"/>
                                          </p:val>
                                        </p:tav>
                                      </p:tavLst>
                                    </p:anim>
                                  </p:childTnLst>
                                </p:cTn>
                              </p:par>
                            </p:childTnLst>
                          </p:cTn>
                        </p:par>
                        <p:par>
                          <p:cTn id="90" fill="hold">
                            <p:stCondLst>
                              <p:cond delay="3750"/>
                            </p:stCondLst>
                            <p:childTnLst>
                              <p:par>
                                <p:cTn id="91" presetID="2" presetClass="entr" presetSubtype="4" fill="hold" grpId="18" nodeType="afterEffect">
                                  <p:stCondLst>
                                    <p:cond delay="0"/>
                                  </p:stCondLst>
                                  <p:iterate type="el">
                                    <p:tmAbs val="0"/>
                                  </p:iterate>
                                  <p:childTnLst>
                                    <p:set>
                                      <p:cBhvr>
                                        <p:cTn id="92" dur="indefinite" fill="hold"/>
                                        <p:tgtEl>
                                          <p:spTgt spid="453"/>
                                        </p:tgtEl>
                                        <p:attrNameLst>
                                          <p:attrName>style.visibility</p:attrName>
                                        </p:attrNameLst>
                                      </p:cBhvr>
                                      <p:to>
                                        <p:strVal val="visible"/>
                                      </p:to>
                                    </p:set>
                                    <p:anim calcmode="lin" valueType="num">
                                      <p:cBhvr>
                                        <p:cTn id="93" dur="750" fill="hold"/>
                                        <p:tgtEl>
                                          <p:spTgt spid="453"/>
                                        </p:tgtEl>
                                        <p:attrNameLst>
                                          <p:attrName>ppt_x</p:attrName>
                                        </p:attrNameLst>
                                      </p:cBhvr>
                                      <p:tavLst>
                                        <p:tav tm="0">
                                          <p:val>
                                            <p:strVal val="#ppt_x"/>
                                          </p:val>
                                        </p:tav>
                                        <p:tav tm="100000">
                                          <p:val>
                                            <p:strVal val="#ppt_x"/>
                                          </p:val>
                                        </p:tav>
                                      </p:tavLst>
                                    </p:anim>
                                    <p:anim calcmode="lin" valueType="num">
                                      <p:cBhvr>
                                        <p:cTn id="94" dur="750" fill="hold"/>
                                        <p:tgtEl>
                                          <p:spTgt spid="453"/>
                                        </p:tgtEl>
                                        <p:attrNameLst>
                                          <p:attrName>ppt_y</p:attrName>
                                        </p:attrNameLst>
                                      </p:cBhvr>
                                      <p:tavLst>
                                        <p:tav tm="0">
                                          <p:val>
                                            <p:strVal val="1+#ppt_h/2"/>
                                          </p:val>
                                        </p:tav>
                                        <p:tav tm="100000">
                                          <p:val>
                                            <p:strVal val="#ppt_y"/>
                                          </p:val>
                                        </p:tav>
                                      </p:tavLst>
                                    </p:anim>
                                  </p:childTnLst>
                                </p:cTn>
                              </p:par>
                            </p:childTnLst>
                          </p:cTn>
                        </p:par>
                        <p:par>
                          <p:cTn id="95" fill="hold">
                            <p:stCondLst>
                              <p:cond delay="4500"/>
                            </p:stCondLst>
                            <p:childTnLst>
                              <p:par>
                                <p:cTn id="96" presetID="2" presetClass="entr" presetSubtype="4" fill="hold" grpId="19" nodeType="afterEffect">
                                  <p:stCondLst>
                                    <p:cond delay="0"/>
                                  </p:stCondLst>
                                  <p:iterate type="el">
                                    <p:tmAbs val="0"/>
                                  </p:iterate>
                                  <p:childTnLst>
                                    <p:set>
                                      <p:cBhvr>
                                        <p:cTn id="97" dur="indefinite" fill="hold"/>
                                        <p:tgtEl>
                                          <p:spTgt spid="478"/>
                                        </p:tgtEl>
                                        <p:attrNameLst>
                                          <p:attrName>style.visibility</p:attrName>
                                        </p:attrNameLst>
                                      </p:cBhvr>
                                      <p:to>
                                        <p:strVal val="visible"/>
                                      </p:to>
                                    </p:set>
                                    <p:anim calcmode="lin" valueType="num">
                                      <p:cBhvr>
                                        <p:cTn id="98" dur="750" fill="hold"/>
                                        <p:tgtEl>
                                          <p:spTgt spid="478"/>
                                        </p:tgtEl>
                                        <p:attrNameLst>
                                          <p:attrName>ppt_x</p:attrName>
                                        </p:attrNameLst>
                                      </p:cBhvr>
                                      <p:tavLst>
                                        <p:tav tm="0">
                                          <p:val>
                                            <p:strVal val="#ppt_x"/>
                                          </p:val>
                                        </p:tav>
                                        <p:tav tm="100000">
                                          <p:val>
                                            <p:strVal val="#ppt_x"/>
                                          </p:val>
                                        </p:tav>
                                      </p:tavLst>
                                    </p:anim>
                                    <p:anim calcmode="lin" valueType="num">
                                      <p:cBhvr>
                                        <p:cTn id="99" dur="750" fill="hold"/>
                                        <p:tgtEl>
                                          <p:spTgt spid="478"/>
                                        </p:tgtEl>
                                        <p:attrNameLst>
                                          <p:attrName>ppt_y</p:attrName>
                                        </p:attrNameLst>
                                      </p:cBhvr>
                                      <p:tavLst>
                                        <p:tav tm="0">
                                          <p:val>
                                            <p:strVal val="1+#ppt_h/2"/>
                                          </p:val>
                                        </p:tav>
                                        <p:tav tm="100000">
                                          <p:val>
                                            <p:strVal val="#ppt_y"/>
                                          </p:val>
                                        </p:tav>
                                      </p:tavLst>
                                    </p:anim>
                                  </p:childTnLst>
                                </p:cTn>
                              </p:par>
                            </p:childTnLst>
                          </p:cTn>
                        </p:par>
                        <p:par>
                          <p:cTn id="100" fill="hold">
                            <p:stCondLst>
                              <p:cond delay="5250"/>
                            </p:stCondLst>
                            <p:childTnLst>
                              <p:par>
                                <p:cTn id="101" presetID="2" presetClass="entr" presetSubtype="4" fill="hold" grpId="20" nodeType="afterEffect">
                                  <p:stCondLst>
                                    <p:cond delay="0"/>
                                  </p:stCondLst>
                                  <p:iterate type="el">
                                    <p:tmAbs val="0"/>
                                  </p:iterate>
                                  <p:childTnLst>
                                    <p:set>
                                      <p:cBhvr>
                                        <p:cTn id="102" dur="indefinite" fill="hold"/>
                                        <p:tgtEl>
                                          <p:spTgt spid="450"/>
                                        </p:tgtEl>
                                        <p:attrNameLst>
                                          <p:attrName>style.visibility</p:attrName>
                                        </p:attrNameLst>
                                      </p:cBhvr>
                                      <p:to>
                                        <p:strVal val="visible"/>
                                      </p:to>
                                    </p:set>
                                    <p:anim calcmode="lin" valueType="num">
                                      <p:cBhvr>
                                        <p:cTn id="103" dur="750" fill="hold"/>
                                        <p:tgtEl>
                                          <p:spTgt spid="450"/>
                                        </p:tgtEl>
                                        <p:attrNameLst>
                                          <p:attrName>ppt_x</p:attrName>
                                        </p:attrNameLst>
                                      </p:cBhvr>
                                      <p:tavLst>
                                        <p:tav tm="0">
                                          <p:val>
                                            <p:strVal val="#ppt_x"/>
                                          </p:val>
                                        </p:tav>
                                        <p:tav tm="100000">
                                          <p:val>
                                            <p:strVal val="#ppt_x"/>
                                          </p:val>
                                        </p:tav>
                                      </p:tavLst>
                                    </p:anim>
                                    <p:anim calcmode="lin" valueType="num">
                                      <p:cBhvr>
                                        <p:cTn id="104" dur="750" fill="hold"/>
                                        <p:tgtEl>
                                          <p:spTgt spid="450"/>
                                        </p:tgtEl>
                                        <p:attrNameLst>
                                          <p:attrName>ppt_y</p:attrName>
                                        </p:attrNameLst>
                                      </p:cBhvr>
                                      <p:tavLst>
                                        <p:tav tm="0">
                                          <p:val>
                                            <p:strVal val="1+#ppt_h/2"/>
                                          </p:val>
                                        </p:tav>
                                        <p:tav tm="100000">
                                          <p:val>
                                            <p:strVal val="#ppt_y"/>
                                          </p:val>
                                        </p:tav>
                                      </p:tavLst>
                                    </p:anim>
                                  </p:childTnLst>
                                </p:cTn>
                              </p:par>
                            </p:childTnLst>
                          </p:cTn>
                        </p:par>
                        <p:par>
                          <p:cTn id="105" fill="hold">
                            <p:stCondLst>
                              <p:cond delay="6000"/>
                            </p:stCondLst>
                            <p:childTnLst>
                              <p:par>
                                <p:cTn id="106" presetID="2" presetClass="entr" presetSubtype="4" fill="hold" grpId="21" nodeType="afterEffect">
                                  <p:stCondLst>
                                    <p:cond delay="0"/>
                                  </p:stCondLst>
                                  <p:iterate type="el">
                                    <p:tmAbs val="0"/>
                                  </p:iterate>
                                  <p:childTnLst>
                                    <p:set>
                                      <p:cBhvr>
                                        <p:cTn id="107" dur="indefinite" fill="hold"/>
                                        <p:tgtEl>
                                          <p:spTgt spid="479"/>
                                        </p:tgtEl>
                                        <p:attrNameLst>
                                          <p:attrName>style.visibility</p:attrName>
                                        </p:attrNameLst>
                                      </p:cBhvr>
                                      <p:to>
                                        <p:strVal val="visible"/>
                                      </p:to>
                                    </p:set>
                                    <p:anim calcmode="lin" valueType="num">
                                      <p:cBhvr>
                                        <p:cTn id="108" dur="750" fill="hold"/>
                                        <p:tgtEl>
                                          <p:spTgt spid="479"/>
                                        </p:tgtEl>
                                        <p:attrNameLst>
                                          <p:attrName>ppt_x</p:attrName>
                                        </p:attrNameLst>
                                      </p:cBhvr>
                                      <p:tavLst>
                                        <p:tav tm="0">
                                          <p:val>
                                            <p:strVal val="#ppt_x"/>
                                          </p:val>
                                        </p:tav>
                                        <p:tav tm="100000">
                                          <p:val>
                                            <p:strVal val="#ppt_x"/>
                                          </p:val>
                                        </p:tav>
                                      </p:tavLst>
                                    </p:anim>
                                    <p:anim calcmode="lin" valueType="num">
                                      <p:cBhvr>
                                        <p:cTn id="109" dur="750" fill="hold"/>
                                        <p:tgtEl>
                                          <p:spTgt spid="479"/>
                                        </p:tgtEl>
                                        <p:attrNameLst>
                                          <p:attrName>ppt_y</p:attrName>
                                        </p:attrNameLst>
                                      </p:cBhvr>
                                      <p:tavLst>
                                        <p:tav tm="0">
                                          <p:val>
                                            <p:strVal val="1+#ppt_h/2"/>
                                          </p:val>
                                        </p:tav>
                                        <p:tav tm="100000">
                                          <p:val>
                                            <p:strVal val="#ppt_y"/>
                                          </p:val>
                                        </p:tav>
                                      </p:tavLst>
                                    </p:anim>
                                  </p:childTnLst>
                                </p:cTn>
                              </p:par>
                            </p:childTnLst>
                          </p:cTn>
                        </p:par>
                        <p:par>
                          <p:cTn id="110" fill="hold">
                            <p:stCondLst>
                              <p:cond delay="6750"/>
                            </p:stCondLst>
                            <p:childTnLst>
                              <p:par>
                                <p:cTn id="111" presetID="2" presetClass="entr" presetSubtype="4" fill="hold" grpId="22" nodeType="afterEffect">
                                  <p:stCondLst>
                                    <p:cond delay="0"/>
                                  </p:stCondLst>
                                  <p:iterate type="el">
                                    <p:tmAbs val="0"/>
                                  </p:iterate>
                                  <p:childTnLst>
                                    <p:set>
                                      <p:cBhvr>
                                        <p:cTn id="112" dur="indefinite" fill="hold"/>
                                        <p:tgtEl>
                                          <p:spTgt spid="449"/>
                                        </p:tgtEl>
                                        <p:attrNameLst>
                                          <p:attrName>style.visibility</p:attrName>
                                        </p:attrNameLst>
                                      </p:cBhvr>
                                      <p:to>
                                        <p:strVal val="visible"/>
                                      </p:to>
                                    </p:set>
                                    <p:anim calcmode="lin" valueType="num">
                                      <p:cBhvr>
                                        <p:cTn id="113" dur="750" fill="hold"/>
                                        <p:tgtEl>
                                          <p:spTgt spid="449"/>
                                        </p:tgtEl>
                                        <p:attrNameLst>
                                          <p:attrName>ppt_x</p:attrName>
                                        </p:attrNameLst>
                                      </p:cBhvr>
                                      <p:tavLst>
                                        <p:tav tm="0">
                                          <p:val>
                                            <p:strVal val="#ppt_x"/>
                                          </p:val>
                                        </p:tav>
                                        <p:tav tm="100000">
                                          <p:val>
                                            <p:strVal val="#ppt_x"/>
                                          </p:val>
                                        </p:tav>
                                      </p:tavLst>
                                    </p:anim>
                                    <p:anim calcmode="lin" valueType="num">
                                      <p:cBhvr>
                                        <p:cTn id="114" dur="750" fill="hold"/>
                                        <p:tgtEl>
                                          <p:spTgt spid="449"/>
                                        </p:tgtEl>
                                        <p:attrNameLst>
                                          <p:attrName>ppt_y</p:attrName>
                                        </p:attrNameLst>
                                      </p:cBhvr>
                                      <p:tavLst>
                                        <p:tav tm="0">
                                          <p:val>
                                            <p:strVal val="1+#ppt_h/2"/>
                                          </p:val>
                                        </p:tav>
                                        <p:tav tm="100000">
                                          <p:val>
                                            <p:strVal val="#ppt_y"/>
                                          </p:val>
                                        </p:tav>
                                      </p:tavLst>
                                    </p:anim>
                                  </p:childTnLst>
                                </p:cTn>
                              </p:par>
                            </p:childTnLst>
                          </p:cTn>
                        </p:par>
                      </p:childTnLst>
                    </p:cTn>
                  </p:par>
                  <p:par>
                    <p:cTn id="115" fill="hold">
                      <p:stCondLst>
                        <p:cond delay="indefinite"/>
                      </p:stCondLst>
                      <p:childTnLst>
                        <p:par>
                          <p:cTn id="116" fill="hold">
                            <p:stCondLst>
                              <p:cond delay="0"/>
                            </p:stCondLst>
                            <p:childTnLst>
                              <p:par>
                                <p:cTn id="117" presetID="10" presetClass="entr" presetSubtype="0" fill="hold" grpId="23" nodeType="clickEffect">
                                  <p:stCondLst>
                                    <p:cond delay="0"/>
                                  </p:stCondLst>
                                  <p:iterate type="el">
                                    <p:tmAbs val="0"/>
                                  </p:iterate>
                                  <p:childTnLst>
                                    <p:set>
                                      <p:cBhvr>
                                        <p:cTn id="118" dur="indefinite" fill="hold"/>
                                        <p:tgtEl>
                                          <p:spTgt spid="447"/>
                                        </p:tgtEl>
                                        <p:attrNameLst>
                                          <p:attrName>style.visibility</p:attrName>
                                        </p:attrNameLst>
                                      </p:cBhvr>
                                      <p:to>
                                        <p:strVal val="visible"/>
                                      </p:to>
                                    </p:set>
                                    <p:animEffect transition="in" filter="fade">
                                      <p:cBhvr>
                                        <p:cTn id="119" dur="1000"/>
                                        <p:tgtEl>
                                          <p:spTgt spid="447"/>
                                        </p:tgtEl>
                                      </p:cBhvr>
                                    </p:animEffect>
                                  </p:childTnLst>
                                </p:cTn>
                              </p:par>
                            </p:childTnLst>
                          </p:cTn>
                        </p:par>
                      </p:childTnLst>
                    </p:cTn>
                  </p:par>
                  <p:par>
                    <p:cTn id="120" fill="hold">
                      <p:stCondLst>
                        <p:cond delay="indefinite"/>
                      </p:stCondLst>
                      <p:childTnLst>
                        <p:par>
                          <p:cTn id="121" fill="hold">
                            <p:stCondLst>
                              <p:cond delay="0"/>
                            </p:stCondLst>
                            <p:childTnLst>
                              <p:par>
                                <p:cTn id="122" presetID="10" presetClass="entr" presetSubtype="0" fill="hold" grpId="24" nodeType="clickEffect">
                                  <p:stCondLst>
                                    <p:cond delay="0"/>
                                  </p:stCondLst>
                                  <p:iterate type="el">
                                    <p:tmAbs val="0"/>
                                  </p:iterate>
                                  <p:childTnLst>
                                    <p:set>
                                      <p:cBhvr>
                                        <p:cTn id="123" dur="indefinite" fill="hold"/>
                                        <p:tgtEl>
                                          <p:spTgt spid="484"/>
                                        </p:tgtEl>
                                        <p:attrNameLst>
                                          <p:attrName>style.visibility</p:attrName>
                                        </p:attrNameLst>
                                      </p:cBhvr>
                                      <p:to>
                                        <p:strVal val="visible"/>
                                      </p:to>
                                    </p:set>
                                    <p:animEffect transition="in" filter="fade">
                                      <p:cBhvr>
                                        <p:cTn id="124" dur="1000"/>
                                        <p:tgtEl>
                                          <p:spTgt spid="484"/>
                                        </p:tgtEl>
                                      </p:cBhvr>
                                    </p:animEffect>
                                  </p:childTnLst>
                                </p:cTn>
                              </p:par>
                            </p:childTnLst>
                          </p:cTn>
                        </p:par>
                        <p:par>
                          <p:cTn id="125" fill="hold">
                            <p:stCondLst>
                              <p:cond delay="1000"/>
                            </p:stCondLst>
                            <p:childTnLst>
                              <p:par>
                                <p:cTn id="126" presetID="10" presetClass="entr" presetSubtype="0" fill="hold" grpId="25" nodeType="afterEffect">
                                  <p:stCondLst>
                                    <p:cond delay="0"/>
                                  </p:stCondLst>
                                  <p:iterate type="el">
                                    <p:tmAbs val="0"/>
                                  </p:iterate>
                                  <p:childTnLst>
                                    <p:set>
                                      <p:cBhvr>
                                        <p:cTn id="127" dur="indefinite" fill="hold"/>
                                        <p:tgtEl>
                                          <p:spTgt spid="526"/>
                                        </p:tgtEl>
                                        <p:attrNameLst>
                                          <p:attrName>style.visibility</p:attrName>
                                        </p:attrNameLst>
                                      </p:cBhvr>
                                      <p:to>
                                        <p:strVal val="visible"/>
                                      </p:to>
                                    </p:set>
                                    <p:animEffect transition="in" filter="fade">
                                      <p:cBhvr>
                                        <p:cTn id="128" dur="1000"/>
                                        <p:tgtEl>
                                          <p:spTgt spid="526"/>
                                        </p:tgtEl>
                                      </p:cBhvr>
                                    </p:animEffect>
                                  </p:childTnLst>
                                </p:cTn>
                              </p:par>
                            </p:childTnLst>
                          </p:cTn>
                        </p:par>
                        <p:par>
                          <p:cTn id="129" fill="hold">
                            <p:stCondLst>
                              <p:cond delay="2000"/>
                            </p:stCondLst>
                            <p:childTnLst>
                              <p:par>
                                <p:cTn id="130" presetID="10" presetClass="entr" presetSubtype="0" fill="hold" grpId="26" nodeType="afterEffect">
                                  <p:stCondLst>
                                    <p:cond delay="0"/>
                                  </p:stCondLst>
                                  <p:iterate type="el">
                                    <p:tmAbs val="0"/>
                                  </p:iterate>
                                  <p:childTnLst>
                                    <p:set>
                                      <p:cBhvr>
                                        <p:cTn id="131" dur="indefinite" fill="hold"/>
                                        <p:tgtEl>
                                          <p:spTgt spid="542"/>
                                        </p:tgtEl>
                                        <p:attrNameLst>
                                          <p:attrName>style.visibility</p:attrName>
                                        </p:attrNameLst>
                                      </p:cBhvr>
                                      <p:to>
                                        <p:strVal val="visible"/>
                                      </p:to>
                                    </p:set>
                                    <p:animEffect transition="in" filter="fade">
                                      <p:cBhvr>
                                        <p:cTn id="132" dur="500"/>
                                        <p:tgtEl>
                                          <p:spTgt spid="542"/>
                                        </p:tgtEl>
                                      </p:cBhvr>
                                    </p:animEffect>
                                  </p:childTnLst>
                                </p:cTn>
                              </p:par>
                            </p:childTnLst>
                          </p:cTn>
                        </p:par>
                      </p:childTnLst>
                    </p:cTn>
                  </p:par>
                  <p:par>
                    <p:cTn id="133" fill="hold">
                      <p:stCondLst>
                        <p:cond delay="indefinite"/>
                      </p:stCondLst>
                      <p:childTnLst>
                        <p:par>
                          <p:cTn id="134" fill="hold">
                            <p:stCondLst>
                              <p:cond delay="0"/>
                            </p:stCondLst>
                            <p:childTnLst>
                              <p:par>
                                <p:cTn id="135" presetID="10" presetClass="entr" presetSubtype="0" fill="hold" grpId="27" nodeType="clickEffect">
                                  <p:stCondLst>
                                    <p:cond delay="0"/>
                                  </p:stCondLst>
                                  <p:iterate type="el">
                                    <p:tmAbs val="0"/>
                                  </p:iterate>
                                  <p:childTnLst>
                                    <p:set>
                                      <p:cBhvr>
                                        <p:cTn id="136" dur="indefinite" fill="hold"/>
                                        <p:tgtEl>
                                          <p:spTgt spid="446"/>
                                        </p:tgtEl>
                                        <p:attrNameLst>
                                          <p:attrName>style.visibility</p:attrName>
                                        </p:attrNameLst>
                                      </p:cBhvr>
                                      <p:to>
                                        <p:strVal val="visible"/>
                                      </p:to>
                                    </p:set>
                                    <p:animEffect transition="in" filter="fade">
                                      <p:cBhvr>
                                        <p:cTn id="137" dur="1000"/>
                                        <p:tgtEl>
                                          <p:spTgt spid="446"/>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presetSubtype="0" fill="hold" grpId="28" nodeType="clickEffect">
                                  <p:stCondLst>
                                    <p:cond delay="0"/>
                                  </p:stCondLst>
                                  <p:iterate type="el">
                                    <p:tmAbs val="0"/>
                                  </p:iterate>
                                  <p:childTnLst>
                                    <p:set>
                                      <p:cBhvr>
                                        <p:cTn id="141" dur="indefinite" fill="hold"/>
                                        <p:tgtEl>
                                          <p:spTgt spid="494"/>
                                        </p:tgtEl>
                                        <p:attrNameLst>
                                          <p:attrName>style.visibility</p:attrName>
                                        </p:attrNameLst>
                                      </p:cBhvr>
                                      <p:to>
                                        <p:strVal val="visible"/>
                                      </p:to>
                                    </p:set>
                                    <p:animEffect transition="in" filter="fade">
                                      <p:cBhvr>
                                        <p:cTn id="142" dur="1000"/>
                                        <p:tgtEl>
                                          <p:spTgt spid="494"/>
                                        </p:tgtEl>
                                      </p:cBhvr>
                                    </p:animEffect>
                                  </p:childTnLst>
                                </p:cTn>
                              </p:par>
                            </p:childTnLst>
                          </p:cTn>
                        </p:par>
                        <p:par>
                          <p:cTn id="143" fill="hold">
                            <p:stCondLst>
                              <p:cond delay="1000"/>
                            </p:stCondLst>
                            <p:childTnLst>
                              <p:par>
                                <p:cTn id="144" presetID="10" presetClass="entr" presetSubtype="0" fill="hold" grpId="29" nodeType="afterEffect">
                                  <p:stCondLst>
                                    <p:cond delay="0"/>
                                  </p:stCondLst>
                                  <p:iterate type="el">
                                    <p:tmAbs val="0"/>
                                  </p:iterate>
                                  <p:childTnLst>
                                    <p:set>
                                      <p:cBhvr>
                                        <p:cTn id="145" dur="indefinite" fill="hold"/>
                                        <p:tgtEl>
                                          <p:spTgt spid="463"/>
                                        </p:tgtEl>
                                        <p:attrNameLst>
                                          <p:attrName>style.visibility</p:attrName>
                                        </p:attrNameLst>
                                      </p:cBhvr>
                                      <p:to>
                                        <p:strVal val="visible"/>
                                      </p:to>
                                    </p:set>
                                    <p:animEffect transition="in" filter="fade">
                                      <p:cBhvr>
                                        <p:cTn id="146" dur="1000"/>
                                        <p:tgtEl>
                                          <p:spTgt spid="463"/>
                                        </p:tgtEl>
                                      </p:cBhvr>
                                    </p:animEffect>
                                  </p:childTnLst>
                                </p:cTn>
                              </p:par>
                            </p:childTnLst>
                          </p:cTn>
                        </p:par>
                      </p:childTnLst>
                    </p:cTn>
                  </p:par>
                  <p:par>
                    <p:cTn id="147" fill="hold">
                      <p:stCondLst>
                        <p:cond delay="indefinite"/>
                      </p:stCondLst>
                      <p:childTnLst>
                        <p:par>
                          <p:cTn id="148" fill="hold">
                            <p:stCondLst>
                              <p:cond delay="0"/>
                            </p:stCondLst>
                            <p:childTnLst>
                              <p:par>
                                <p:cTn id="149" presetID="10" presetClass="entr" presetSubtype="0" fill="hold" grpId="30" nodeType="clickEffect">
                                  <p:stCondLst>
                                    <p:cond delay="0"/>
                                  </p:stCondLst>
                                  <p:iterate type="el">
                                    <p:tmAbs val="0"/>
                                  </p:iterate>
                                  <p:childTnLst>
                                    <p:set>
                                      <p:cBhvr>
                                        <p:cTn id="150" dur="indefinite" fill="hold"/>
                                        <p:tgtEl>
                                          <p:spTgt spid="464"/>
                                        </p:tgtEl>
                                        <p:attrNameLst>
                                          <p:attrName>style.visibility</p:attrName>
                                        </p:attrNameLst>
                                      </p:cBhvr>
                                      <p:to>
                                        <p:strVal val="visible"/>
                                      </p:to>
                                    </p:set>
                                    <p:animEffect transition="in" filter="fade">
                                      <p:cBhvr>
                                        <p:cTn id="151" dur="1000"/>
                                        <p:tgtEl>
                                          <p:spTgt spid="464"/>
                                        </p:tgtEl>
                                      </p:cBhvr>
                                    </p:animEffect>
                                  </p:childTnLst>
                                </p:cTn>
                              </p:par>
                            </p:childTnLst>
                          </p:cTn>
                        </p:par>
                        <p:par>
                          <p:cTn id="152" fill="hold">
                            <p:stCondLst>
                              <p:cond delay="1000"/>
                            </p:stCondLst>
                            <p:childTnLst>
                              <p:par>
                                <p:cTn id="153" presetID="10" presetClass="entr" presetSubtype="0" fill="hold" grpId="31" nodeType="afterEffect">
                                  <p:stCondLst>
                                    <p:cond delay="0"/>
                                  </p:stCondLst>
                                  <p:iterate type="el">
                                    <p:tmAbs val="0"/>
                                  </p:iterate>
                                  <p:childTnLst>
                                    <p:set>
                                      <p:cBhvr>
                                        <p:cTn id="154" dur="indefinite" fill="hold"/>
                                        <p:tgtEl>
                                          <p:spTgt spid="465"/>
                                        </p:tgtEl>
                                        <p:attrNameLst>
                                          <p:attrName>style.visibility</p:attrName>
                                        </p:attrNameLst>
                                      </p:cBhvr>
                                      <p:to>
                                        <p:strVal val="visible"/>
                                      </p:to>
                                    </p:set>
                                    <p:animEffect transition="in" filter="fade">
                                      <p:cBhvr>
                                        <p:cTn id="155" dur="1000"/>
                                        <p:tgtEl>
                                          <p:spTgt spid="465"/>
                                        </p:tgtEl>
                                      </p:cBhvr>
                                    </p:animEffect>
                                  </p:childTnLst>
                                </p:cTn>
                              </p:par>
                            </p:childTnLst>
                          </p:cTn>
                        </p:par>
                        <p:par>
                          <p:cTn id="156" fill="hold">
                            <p:stCondLst>
                              <p:cond delay="2000"/>
                            </p:stCondLst>
                            <p:childTnLst>
                              <p:par>
                                <p:cTn id="157" presetID="10" presetClass="entr" presetSubtype="0" fill="hold" grpId="32" nodeType="afterEffect">
                                  <p:stCondLst>
                                    <p:cond delay="0"/>
                                  </p:stCondLst>
                                  <p:iterate type="el">
                                    <p:tmAbs val="0"/>
                                  </p:iterate>
                                  <p:childTnLst>
                                    <p:set>
                                      <p:cBhvr>
                                        <p:cTn id="158" dur="indefinite" fill="hold"/>
                                        <p:tgtEl>
                                          <p:spTgt spid="466"/>
                                        </p:tgtEl>
                                        <p:attrNameLst>
                                          <p:attrName>style.visibility</p:attrName>
                                        </p:attrNameLst>
                                      </p:cBhvr>
                                      <p:to>
                                        <p:strVal val="visible"/>
                                      </p:to>
                                    </p:set>
                                    <p:animEffect transition="in" filter="fade">
                                      <p:cBhvr>
                                        <p:cTn id="159" dur="1000"/>
                                        <p:tgtEl>
                                          <p:spTgt spid="466"/>
                                        </p:tgtEl>
                                      </p:cBhvr>
                                    </p:animEffect>
                                  </p:childTnLst>
                                </p:cTn>
                              </p:par>
                            </p:childTnLst>
                          </p:cTn>
                        </p:par>
                        <p:par>
                          <p:cTn id="160" fill="hold">
                            <p:stCondLst>
                              <p:cond delay="3000"/>
                            </p:stCondLst>
                            <p:childTnLst>
                              <p:par>
                                <p:cTn id="161" presetID="10" presetClass="entr" presetSubtype="0" fill="hold" grpId="33" nodeType="afterEffect">
                                  <p:stCondLst>
                                    <p:cond delay="0"/>
                                  </p:stCondLst>
                                  <p:iterate type="el">
                                    <p:tmAbs val="0"/>
                                  </p:iterate>
                                  <p:childTnLst>
                                    <p:set>
                                      <p:cBhvr>
                                        <p:cTn id="162" dur="indefinite" fill="hold"/>
                                        <p:tgtEl>
                                          <p:spTgt spid="467"/>
                                        </p:tgtEl>
                                        <p:attrNameLst>
                                          <p:attrName>style.visibility</p:attrName>
                                        </p:attrNameLst>
                                      </p:cBhvr>
                                      <p:to>
                                        <p:strVal val="visible"/>
                                      </p:to>
                                    </p:set>
                                    <p:animEffect transition="in" filter="fade">
                                      <p:cBhvr>
                                        <p:cTn id="163" dur="1000"/>
                                        <p:tgtEl>
                                          <p:spTgt spid="467"/>
                                        </p:tgtEl>
                                      </p:cBhvr>
                                    </p:animEffect>
                                  </p:childTnLst>
                                </p:cTn>
                              </p:par>
                            </p:childTnLst>
                          </p:cTn>
                        </p:par>
                        <p:par>
                          <p:cTn id="164" fill="hold">
                            <p:stCondLst>
                              <p:cond delay="4000"/>
                            </p:stCondLst>
                            <p:childTnLst>
                              <p:par>
                                <p:cTn id="165" presetID="10" presetClass="entr" presetSubtype="0" fill="hold" grpId="34" nodeType="afterEffect">
                                  <p:stCondLst>
                                    <p:cond delay="0"/>
                                  </p:stCondLst>
                                  <p:iterate type="el">
                                    <p:tmAbs val="0"/>
                                  </p:iterate>
                                  <p:childTnLst>
                                    <p:set>
                                      <p:cBhvr>
                                        <p:cTn id="166" dur="indefinite" fill="hold"/>
                                        <p:tgtEl>
                                          <p:spTgt spid="503"/>
                                        </p:tgtEl>
                                        <p:attrNameLst>
                                          <p:attrName>style.visibility</p:attrName>
                                        </p:attrNameLst>
                                      </p:cBhvr>
                                      <p:to>
                                        <p:strVal val="visible"/>
                                      </p:to>
                                    </p:set>
                                    <p:animEffect transition="in" filter="fade">
                                      <p:cBhvr>
                                        <p:cTn id="167" dur="1000"/>
                                        <p:tgtEl>
                                          <p:spTgt spid="503"/>
                                        </p:tgtEl>
                                      </p:cBhvr>
                                    </p:animEffect>
                                  </p:childTnLst>
                                </p:cTn>
                              </p:par>
                            </p:childTnLst>
                          </p:cTn>
                        </p:par>
                        <p:par>
                          <p:cTn id="168" fill="hold">
                            <p:stCondLst>
                              <p:cond delay="5000"/>
                            </p:stCondLst>
                            <p:childTnLst>
                              <p:par>
                                <p:cTn id="169" presetID="10" presetClass="entr" presetSubtype="0" fill="hold" grpId="35" nodeType="afterEffect">
                                  <p:stCondLst>
                                    <p:cond delay="0"/>
                                  </p:stCondLst>
                                  <p:iterate type="el">
                                    <p:tmAbs val="0"/>
                                  </p:iterate>
                                  <p:childTnLst>
                                    <p:set>
                                      <p:cBhvr>
                                        <p:cTn id="170" dur="indefinite" fill="hold"/>
                                        <p:tgtEl>
                                          <p:spTgt spid="511"/>
                                        </p:tgtEl>
                                        <p:attrNameLst>
                                          <p:attrName>style.visibility</p:attrName>
                                        </p:attrNameLst>
                                      </p:cBhvr>
                                      <p:to>
                                        <p:strVal val="visible"/>
                                      </p:to>
                                    </p:set>
                                    <p:animEffect transition="in" filter="fade">
                                      <p:cBhvr>
                                        <p:cTn id="171" dur="1000"/>
                                        <p:tgtEl>
                                          <p:spTgt spid="511"/>
                                        </p:tgtEl>
                                      </p:cBhvr>
                                    </p:animEffect>
                                  </p:childTnLst>
                                </p:cTn>
                              </p:par>
                            </p:childTnLst>
                          </p:cTn>
                        </p:par>
                        <p:par>
                          <p:cTn id="172" fill="hold">
                            <p:stCondLst>
                              <p:cond delay="6000"/>
                            </p:stCondLst>
                            <p:childTnLst>
                              <p:par>
                                <p:cTn id="173" presetID="10" presetClass="entr" presetSubtype="0" fill="hold" grpId="36" nodeType="afterEffect">
                                  <p:stCondLst>
                                    <p:cond delay="0"/>
                                  </p:stCondLst>
                                  <p:iterate type="el">
                                    <p:tmAbs val="0"/>
                                  </p:iterate>
                                  <p:childTnLst>
                                    <p:set>
                                      <p:cBhvr>
                                        <p:cTn id="174" dur="indefinite" fill="hold"/>
                                        <p:tgtEl>
                                          <p:spTgt spid="518"/>
                                        </p:tgtEl>
                                        <p:attrNameLst>
                                          <p:attrName>style.visibility</p:attrName>
                                        </p:attrNameLst>
                                      </p:cBhvr>
                                      <p:to>
                                        <p:strVal val="visible"/>
                                      </p:to>
                                    </p:set>
                                    <p:animEffect transition="in" filter="fade">
                                      <p:cBhvr>
                                        <p:cTn id="175" dur="1000"/>
                                        <p:tgtEl>
                                          <p:spTgt spid="518"/>
                                        </p:tgtEl>
                                      </p:cBhvr>
                                    </p:animEffect>
                                  </p:childTnLst>
                                </p:cTn>
                              </p:par>
                            </p:childTnLst>
                          </p:cTn>
                        </p:par>
                        <p:par>
                          <p:cTn id="176" fill="hold">
                            <p:stCondLst>
                              <p:cond delay="7000"/>
                            </p:stCondLst>
                            <p:childTnLst>
                              <p:par>
                                <p:cTn id="177" presetID="10" presetClass="entr" presetSubtype="0" fill="hold" grpId="37" nodeType="afterEffect">
                                  <p:stCondLst>
                                    <p:cond delay="0"/>
                                  </p:stCondLst>
                                  <p:iterate type="el">
                                    <p:tmAbs val="0"/>
                                  </p:iterate>
                                  <p:childTnLst>
                                    <p:set>
                                      <p:cBhvr>
                                        <p:cTn id="178" dur="indefinite" fill="hold"/>
                                        <p:tgtEl>
                                          <p:spTgt spid="524"/>
                                        </p:tgtEl>
                                        <p:attrNameLst>
                                          <p:attrName>style.visibility</p:attrName>
                                        </p:attrNameLst>
                                      </p:cBhvr>
                                      <p:to>
                                        <p:strVal val="visible"/>
                                      </p:to>
                                    </p:set>
                                    <p:animEffect transition="in" filter="fade">
                                      <p:cBhvr>
                                        <p:cTn id="179" dur="1000"/>
                                        <p:tgtEl>
                                          <p:spTgt spid="524"/>
                                        </p:tgtEl>
                                      </p:cBhvr>
                                    </p:animEffect>
                                  </p:childTnLst>
                                </p:cTn>
                              </p:par>
                            </p:childTnLst>
                          </p:cTn>
                        </p:par>
                        <p:par>
                          <p:cTn id="180" fill="hold">
                            <p:stCondLst>
                              <p:cond delay="8000"/>
                            </p:stCondLst>
                            <p:childTnLst>
                              <p:par>
                                <p:cTn id="181" presetID="10" presetClass="entr" presetSubtype="0" fill="hold" grpId="38" nodeType="afterEffect">
                                  <p:stCondLst>
                                    <p:cond delay="0"/>
                                  </p:stCondLst>
                                  <p:iterate type="el">
                                    <p:tmAbs val="0"/>
                                  </p:iterate>
                                  <p:childTnLst>
                                    <p:set>
                                      <p:cBhvr>
                                        <p:cTn id="182" dur="indefinite" fill="hold"/>
                                        <p:tgtEl>
                                          <p:spTgt spid="528"/>
                                        </p:tgtEl>
                                        <p:attrNameLst>
                                          <p:attrName>style.visibility</p:attrName>
                                        </p:attrNameLst>
                                      </p:cBhvr>
                                      <p:to>
                                        <p:strVal val="visible"/>
                                      </p:to>
                                    </p:set>
                                    <p:animEffect transition="in" filter="fade">
                                      <p:cBhvr>
                                        <p:cTn id="183" dur="1000"/>
                                        <p:tgtEl>
                                          <p:spTgt spid="528"/>
                                        </p:tgtEl>
                                      </p:cBhvr>
                                    </p:animEffect>
                                  </p:childTnLst>
                                </p:cTn>
                              </p:par>
                            </p:childTnLst>
                          </p:cTn>
                        </p:par>
                        <p:par>
                          <p:cTn id="184" fill="hold">
                            <p:stCondLst>
                              <p:cond delay="9000"/>
                            </p:stCondLst>
                            <p:childTnLst>
                              <p:par>
                                <p:cTn id="185" presetID="10" presetClass="entr" presetSubtype="0" fill="hold" grpId="39" nodeType="afterEffect">
                                  <p:stCondLst>
                                    <p:cond delay="0"/>
                                  </p:stCondLst>
                                  <p:iterate type="el">
                                    <p:tmAbs val="0"/>
                                  </p:iterate>
                                  <p:childTnLst>
                                    <p:set>
                                      <p:cBhvr>
                                        <p:cTn id="186" dur="indefinite" fill="hold"/>
                                        <p:tgtEl>
                                          <p:spTgt spid="458"/>
                                        </p:tgtEl>
                                        <p:attrNameLst>
                                          <p:attrName>style.visibility</p:attrName>
                                        </p:attrNameLst>
                                      </p:cBhvr>
                                      <p:to>
                                        <p:strVal val="visible"/>
                                      </p:to>
                                    </p:set>
                                    <p:animEffect transition="in" filter="fade">
                                      <p:cBhvr>
                                        <p:cTn id="187" dur="1000"/>
                                        <p:tgtEl>
                                          <p:spTgt spid="458"/>
                                        </p:tgtEl>
                                      </p:cBhvr>
                                    </p:animEffect>
                                  </p:childTnLst>
                                </p:cTn>
                              </p:par>
                            </p:childTnLst>
                          </p:cTn>
                        </p:par>
                        <p:par>
                          <p:cTn id="188" fill="hold">
                            <p:stCondLst>
                              <p:cond delay="10000"/>
                            </p:stCondLst>
                            <p:childTnLst>
                              <p:par>
                                <p:cTn id="189" presetID="10" presetClass="entr" presetSubtype="0" fill="hold" grpId="40" nodeType="afterEffect">
                                  <p:stCondLst>
                                    <p:cond delay="0"/>
                                  </p:stCondLst>
                                  <p:iterate type="el">
                                    <p:tmAbs val="0"/>
                                  </p:iterate>
                                  <p:childTnLst>
                                    <p:set>
                                      <p:cBhvr>
                                        <p:cTn id="190" dur="indefinite" fill="hold"/>
                                        <p:tgtEl>
                                          <p:spTgt spid="459"/>
                                        </p:tgtEl>
                                        <p:attrNameLst>
                                          <p:attrName>style.visibility</p:attrName>
                                        </p:attrNameLst>
                                      </p:cBhvr>
                                      <p:to>
                                        <p:strVal val="visible"/>
                                      </p:to>
                                    </p:set>
                                    <p:animEffect transition="in" filter="fade">
                                      <p:cBhvr>
                                        <p:cTn id="191" dur="1000"/>
                                        <p:tgtEl>
                                          <p:spTgt spid="459"/>
                                        </p:tgtEl>
                                      </p:cBhvr>
                                    </p:animEffect>
                                  </p:childTnLst>
                                </p:cTn>
                              </p:par>
                            </p:childTnLst>
                          </p:cTn>
                        </p:par>
                        <p:par>
                          <p:cTn id="192" fill="hold">
                            <p:stCondLst>
                              <p:cond delay="11000"/>
                            </p:stCondLst>
                            <p:childTnLst>
                              <p:par>
                                <p:cTn id="193" presetID="10" presetClass="entr" presetSubtype="0" fill="hold" grpId="41" nodeType="afterEffect">
                                  <p:stCondLst>
                                    <p:cond delay="0"/>
                                  </p:stCondLst>
                                  <p:iterate type="el">
                                    <p:tmAbs val="0"/>
                                  </p:iterate>
                                  <p:childTnLst>
                                    <p:set>
                                      <p:cBhvr>
                                        <p:cTn id="194" dur="indefinite" fill="hold"/>
                                        <p:tgtEl>
                                          <p:spTgt spid="460"/>
                                        </p:tgtEl>
                                        <p:attrNameLst>
                                          <p:attrName>style.visibility</p:attrName>
                                        </p:attrNameLst>
                                      </p:cBhvr>
                                      <p:to>
                                        <p:strVal val="visible"/>
                                      </p:to>
                                    </p:set>
                                    <p:animEffect transition="in" filter="fade">
                                      <p:cBhvr>
                                        <p:cTn id="195" dur="1000"/>
                                        <p:tgtEl>
                                          <p:spTgt spid="460"/>
                                        </p:tgtEl>
                                      </p:cBhvr>
                                    </p:animEffect>
                                  </p:childTnLst>
                                </p:cTn>
                              </p:par>
                            </p:childTnLst>
                          </p:cTn>
                        </p:par>
                        <p:par>
                          <p:cTn id="196" fill="hold">
                            <p:stCondLst>
                              <p:cond delay="12000"/>
                            </p:stCondLst>
                            <p:childTnLst>
                              <p:par>
                                <p:cTn id="197" presetID="10" presetClass="entr" presetSubtype="0" fill="hold" grpId="42" nodeType="afterEffect">
                                  <p:stCondLst>
                                    <p:cond delay="0"/>
                                  </p:stCondLst>
                                  <p:iterate type="el">
                                    <p:tmAbs val="0"/>
                                  </p:iterate>
                                  <p:childTnLst>
                                    <p:set>
                                      <p:cBhvr>
                                        <p:cTn id="198" dur="indefinite" fill="hold"/>
                                        <p:tgtEl>
                                          <p:spTgt spid="461"/>
                                        </p:tgtEl>
                                        <p:attrNameLst>
                                          <p:attrName>style.visibility</p:attrName>
                                        </p:attrNameLst>
                                      </p:cBhvr>
                                      <p:to>
                                        <p:strVal val="visible"/>
                                      </p:to>
                                    </p:set>
                                    <p:animEffect transition="in" filter="fade">
                                      <p:cBhvr>
                                        <p:cTn id="199" dur="1000"/>
                                        <p:tgtEl>
                                          <p:spTgt spid="461"/>
                                        </p:tgtEl>
                                      </p:cBhvr>
                                    </p:animEffect>
                                  </p:childTnLst>
                                </p:cTn>
                              </p:par>
                            </p:childTnLst>
                          </p:cTn>
                        </p:par>
                        <p:par>
                          <p:cTn id="200" fill="hold">
                            <p:stCondLst>
                              <p:cond delay="13000"/>
                            </p:stCondLst>
                            <p:childTnLst>
                              <p:par>
                                <p:cTn id="201" presetID="10" presetClass="entr" presetSubtype="0" fill="hold" grpId="43" nodeType="afterEffect">
                                  <p:stCondLst>
                                    <p:cond delay="0"/>
                                  </p:stCondLst>
                                  <p:iterate type="el">
                                    <p:tmAbs val="0"/>
                                  </p:iterate>
                                  <p:childTnLst>
                                    <p:set>
                                      <p:cBhvr>
                                        <p:cTn id="202" dur="indefinite" fill="hold"/>
                                        <p:tgtEl>
                                          <p:spTgt spid="493"/>
                                        </p:tgtEl>
                                        <p:attrNameLst>
                                          <p:attrName>style.visibility</p:attrName>
                                        </p:attrNameLst>
                                      </p:cBhvr>
                                      <p:to>
                                        <p:strVal val="visible"/>
                                      </p:to>
                                    </p:set>
                                    <p:animEffect transition="in" filter="fade">
                                      <p:cBhvr>
                                        <p:cTn id="203" dur="1000"/>
                                        <p:tgtEl>
                                          <p:spTgt spid="493"/>
                                        </p:tgtEl>
                                      </p:cBhvr>
                                    </p:animEffect>
                                  </p:childTnLst>
                                </p:cTn>
                              </p:par>
                            </p:childTnLst>
                          </p:cTn>
                        </p:par>
                        <p:par>
                          <p:cTn id="204" fill="hold">
                            <p:stCondLst>
                              <p:cond delay="14000"/>
                            </p:stCondLst>
                            <p:childTnLst>
                              <p:par>
                                <p:cTn id="205" presetID="10" presetClass="entr" presetSubtype="0" fill="hold" grpId="44" nodeType="afterEffect">
                                  <p:stCondLst>
                                    <p:cond delay="0"/>
                                  </p:stCondLst>
                                  <p:iterate type="el">
                                    <p:tmAbs val="0"/>
                                  </p:iterate>
                                  <p:childTnLst>
                                    <p:set>
                                      <p:cBhvr>
                                        <p:cTn id="206" dur="indefinite" fill="hold"/>
                                        <p:tgtEl>
                                          <p:spTgt spid="502"/>
                                        </p:tgtEl>
                                        <p:attrNameLst>
                                          <p:attrName>style.visibility</p:attrName>
                                        </p:attrNameLst>
                                      </p:cBhvr>
                                      <p:to>
                                        <p:strVal val="visible"/>
                                      </p:to>
                                    </p:set>
                                    <p:animEffect transition="in" filter="fade">
                                      <p:cBhvr>
                                        <p:cTn id="207" dur="1000"/>
                                        <p:tgtEl>
                                          <p:spTgt spid="502"/>
                                        </p:tgtEl>
                                      </p:cBhvr>
                                    </p:animEffect>
                                  </p:childTnLst>
                                </p:cTn>
                              </p:par>
                            </p:childTnLst>
                          </p:cTn>
                        </p:par>
                        <p:par>
                          <p:cTn id="208" fill="hold">
                            <p:stCondLst>
                              <p:cond delay="15000"/>
                            </p:stCondLst>
                            <p:childTnLst>
                              <p:par>
                                <p:cTn id="209" presetID="10" presetClass="entr" presetSubtype="0" fill="hold" grpId="45" nodeType="afterEffect">
                                  <p:stCondLst>
                                    <p:cond delay="0"/>
                                  </p:stCondLst>
                                  <p:iterate type="el">
                                    <p:tmAbs val="0"/>
                                  </p:iterate>
                                  <p:childTnLst>
                                    <p:set>
                                      <p:cBhvr>
                                        <p:cTn id="210" dur="indefinite" fill="hold"/>
                                        <p:tgtEl>
                                          <p:spTgt spid="510"/>
                                        </p:tgtEl>
                                        <p:attrNameLst>
                                          <p:attrName>style.visibility</p:attrName>
                                        </p:attrNameLst>
                                      </p:cBhvr>
                                      <p:to>
                                        <p:strVal val="visible"/>
                                      </p:to>
                                    </p:set>
                                    <p:animEffect transition="in" filter="fade">
                                      <p:cBhvr>
                                        <p:cTn id="211" dur="1000"/>
                                        <p:tgtEl>
                                          <p:spTgt spid="510"/>
                                        </p:tgtEl>
                                      </p:cBhvr>
                                    </p:animEffect>
                                  </p:childTnLst>
                                </p:cTn>
                              </p:par>
                            </p:childTnLst>
                          </p:cTn>
                        </p:par>
                        <p:par>
                          <p:cTn id="212" fill="hold">
                            <p:stCondLst>
                              <p:cond delay="16000"/>
                            </p:stCondLst>
                            <p:childTnLst>
                              <p:par>
                                <p:cTn id="213" presetID="10" presetClass="entr" presetSubtype="0" fill="hold" grpId="46" nodeType="afterEffect">
                                  <p:stCondLst>
                                    <p:cond delay="0"/>
                                  </p:stCondLst>
                                  <p:iterate type="el">
                                    <p:tmAbs val="0"/>
                                  </p:iterate>
                                  <p:childTnLst>
                                    <p:set>
                                      <p:cBhvr>
                                        <p:cTn id="214" dur="indefinite" fill="hold"/>
                                        <p:tgtEl>
                                          <p:spTgt spid="517"/>
                                        </p:tgtEl>
                                        <p:attrNameLst>
                                          <p:attrName>style.visibility</p:attrName>
                                        </p:attrNameLst>
                                      </p:cBhvr>
                                      <p:to>
                                        <p:strVal val="visible"/>
                                      </p:to>
                                    </p:set>
                                    <p:animEffect transition="in" filter="fade">
                                      <p:cBhvr>
                                        <p:cTn id="215" dur="1000"/>
                                        <p:tgtEl>
                                          <p:spTgt spid="517"/>
                                        </p:tgtEl>
                                      </p:cBhvr>
                                    </p:animEffect>
                                  </p:childTnLst>
                                </p:cTn>
                              </p:par>
                            </p:childTnLst>
                          </p:cTn>
                        </p:par>
                        <p:par>
                          <p:cTn id="216" fill="hold">
                            <p:stCondLst>
                              <p:cond delay="17000"/>
                            </p:stCondLst>
                            <p:childTnLst>
                              <p:par>
                                <p:cTn id="217" presetID="10" presetClass="entr" presetSubtype="0" fill="hold" grpId="47" nodeType="afterEffect">
                                  <p:stCondLst>
                                    <p:cond delay="0"/>
                                  </p:stCondLst>
                                  <p:iterate type="el">
                                    <p:tmAbs val="0"/>
                                  </p:iterate>
                                  <p:childTnLst>
                                    <p:set>
                                      <p:cBhvr>
                                        <p:cTn id="218" dur="indefinite" fill="hold"/>
                                        <p:tgtEl>
                                          <p:spTgt spid="523"/>
                                        </p:tgtEl>
                                        <p:attrNameLst>
                                          <p:attrName>style.visibility</p:attrName>
                                        </p:attrNameLst>
                                      </p:cBhvr>
                                      <p:to>
                                        <p:strVal val="visible"/>
                                      </p:to>
                                    </p:set>
                                    <p:animEffect transition="in" filter="fade">
                                      <p:cBhvr>
                                        <p:cTn id="219" dur="1000"/>
                                        <p:tgtEl>
                                          <p:spTgt spid="523"/>
                                        </p:tgtEl>
                                      </p:cBhvr>
                                    </p:animEffect>
                                  </p:childTnLst>
                                </p:cTn>
                              </p:par>
                            </p:childTnLst>
                          </p:cTn>
                        </p:par>
                        <p:par>
                          <p:cTn id="220" fill="hold">
                            <p:stCondLst>
                              <p:cond delay="18000"/>
                            </p:stCondLst>
                            <p:childTnLst>
                              <p:par>
                                <p:cTn id="221" presetID="10" presetClass="entr" presetSubtype="0" fill="hold" grpId="48" nodeType="afterEffect">
                                  <p:stCondLst>
                                    <p:cond delay="0"/>
                                  </p:stCondLst>
                                  <p:iterate type="el">
                                    <p:tmAbs val="0"/>
                                  </p:iterate>
                                  <p:childTnLst>
                                    <p:set>
                                      <p:cBhvr>
                                        <p:cTn id="222" dur="indefinite" fill="hold"/>
                                        <p:tgtEl>
                                          <p:spTgt spid="527"/>
                                        </p:tgtEl>
                                        <p:attrNameLst>
                                          <p:attrName>style.visibility</p:attrName>
                                        </p:attrNameLst>
                                      </p:cBhvr>
                                      <p:to>
                                        <p:strVal val="visible"/>
                                      </p:to>
                                    </p:set>
                                    <p:animEffect transition="in" filter="fade">
                                      <p:cBhvr>
                                        <p:cTn id="223" dur="1000"/>
                                        <p:tgtEl>
                                          <p:spTgt spid="527"/>
                                        </p:tgtEl>
                                      </p:cBhvr>
                                    </p:animEffect>
                                  </p:childTnLst>
                                </p:cTn>
                              </p:par>
                            </p:childTnLst>
                          </p:cTn>
                        </p:par>
                        <p:par>
                          <p:cTn id="224" fill="hold">
                            <p:stCondLst>
                              <p:cond delay="19000"/>
                            </p:stCondLst>
                            <p:childTnLst>
                              <p:par>
                                <p:cTn id="225" presetID="10" presetClass="entr" presetSubtype="0" fill="hold" grpId="49" nodeType="afterEffect">
                                  <p:stCondLst>
                                    <p:cond delay="0"/>
                                  </p:stCondLst>
                                  <p:iterate type="el">
                                    <p:tmAbs val="0"/>
                                  </p:iterate>
                                  <p:childTnLst>
                                    <p:set>
                                      <p:cBhvr>
                                        <p:cTn id="226" dur="indefinite" fill="hold"/>
                                        <p:tgtEl>
                                          <p:spTgt spid="486"/>
                                        </p:tgtEl>
                                        <p:attrNameLst>
                                          <p:attrName>style.visibility</p:attrName>
                                        </p:attrNameLst>
                                      </p:cBhvr>
                                      <p:to>
                                        <p:strVal val="visible"/>
                                      </p:to>
                                    </p:set>
                                    <p:animEffect transition="in" filter="fade">
                                      <p:cBhvr>
                                        <p:cTn id="227" dur="1000"/>
                                        <p:tgtEl>
                                          <p:spTgt spid="486"/>
                                        </p:tgtEl>
                                      </p:cBhvr>
                                    </p:animEffect>
                                  </p:childTnLst>
                                </p:cTn>
                              </p:par>
                            </p:childTnLst>
                          </p:cTn>
                        </p:par>
                        <p:par>
                          <p:cTn id="228" fill="hold">
                            <p:stCondLst>
                              <p:cond delay="20000"/>
                            </p:stCondLst>
                            <p:childTnLst>
                              <p:par>
                                <p:cTn id="229" presetID="10" presetClass="entr" presetSubtype="0" fill="hold" grpId="50" nodeType="afterEffect">
                                  <p:stCondLst>
                                    <p:cond delay="0"/>
                                  </p:stCondLst>
                                  <p:iterate type="el">
                                    <p:tmAbs val="0"/>
                                  </p:iterate>
                                  <p:childTnLst>
                                    <p:set>
                                      <p:cBhvr>
                                        <p:cTn id="230" dur="indefinite" fill="hold"/>
                                        <p:tgtEl>
                                          <p:spTgt spid="487"/>
                                        </p:tgtEl>
                                        <p:attrNameLst>
                                          <p:attrName>style.visibility</p:attrName>
                                        </p:attrNameLst>
                                      </p:cBhvr>
                                      <p:to>
                                        <p:strVal val="visible"/>
                                      </p:to>
                                    </p:set>
                                    <p:animEffect transition="in" filter="fade">
                                      <p:cBhvr>
                                        <p:cTn id="231" dur="1000"/>
                                        <p:tgtEl>
                                          <p:spTgt spid="487"/>
                                        </p:tgtEl>
                                      </p:cBhvr>
                                    </p:animEffect>
                                  </p:childTnLst>
                                </p:cTn>
                              </p:par>
                            </p:childTnLst>
                          </p:cTn>
                        </p:par>
                        <p:par>
                          <p:cTn id="232" fill="hold">
                            <p:stCondLst>
                              <p:cond delay="21000"/>
                            </p:stCondLst>
                            <p:childTnLst>
                              <p:par>
                                <p:cTn id="233" presetID="10" presetClass="entr" presetSubtype="0" fill="hold" grpId="51" nodeType="afterEffect">
                                  <p:stCondLst>
                                    <p:cond delay="0"/>
                                  </p:stCondLst>
                                  <p:iterate type="el">
                                    <p:tmAbs val="0"/>
                                  </p:iterate>
                                  <p:childTnLst>
                                    <p:set>
                                      <p:cBhvr>
                                        <p:cTn id="234" dur="indefinite" fill="hold"/>
                                        <p:tgtEl>
                                          <p:spTgt spid="488"/>
                                        </p:tgtEl>
                                        <p:attrNameLst>
                                          <p:attrName>style.visibility</p:attrName>
                                        </p:attrNameLst>
                                      </p:cBhvr>
                                      <p:to>
                                        <p:strVal val="visible"/>
                                      </p:to>
                                    </p:set>
                                    <p:animEffect transition="in" filter="fade">
                                      <p:cBhvr>
                                        <p:cTn id="235" dur="1000"/>
                                        <p:tgtEl>
                                          <p:spTgt spid="488"/>
                                        </p:tgtEl>
                                      </p:cBhvr>
                                    </p:animEffect>
                                  </p:childTnLst>
                                </p:cTn>
                              </p:par>
                            </p:childTnLst>
                          </p:cTn>
                        </p:par>
                        <p:par>
                          <p:cTn id="236" fill="hold">
                            <p:stCondLst>
                              <p:cond delay="22000"/>
                            </p:stCondLst>
                            <p:childTnLst>
                              <p:par>
                                <p:cTn id="237" presetID="10" presetClass="entr" presetSubtype="0" fill="hold" grpId="52" nodeType="afterEffect">
                                  <p:stCondLst>
                                    <p:cond delay="0"/>
                                  </p:stCondLst>
                                  <p:iterate type="el">
                                    <p:tmAbs val="0"/>
                                  </p:iterate>
                                  <p:childTnLst>
                                    <p:set>
                                      <p:cBhvr>
                                        <p:cTn id="238" dur="indefinite" fill="hold"/>
                                        <p:tgtEl>
                                          <p:spTgt spid="489"/>
                                        </p:tgtEl>
                                        <p:attrNameLst>
                                          <p:attrName>style.visibility</p:attrName>
                                        </p:attrNameLst>
                                      </p:cBhvr>
                                      <p:to>
                                        <p:strVal val="visible"/>
                                      </p:to>
                                    </p:set>
                                    <p:animEffect transition="in" filter="fade">
                                      <p:cBhvr>
                                        <p:cTn id="239" dur="1000"/>
                                        <p:tgtEl>
                                          <p:spTgt spid="489"/>
                                        </p:tgtEl>
                                      </p:cBhvr>
                                    </p:animEffect>
                                  </p:childTnLst>
                                </p:cTn>
                              </p:par>
                            </p:childTnLst>
                          </p:cTn>
                        </p:par>
                        <p:par>
                          <p:cTn id="240" fill="hold">
                            <p:stCondLst>
                              <p:cond delay="23000"/>
                            </p:stCondLst>
                            <p:childTnLst>
                              <p:par>
                                <p:cTn id="241" presetID="10" presetClass="entr" presetSubtype="0" fill="hold" grpId="53" nodeType="afterEffect">
                                  <p:stCondLst>
                                    <p:cond delay="0"/>
                                  </p:stCondLst>
                                  <p:iterate type="el">
                                    <p:tmAbs val="0"/>
                                  </p:iterate>
                                  <p:childTnLst>
                                    <p:set>
                                      <p:cBhvr>
                                        <p:cTn id="242" dur="indefinite" fill="hold"/>
                                        <p:tgtEl>
                                          <p:spTgt spid="480"/>
                                        </p:tgtEl>
                                        <p:attrNameLst>
                                          <p:attrName>style.visibility</p:attrName>
                                        </p:attrNameLst>
                                      </p:cBhvr>
                                      <p:to>
                                        <p:strVal val="visible"/>
                                      </p:to>
                                    </p:set>
                                    <p:animEffect transition="in" filter="fade">
                                      <p:cBhvr>
                                        <p:cTn id="243" dur="1000"/>
                                        <p:tgtEl>
                                          <p:spTgt spid="480"/>
                                        </p:tgtEl>
                                      </p:cBhvr>
                                    </p:animEffect>
                                  </p:childTnLst>
                                </p:cTn>
                              </p:par>
                            </p:childTnLst>
                          </p:cTn>
                        </p:par>
                        <p:par>
                          <p:cTn id="244" fill="hold">
                            <p:stCondLst>
                              <p:cond delay="24000"/>
                            </p:stCondLst>
                            <p:childTnLst>
                              <p:par>
                                <p:cTn id="245" presetID="10" presetClass="entr" presetSubtype="0" fill="hold" grpId="54" nodeType="afterEffect">
                                  <p:stCondLst>
                                    <p:cond delay="0"/>
                                  </p:stCondLst>
                                  <p:iterate type="el">
                                    <p:tmAbs val="0"/>
                                  </p:iterate>
                                  <p:childTnLst>
                                    <p:set>
                                      <p:cBhvr>
                                        <p:cTn id="246" dur="indefinite" fill="hold"/>
                                        <p:tgtEl>
                                          <p:spTgt spid="481"/>
                                        </p:tgtEl>
                                        <p:attrNameLst>
                                          <p:attrName>style.visibility</p:attrName>
                                        </p:attrNameLst>
                                      </p:cBhvr>
                                      <p:to>
                                        <p:strVal val="visible"/>
                                      </p:to>
                                    </p:set>
                                    <p:animEffect transition="in" filter="fade">
                                      <p:cBhvr>
                                        <p:cTn id="247" dur="1000"/>
                                        <p:tgtEl>
                                          <p:spTgt spid="481"/>
                                        </p:tgtEl>
                                      </p:cBhvr>
                                    </p:animEffect>
                                  </p:childTnLst>
                                </p:cTn>
                              </p:par>
                            </p:childTnLst>
                          </p:cTn>
                        </p:par>
                        <p:par>
                          <p:cTn id="248" fill="hold">
                            <p:stCondLst>
                              <p:cond delay="25000"/>
                            </p:stCondLst>
                            <p:childTnLst>
                              <p:par>
                                <p:cTn id="249" presetID="10" presetClass="entr" presetSubtype="0" fill="hold" grpId="55" nodeType="afterEffect">
                                  <p:stCondLst>
                                    <p:cond delay="0"/>
                                  </p:stCondLst>
                                  <p:iterate type="el">
                                    <p:tmAbs val="0"/>
                                  </p:iterate>
                                  <p:childTnLst>
                                    <p:set>
                                      <p:cBhvr>
                                        <p:cTn id="250" dur="indefinite" fill="hold"/>
                                        <p:tgtEl>
                                          <p:spTgt spid="482"/>
                                        </p:tgtEl>
                                        <p:attrNameLst>
                                          <p:attrName>style.visibility</p:attrName>
                                        </p:attrNameLst>
                                      </p:cBhvr>
                                      <p:to>
                                        <p:strVal val="visible"/>
                                      </p:to>
                                    </p:set>
                                    <p:animEffect transition="in" filter="fade">
                                      <p:cBhvr>
                                        <p:cTn id="251" dur="1000"/>
                                        <p:tgtEl>
                                          <p:spTgt spid="482"/>
                                        </p:tgtEl>
                                      </p:cBhvr>
                                    </p:animEffect>
                                  </p:childTnLst>
                                </p:cTn>
                              </p:par>
                            </p:childTnLst>
                          </p:cTn>
                        </p:par>
                        <p:par>
                          <p:cTn id="252" fill="hold">
                            <p:stCondLst>
                              <p:cond delay="26000"/>
                            </p:stCondLst>
                            <p:childTnLst>
                              <p:par>
                                <p:cTn id="253" presetID="10" presetClass="entr" presetSubtype="0" fill="hold" grpId="56" nodeType="afterEffect">
                                  <p:stCondLst>
                                    <p:cond delay="0"/>
                                  </p:stCondLst>
                                  <p:iterate type="el">
                                    <p:tmAbs val="0"/>
                                  </p:iterate>
                                  <p:childTnLst>
                                    <p:set>
                                      <p:cBhvr>
                                        <p:cTn id="254" dur="indefinite" fill="hold"/>
                                        <p:tgtEl>
                                          <p:spTgt spid="483"/>
                                        </p:tgtEl>
                                        <p:attrNameLst>
                                          <p:attrName>style.visibility</p:attrName>
                                        </p:attrNameLst>
                                      </p:cBhvr>
                                      <p:to>
                                        <p:strVal val="visible"/>
                                      </p:to>
                                    </p:set>
                                    <p:animEffect transition="in" filter="fade">
                                      <p:cBhvr>
                                        <p:cTn id="255" dur="1000"/>
                                        <p:tgtEl>
                                          <p:spTgt spid="483"/>
                                        </p:tgtEl>
                                      </p:cBhvr>
                                    </p:animEffect>
                                  </p:childTnLst>
                                </p:cTn>
                              </p:par>
                            </p:childTnLst>
                          </p:cTn>
                        </p:par>
                        <p:par>
                          <p:cTn id="256" fill="hold">
                            <p:stCondLst>
                              <p:cond delay="27000"/>
                            </p:stCondLst>
                            <p:childTnLst>
                              <p:par>
                                <p:cTn id="257" presetID="10" presetClass="entr" presetSubtype="0" fill="hold" grpId="57" nodeType="afterEffect">
                                  <p:stCondLst>
                                    <p:cond delay="0"/>
                                  </p:stCondLst>
                                  <p:iterate type="el">
                                    <p:tmAbs val="0"/>
                                  </p:iterate>
                                  <p:childTnLst>
                                    <p:set>
                                      <p:cBhvr>
                                        <p:cTn id="258" dur="indefinite" fill="hold"/>
                                        <p:tgtEl>
                                          <p:spTgt spid="531"/>
                                        </p:tgtEl>
                                        <p:attrNameLst>
                                          <p:attrName>style.visibility</p:attrName>
                                        </p:attrNameLst>
                                      </p:cBhvr>
                                      <p:to>
                                        <p:strVal val="visible"/>
                                      </p:to>
                                    </p:set>
                                    <p:animEffect transition="in" filter="fade">
                                      <p:cBhvr>
                                        <p:cTn id="259" dur="1000"/>
                                        <p:tgtEl>
                                          <p:spTgt spid="531"/>
                                        </p:tgtEl>
                                      </p:cBhvr>
                                    </p:animEffect>
                                  </p:childTnLst>
                                </p:cTn>
                              </p:par>
                            </p:childTnLst>
                          </p:cTn>
                        </p:par>
                        <p:par>
                          <p:cTn id="260" fill="hold">
                            <p:stCondLst>
                              <p:cond delay="28000"/>
                            </p:stCondLst>
                            <p:childTnLst>
                              <p:par>
                                <p:cTn id="261" presetID="10" presetClass="entr" presetSubtype="0" fill="hold" grpId="58" nodeType="afterEffect">
                                  <p:stCondLst>
                                    <p:cond delay="0"/>
                                  </p:stCondLst>
                                  <p:iterate type="el">
                                    <p:tmAbs val="0"/>
                                  </p:iterate>
                                  <p:childTnLst>
                                    <p:set>
                                      <p:cBhvr>
                                        <p:cTn id="262" dur="indefinite" fill="hold"/>
                                        <p:tgtEl>
                                          <p:spTgt spid="490"/>
                                        </p:tgtEl>
                                        <p:attrNameLst>
                                          <p:attrName>style.visibility</p:attrName>
                                        </p:attrNameLst>
                                      </p:cBhvr>
                                      <p:to>
                                        <p:strVal val="visible"/>
                                      </p:to>
                                    </p:set>
                                    <p:animEffect transition="in" filter="fade">
                                      <p:cBhvr>
                                        <p:cTn id="263" dur="1000"/>
                                        <p:tgtEl>
                                          <p:spTgt spid="490"/>
                                        </p:tgtEl>
                                      </p:cBhvr>
                                    </p:animEffect>
                                  </p:childTnLst>
                                </p:cTn>
                              </p:par>
                            </p:childTnLst>
                          </p:cTn>
                        </p:par>
                        <p:par>
                          <p:cTn id="264" fill="hold">
                            <p:stCondLst>
                              <p:cond delay="29000"/>
                            </p:stCondLst>
                            <p:childTnLst>
                              <p:par>
                                <p:cTn id="265" presetID="10" presetClass="entr" presetSubtype="0" fill="hold" grpId="59" nodeType="afterEffect">
                                  <p:stCondLst>
                                    <p:cond delay="0"/>
                                  </p:stCondLst>
                                  <p:iterate type="el">
                                    <p:tmAbs val="0"/>
                                  </p:iterate>
                                  <p:childTnLst>
                                    <p:set>
                                      <p:cBhvr>
                                        <p:cTn id="266" dur="indefinite" fill="hold"/>
                                        <p:tgtEl>
                                          <p:spTgt spid="491"/>
                                        </p:tgtEl>
                                        <p:attrNameLst>
                                          <p:attrName>style.visibility</p:attrName>
                                        </p:attrNameLst>
                                      </p:cBhvr>
                                      <p:to>
                                        <p:strVal val="visible"/>
                                      </p:to>
                                    </p:set>
                                    <p:animEffect transition="in" filter="fade">
                                      <p:cBhvr>
                                        <p:cTn id="267" dur="1000"/>
                                        <p:tgtEl>
                                          <p:spTgt spid="491"/>
                                        </p:tgtEl>
                                      </p:cBhvr>
                                    </p:animEffect>
                                  </p:childTnLst>
                                </p:cTn>
                              </p:par>
                            </p:childTnLst>
                          </p:cTn>
                        </p:par>
                        <p:par>
                          <p:cTn id="268" fill="hold">
                            <p:stCondLst>
                              <p:cond delay="30000"/>
                            </p:stCondLst>
                            <p:childTnLst>
                              <p:par>
                                <p:cTn id="269" presetID="10" presetClass="entr" presetSubtype="0" fill="hold" grpId="60" nodeType="afterEffect">
                                  <p:stCondLst>
                                    <p:cond delay="0"/>
                                  </p:stCondLst>
                                  <p:iterate type="el">
                                    <p:tmAbs val="0"/>
                                  </p:iterate>
                                  <p:childTnLst>
                                    <p:set>
                                      <p:cBhvr>
                                        <p:cTn id="270" dur="indefinite" fill="hold"/>
                                        <p:tgtEl>
                                          <p:spTgt spid="492"/>
                                        </p:tgtEl>
                                        <p:attrNameLst>
                                          <p:attrName>style.visibility</p:attrName>
                                        </p:attrNameLst>
                                      </p:cBhvr>
                                      <p:to>
                                        <p:strVal val="visible"/>
                                      </p:to>
                                    </p:set>
                                    <p:animEffect transition="in" filter="fade">
                                      <p:cBhvr>
                                        <p:cTn id="271" dur="1000"/>
                                        <p:tgtEl>
                                          <p:spTgt spid="492"/>
                                        </p:tgtEl>
                                      </p:cBhvr>
                                    </p:animEffect>
                                  </p:childTnLst>
                                </p:cTn>
                              </p:par>
                            </p:childTnLst>
                          </p:cTn>
                        </p:par>
                        <p:par>
                          <p:cTn id="272" fill="hold">
                            <p:stCondLst>
                              <p:cond delay="31000"/>
                            </p:stCondLst>
                            <p:childTnLst>
                              <p:par>
                                <p:cTn id="273" presetID="10" presetClass="entr" presetSubtype="0" fill="hold" grpId="61" nodeType="afterEffect">
                                  <p:stCondLst>
                                    <p:cond delay="0"/>
                                  </p:stCondLst>
                                  <p:iterate type="el">
                                    <p:tmAbs val="0"/>
                                  </p:iterate>
                                  <p:childTnLst>
                                    <p:set>
                                      <p:cBhvr>
                                        <p:cTn id="274" dur="indefinite" fill="hold"/>
                                        <p:tgtEl>
                                          <p:spTgt spid="496"/>
                                        </p:tgtEl>
                                        <p:attrNameLst>
                                          <p:attrName>style.visibility</p:attrName>
                                        </p:attrNameLst>
                                      </p:cBhvr>
                                      <p:to>
                                        <p:strVal val="visible"/>
                                      </p:to>
                                    </p:set>
                                    <p:animEffect transition="in" filter="fade">
                                      <p:cBhvr>
                                        <p:cTn id="275" dur="1000"/>
                                        <p:tgtEl>
                                          <p:spTgt spid="496"/>
                                        </p:tgtEl>
                                      </p:cBhvr>
                                    </p:animEffect>
                                  </p:childTnLst>
                                </p:cTn>
                              </p:par>
                            </p:childTnLst>
                          </p:cTn>
                        </p:par>
                        <p:par>
                          <p:cTn id="276" fill="hold">
                            <p:stCondLst>
                              <p:cond delay="32000"/>
                            </p:stCondLst>
                            <p:childTnLst>
                              <p:par>
                                <p:cTn id="277" presetID="10" presetClass="entr" presetSubtype="0" fill="hold" grpId="62" nodeType="afterEffect">
                                  <p:stCondLst>
                                    <p:cond delay="0"/>
                                  </p:stCondLst>
                                  <p:iterate type="el">
                                    <p:tmAbs val="0"/>
                                  </p:iterate>
                                  <p:childTnLst>
                                    <p:set>
                                      <p:cBhvr>
                                        <p:cTn id="278" dur="indefinite" fill="hold"/>
                                        <p:tgtEl>
                                          <p:spTgt spid="497"/>
                                        </p:tgtEl>
                                        <p:attrNameLst>
                                          <p:attrName>style.visibility</p:attrName>
                                        </p:attrNameLst>
                                      </p:cBhvr>
                                      <p:to>
                                        <p:strVal val="visible"/>
                                      </p:to>
                                    </p:set>
                                    <p:animEffect transition="in" filter="fade">
                                      <p:cBhvr>
                                        <p:cTn id="279" dur="1000"/>
                                        <p:tgtEl>
                                          <p:spTgt spid="497"/>
                                        </p:tgtEl>
                                      </p:cBhvr>
                                    </p:animEffect>
                                  </p:childTnLst>
                                </p:cTn>
                              </p:par>
                            </p:childTnLst>
                          </p:cTn>
                        </p:par>
                        <p:par>
                          <p:cTn id="280" fill="hold">
                            <p:stCondLst>
                              <p:cond delay="33000"/>
                            </p:stCondLst>
                            <p:childTnLst>
                              <p:par>
                                <p:cTn id="281" presetID="10" presetClass="entr" presetSubtype="0" fill="hold" grpId="63" nodeType="afterEffect">
                                  <p:stCondLst>
                                    <p:cond delay="0"/>
                                  </p:stCondLst>
                                  <p:iterate type="el">
                                    <p:tmAbs val="0"/>
                                  </p:iterate>
                                  <p:childTnLst>
                                    <p:set>
                                      <p:cBhvr>
                                        <p:cTn id="282" dur="indefinite" fill="hold"/>
                                        <p:tgtEl>
                                          <p:spTgt spid="498"/>
                                        </p:tgtEl>
                                        <p:attrNameLst>
                                          <p:attrName>style.visibility</p:attrName>
                                        </p:attrNameLst>
                                      </p:cBhvr>
                                      <p:to>
                                        <p:strVal val="visible"/>
                                      </p:to>
                                    </p:set>
                                    <p:animEffect transition="in" filter="fade">
                                      <p:cBhvr>
                                        <p:cTn id="283" dur="1000"/>
                                        <p:tgtEl>
                                          <p:spTgt spid="498"/>
                                        </p:tgtEl>
                                      </p:cBhvr>
                                    </p:animEffect>
                                  </p:childTnLst>
                                </p:cTn>
                              </p:par>
                            </p:childTnLst>
                          </p:cTn>
                        </p:par>
                      </p:childTnLst>
                    </p:cTn>
                  </p:par>
                  <p:par>
                    <p:cTn id="284" fill="hold">
                      <p:stCondLst>
                        <p:cond delay="indefinite"/>
                      </p:stCondLst>
                      <p:childTnLst>
                        <p:par>
                          <p:cTn id="285" fill="hold">
                            <p:stCondLst>
                              <p:cond delay="0"/>
                            </p:stCondLst>
                            <p:childTnLst>
                              <p:par>
                                <p:cTn id="286" presetID="10" presetClass="entr" presetSubtype="0" fill="hold" grpId="64" nodeType="clickEffect">
                                  <p:stCondLst>
                                    <p:cond delay="0"/>
                                  </p:stCondLst>
                                  <p:iterate type="el">
                                    <p:tmAbs val="0"/>
                                  </p:iterate>
                                  <p:childTnLst>
                                    <p:set>
                                      <p:cBhvr>
                                        <p:cTn id="287" dur="indefinite" fill="hold"/>
                                        <p:tgtEl>
                                          <p:spTgt spid="445"/>
                                        </p:tgtEl>
                                        <p:attrNameLst>
                                          <p:attrName>style.visibility</p:attrName>
                                        </p:attrNameLst>
                                      </p:cBhvr>
                                      <p:to>
                                        <p:strVal val="visible"/>
                                      </p:to>
                                    </p:set>
                                    <p:animEffect transition="in" filter="fade">
                                      <p:cBhvr>
                                        <p:cTn id="288" dur="1000"/>
                                        <p:tgtEl>
                                          <p:spTgt spid="445"/>
                                        </p:tgtEl>
                                      </p:cBhvr>
                                    </p:animEffect>
                                  </p:childTnLst>
                                </p:cTn>
                              </p:par>
                            </p:childTnLst>
                          </p:cTn>
                        </p:par>
                      </p:childTnLst>
                    </p:cTn>
                  </p:par>
                  <p:par>
                    <p:cTn id="289" fill="hold">
                      <p:stCondLst>
                        <p:cond delay="indefinite"/>
                      </p:stCondLst>
                      <p:childTnLst>
                        <p:par>
                          <p:cTn id="290" fill="hold">
                            <p:stCondLst>
                              <p:cond delay="0"/>
                            </p:stCondLst>
                            <p:childTnLst>
                              <p:par>
                                <p:cTn id="291" presetID="10" presetClass="entr" presetSubtype="0" fill="hold" grpId="65" nodeType="clickEffect">
                                  <p:stCondLst>
                                    <p:cond delay="0"/>
                                  </p:stCondLst>
                                  <p:iterate type="el">
                                    <p:tmAbs val="0"/>
                                  </p:iterate>
                                  <p:childTnLst>
                                    <p:set>
                                      <p:cBhvr>
                                        <p:cTn id="292" dur="indefinite" fill="hold"/>
                                        <p:tgtEl>
                                          <p:spTgt spid="501"/>
                                        </p:tgtEl>
                                        <p:attrNameLst>
                                          <p:attrName>style.visibility</p:attrName>
                                        </p:attrNameLst>
                                      </p:cBhvr>
                                      <p:to>
                                        <p:strVal val="visible"/>
                                      </p:to>
                                    </p:set>
                                    <p:animEffect transition="in" filter="fade">
                                      <p:cBhvr>
                                        <p:cTn id="293" dur="1000"/>
                                        <p:tgtEl>
                                          <p:spTgt spid="501"/>
                                        </p:tgtEl>
                                      </p:cBhvr>
                                    </p:animEffect>
                                  </p:childTnLst>
                                </p:cTn>
                              </p:par>
                            </p:childTnLst>
                          </p:cTn>
                        </p:par>
                        <p:par>
                          <p:cTn id="294" fill="hold">
                            <p:stCondLst>
                              <p:cond delay="1000"/>
                            </p:stCondLst>
                            <p:childTnLst>
                              <p:par>
                                <p:cTn id="295" presetID="10" presetClass="entr" presetSubtype="0" fill="hold" grpId="66" nodeType="afterEffect">
                                  <p:stCondLst>
                                    <p:cond delay="0"/>
                                  </p:stCondLst>
                                  <p:iterate type="el">
                                    <p:tmAbs val="0"/>
                                  </p:iterate>
                                  <p:childTnLst>
                                    <p:set>
                                      <p:cBhvr>
                                        <p:cTn id="296" dur="indefinite" fill="hold"/>
                                        <p:tgtEl>
                                          <p:spTgt spid="529"/>
                                        </p:tgtEl>
                                        <p:attrNameLst>
                                          <p:attrName>style.visibility</p:attrName>
                                        </p:attrNameLst>
                                      </p:cBhvr>
                                      <p:to>
                                        <p:strVal val="visible"/>
                                      </p:to>
                                    </p:set>
                                    <p:animEffect transition="in" filter="fade">
                                      <p:cBhvr>
                                        <p:cTn id="297" dur="1000"/>
                                        <p:tgtEl>
                                          <p:spTgt spid="529"/>
                                        </p:tgtEl>
                                      </p:cBhvr>
                                    </p:animEffect>
                                  </p:childTnLst>
                                </p:cTn>
                              </p:par>
                            </p:childTnLst>
                          </p:cTn>
                        </p:par>
                        <p:par>
                          <p:cTn id="298" fill="hold">
                            <p:stCondLst>
                              <p:cond delay="2000"/>
                            </p:stCondLst>
                            <p:childTnLst>
                              <p:par>
                                <p:cTn id="299" presetID="10" presetClass="entr" presetSubtype="0" fill="hold" grpId="67" nodeType="afterEffect">
                                  <p:stCondLst>
                                    <p:cond delay="0"/>
                                  </p:stCondLst>
                                  <p:iterate type="el">
                                    <p:tmAbs val="0"/>
                                  </p:iterate>
                                  <p:childTnLst>
                                    <p:set>
                                      <p:cBhvr>
                                        <p:cTn id="300" dur="indefinite" fill="hold"/>
                                        <p:tgtEl>
                                          <p:spTgt spid="550"/>
                                        </p:tgtEl>
                                        <p:attrNameLst>
                                          <p:attrName>style.visibility</p:attrName>
                                        </p:attrNameLst>
                                      </p:cBhvr>
                                      <p:to>
                                        <p:strVal val="visible"/>
                                      </p:to>
                                    </p:set>
                                    <p:animEffect transition="in" filter="fade">
                                      <p:cBhvr>
                                        <p:cTn id="301" dur="500"/>
                                        <p:tgtEl>
                                          <p:spTgt spid="550"/>
                                        </p:tgtEl>
                                      </p:cBhvr>
                                    </p:animEffect>
                                  </p:childTnLst>
                                </p:cTn>
                              </p:par>
                            </p:childTnLst>
                          </p:cTn>
                        </p:par>
                      </p:childTnLst>
                    </p:cTn>
                  </p:par>
                  <p:par>
                    <p:cTn id="302" fill="hold">
                      <p:stCondLst>
                        <p:cond delay="indefinite"/>
                      </p:stCondLst>
                      <p:childTnLst>
                        <p:par>
                          <p:cTn id="303" fill="hold">
                            <p:stCondLst>
                              <p:cond delay="0"/>
                            </p:stCondLst>
                            <p:childTnLst>
                              <p:par>
                                <p:cTn id="304" presetID="10" presetClass="entr" presetSubtype="0" fill="hold" grpId="68" nodeType="clickEffect">
                                  <p:stCondLst>
                                    <p:cond delay="0"/>
                                  </p:stCondLst>
                                  <p:iterate type="el">
                                    <p:tmAbs val="0"/>
                                  </p:iterate>
                                  <p:childTnLst>
                                    <p:set>
                                      <p:cBhvr>
                                        <p:cTn id="305" dur="indefinite" fill="hold"/>
                                        <p:tgtEl>
                                          <p:spTgt spid="530"/>
                                        </p:tgtEl>
                                        <p:attrNameLst>
                                          <p:attrName>style.visibility</p:attrName>
                                        </p:attrNameLst>
                                      </p:cBhvr>
                                      <p:to>
                                        <p:strVal val="visible"/>
                                      </p:to>
                                    </p:set>
                                    <p:animEffect transition="in" filter="fade">
                                      <p:cBhvr>
                                        <p:cTn id="306" dur="1000"/>
                                        <p:tgtEl>
                                          <p:spTgt spid="530"/>
                                        </p:tgtEl>
                                      </p:cBhvr>
                                    </p:animEffect>
                                  </p:childTnLst>
                                </p:cTn>
                              </p:par>
                            </p:childTnLst>
                          </p:cTn>
                        </p:par>
                        <p:par>
                          <p:cTn id="307" fill="hold">
                            <p:stCondLst>
                              <p:cond delay="1000"/>
                            </p:stCondLst>
                            <p:childTnLst>
                              <p:par>
                                <p:cTn id="308" presetID="10" presetClass="entr" presetSubtype="0" fill="hold" grpId="69" nodeType="afterEffect">
                                  <p:stCondLst>
                                    <p:cond delay="0"/>
                                  </p:stCondLst>
                                  <p:iterate type="el">
                                    <p:tmAbs val="0"/>
                                  </p:iterate>
                                  <p:childTnLst>
                                    <p:set>
                                      <p:cBhvr>
                                        <p:cTn id="309" dur="indefinite" fill="hold"/>
                                        <p:tgtEl>
                                          <p:spTgt spid="532"/>
                                        </p:tgtEl>
                                        <p:attrNameLst>
                                          <p:attrName>style.visibility</p:attrName>
                                        </p:attrNameLst>
                                      </p:cBhvr>
                                      <p:to>
                                        <p:strVal val="visible"/>
                                      </p:to>
                                    </p:set>
                                    <p:animEffect transition="in" filter="fade">
                                      <p:cBhvr>
                                        <p:cTn id="310" dur="1000"/>
                                        <p:tgtEl>
                                          <p:spTgt spid="532"/>
                                        </p:tgtEl>
                                      </p:cBhvr>
                                    </p:animEffect>
                                  </p:childTnLst>
                                </p:cTn>
                              </p:par>
                            </p:childTnLst>
                          </p:cTn>
                        </p:par>
                        <p:par>
                          <p:cTn id="311" fill="hold">
                            <p:stCondLst>
                              <p:cond delay="2000"/>
                            </p:stCondLst>
                            <p:childTnLst>
                              <p:par>
                                <p:cTn id="312" presetID="10" presetClass="entr" presetSubtype="0" fill="hold" grpId="70" nodeType="afterEffect">
                                  <p:stCondLst>
                                    <p:cond delay="0"/>
                                  </p:stCondLst>
                                  <p:iterate type="el">
                                    <p:tmAbs val="0"/>
                                  </p:iterate>
                                  <p:childTnLst>
                                    <p:set>
                                      <p:cBhvr>
                                        <p:cTn id="313" dur="indefinite" fill="hold"/>
                                        <p:tgtEl>
                                          <p:spTgt spid="505"/>
                                        </p:tgtEl>
                                        <p:attrNameLst>
                                          <p:attrName>style.visibility</p:attrName>
                                        </p:attrNameLst>
                                      </p:cBhvr>
                                      <p:to>
                                        <p:strVal val="visible"/>
                                      </p:to>
                                    </p:set>
                                    <p:animEffect transition="in" filter="fade">
                                      <p:cBhvr>
                                        <p:cTn id="314" dur="1000"/>
                                        <p:tgtEl>
                                          <p:spTgt spid="505"/>
                                        </p:tgtEl>
                                      </p:cBhvr>
                                    </p:animEffect>
                                  </p:childTnLst>
                                </p:cTn>
                              </p:par>
                            </p:childTnLst>
                          </p:cTn>
                        </p:par>
                        <p:par>
                          <p:cTn id="315" fill="hold">
                            <p:stCondLst>
                              <p:cond delay="3000"/>
                            </p:stCondLst>
                            <p:childTnLst>
                              <p:par>
                                <p:cTn id="316" presetID="10" presetClass="entr" presetSubtype="0" fill="hold" grpId="71" nodeType="afterEffect">
                                  <p:stCondLst>
                                    <p:cond delay="0"/>
                                  </p:stCondLst>
                                  <p:iterate type="el">
                                    <p:tmAbs val="0"/>
                                  </p:iterate>
                                  <p:childTnLst>
                                    <p:set>
                                      <p:cBhvr>
                                        <p:cTn id="317" dur="indefinite" fill="hold"/>
                                        <p:tgtEl>
                                          <p:spTgt spid="533"/>
                                        </p:tgtEl>
                                        <p:attrNameLst>
                                          <p:attrName>style.visibility</p:attrName>
                                        </p:attrNameLst>
                                      </p:cBhvr>
                                      <p:to>
                                        <p:strVal val="visible"/>
                                      </p:to>
                                    </p:set>
                                    <p:animEffect transition="in" filter="fade">
                                      <p:cBhvr>
                                        <p:cTn id="318" dur="1000"/>
                                        <p:tgtEl>
                                          <p:spTgt spid="533"/>
                                        </p:tgtEl>
                                      </p:cBhvr>
                                    </p:animEffect>
                                  </p:childTnLst>
                                </p:cTn>
                              </p:par>
                            </p:childTnLst>
                          </p:cTn>
                        </p:par>
                        <p:par>
                          <p:cTn id="319" fill="hold">
                            <p:stCondLst>
                              <p:cond delay="4000"/>
                            </p:stCondLst>
                            <p:childTnLst>
                              <p:par>
                                <p:cTn id="320" presetID="10" presetClass="entr" presetSubtype="0" fill="hold" grpId="72" nodeType="afterEffect">
                                  <p:stCondLst>
                                    <p:cond delay="0"/>
                                  </p:stCondLst>
                                  <p:iterate type="el">
                                    <p:tmAbs val="0"/>
                                  </p:iterate>
                                  <p:childTnLst>
                                    <p:set>
                                      <p:cBhvr>
                                        <p:cTn id="321" dur="indefinite" fill="hold"/>
                                        <p:tgtEl>
                                          <p:spTgt spid="454"/>
                                        </p:tgtEl>
                                        <p:attrNameLst>
                                          <p:attrName>style.visibility</p:attrName>
                                        </p:attrNameLst>
                                      </p:cBhvr>
                                      <p:to>
                                        <p:strVal val="visible"/>
                                      </p:to>
                                    </p:set>
                                    <p:animEffect transition="in" filter="fade">
                                      <p:cBhvr>
                                        <p:cTn id="322" dur="1000"/>
                                        <p:tgtEl>
                                          <p:spTgt spid="454"/>
                                        </p:tgtEl>
                                      </p:cBhvr>
                                    </p:animEffect>
                                  </p:childTnLst>
                                </p:cTn>
                              </p:par>
                            </p:childTnLst>
                          </p:cTn>
                        </p:par>
                        <p:par>
                          <p:cTn id="323" fill="hold">
                            <p:stCondLst>
                              <p:cond delay="5000"/>
                            </p:stCondLst>
                            <p:childTnLst>
                              <p:par>
                                <p:cTn id="324" presetID="10" presetClass="entr" presetSubtype="0" fill="hold" grpId="73" nodeType="afterEffect">
                                  <p:stCondLst>
                                    <p:cond delay="0"/>
                                  </p:stCondLst>
                                  <p:iterate type="el">
                                    <p:tmAbs val="0"/>
                                  </p:iterate>
                                  <p:childTnLst>
                                    <p:set>
                                      <p:cBhvr>
                                        <p:cTn id="325" dur="indefinite" fill="hold"/>
                                        <p:tgtEl>
                                          <p:spTgt spid="509"/>
                                        </p:tgtEl>
                                        <p:attrNameLst>
                                          <p:attrName>style.visibility</p:attrName>
                                        </p:attrNameLst>
                                      </p:cBhvr>
                                      <p:to>
                                        <p:strVal val="visible"/>
                                      </p:to>
                                    </p:set>
                                    <p:animEffect transition="in" filter="fade">
                                      <p:cBhvr>
                                        <p:cTn id="326" dur="1000"/>
                                        <p:tgtEl>
                                          <p:spTgt spid="509"/>
                                        </p:tgtEl>
                                      </p:cBhvr>
                                    </p:animEffect>
                                  </p:childTnLst>
                                </p:cTn>
                              </p:par>
                            </p:childTnLst>
                          </p:cTn>
                        </p:par>
                        <p:par>
                          <p:cTn id="327" fill="hold">
                            <p:stCondLst>
                              <p:cond delay="6000"/>
                            </p:stCondLst>
                            <p:childTnLst>
                              <p:par>
                                <p:cTn id="328" presetID="10" presetClass="entr" presetSubtype="0" fill="hold" grpId="74" nodeType="afterEffect">
                                  <p:stCondLst>
                                    <p:cond delay="0"/>
                                  </p:stCondLst>
                                  <p:iterate type="el">
                                    <p:tmAbs val="0"/>
                                  </p:iterate>
                                  <p:childTnLst>
                                    <p:set>
                                      <p:cBhvr>
                                        <p:cTn id="329" dur="indefinite" fill="hold"/>
                                        <p:tgtEl>
                                          <p:spTgt spid="455"/>
                                        </p:tgtEl>
                                        <p:attrNameLst>
                                          <p:attrName>style.visibility</p:attrName>
                                        </p:attrNameLst>
                                      </p:cBhvr>
                                      <p:to>
                                        <p:strVal val="visible"/>
                                      </p:to>
                                    </p:set>
                                    <p:animEffect transition="in" filter="fade">
                                      <p:cBhvr>
                                        <p:cTn id="330" dur="1000"/>
                                        <p:tgtEl>
                                          <p:spTgt spid="455"/>
                                        </p:tgtEl>
                                      </p:cBhvr>
                                    </p:animEffect>
                                  </p:childTnLst>
                                </p:cTn>
                              </p:par>
                            </p:childTnLst>
                          </p:cTn>
                        </p:par>
                        <p:par>
                          <p:cTn id="331" fill="hold">
                            <p:stCondLst>
                              <p:cond delay="7000"/>
                            </p:stCondLst>
                            <p:childTnLst>
                              <p:par>
                                <p:cTn id="332" presetID="10" presetClass="entr" presetSubtype="0" fill="hold" grpId="75" nodeType="afterEffect">
                                  <p:stCondLst>
                                    <p:cond delay="0"/>
                                  </p:stCondLst>
                                  <p:iterate type="el">
                                    <p:tmAbs val="0"/>
                                  </p:iterate>
                                  <p:childTnLst>
                                    <p:set>
                                      <p:cBhvr>
                                        <p:cTn id="333" dur="indefinite" fill="hold"/>
                                        <p:tgtEl>
                                          <p:spTgt spid="516"/>
                                        </p:tgtEl>
                                        <p:attrNameLst>
                                          <p:attrName>style.visibility</p:attrName>
                                        </p:attrNameLst>
                                      </p:cBhvr>
                                      <p:to>
                                        <p:strVal val="visible"/>
                                      </p:to>
                                    </p:set>
                                    <p:animEffect transition="in" filter="fade">
                                      <p:cBhvr>
                                        <p:cTn id="334" dur="1000"/>
                                        <p:tgtEl>
                                          <p:spTgt spid="516"/>
                                        </p:tgtEl>
                                      </p:cBhvr>
                                    </p:animEffect>
                                  </p:childTnLst>
                                </p:cTn>
                              </p:par>
                            </p:childTnLst>
                          </p:cTn>
                        </p:par>
                        <p:par>
                          <p:cTn id="335" fill="hold">
                            <p:stCondLst>
                              <p:cond delay="8000"/>
                            </p:stCondLst>
                            <p:childTnLst>
                              <p:par>
                                <p:cTn id="336" presetID="10" presetClass="entr" presetSubtype="0" fill="hold" grpId="76" nodeType="afterEffect">
                                  <p:stCondLst>
                                    <p:cond delay="0"/>
                                  </p:stCondLst>
                                  <p:iterate type="el">
                                    <p:tmAbs val="0"/>
                                  </p:iterate>
                                  <p:childTnLst>
                                    <p:set>
                                      <p:cBhvr>
                                        <p:cTn id="337" dur="indefinite" fill="hold"/>
                                        <p:tgtEl>
                                          <p:spTgt spid="456"/>
                                        </p:tgtEl>
                                        <p:attrNameLst>
                                          <p:attrName>style.visibility</p:attrName>
                                        </p:attrNameLst>
                                      </p:cBhvr>
                                      <p:to>
                                        <p:strVal val="visible"/>
                                      </p:to>
                                    </p:set>
                                    <p:animEffect transition="in" filter="fade">
                                      <p:cBhvr>
                                        <p:cTn id="338" dur="1000"/>
                                        <p:tgtEl>
                                          <p:spTgt spid="456"/>
                                        </p:tgtEl>
                                      </p:cBhvr>
                                    </p:animEffect>
                                  </p:childTnLst>
                                </p:cTn>
                              </p:par>
                            </p:childTnLst>
                          </p:cTn>
                        </p:par>
                        <p:par>
                          <p:cTn id="339" fill="hold">
                            <p:stCondLst>
                              <p:cond delay="9000"/>
                            </p:stCondLst>
                            <p:childTnLst>
                              <p:par>
                                <p:cTn id="340" presetID="10" presetClass="entr" presetSubtype="0" fill="hold" grpId="77" nodeType="afterEffect">
                                  <p:stCondLst>
                                    <p:cond delay="0"/>
                                  </p:stCondLst>
                                  <p:iterate type="el">
                                    <p:tmAbs val="0"/>
                                  </p:iterate>
                                  <p:childTnLst>
                                    <p:set>
                                      <p:cBhvr>
                                        <p:cTn id="341" dur="indefinite" fill="hold"/>
                                        <p:tgtEl>
                                          <p:spTgt spid="522"/>
                                        </p:tgtEl>
                                        <p:attrNameLst>
                                          <p:attrName>style.visibility</p:attrName>
                                        </p:attrNameLst>
                                      </p:cBhvr>
                                      <p:to>
                                        <p:strVal val="visible"/>
                                      </p:to>
                                    </p:set>
                                    <p:animEffect transition="in" filter="fade">
                                      <p:cBhvr>
                                        <p:cTn id="342" dur="1000"/>
                                        <p:tgtEl>
                                          <p:spTgt spid="522"/>
                                        </p:tgtEl>
                                      </p:cBhvr>
                                    </p:animEffect>
                                  </p:childTnLst>
                                </p:cTn>
                              </p:par>
                            </p:childTnLst>
                          </p:cTn>
                        </p:par>
                        <p:par>
                          <p:cTn id="343" fill="hold">
                            <p:stCondLst>
                              <p:cond delay="10000"/>
                            </p:stCondLst>
                            <p:childTnLst>
                              <p:par>
                                <p:cTn id="344" presetID="10" presetClass="entr" presetSubtype="0" fill="hold" grpId="78" nodeType="afterEffect">
                                  <p:stCondLst>
                                    <p:cond delay="0"/>
                                  </p:stCondLst>
                                  <p:iterate type="el">
                                    <p:tmAbs val="0"/>
                                  </p:iterate>
                                  <p:childTnLst>
                                    <p:set>
                                      <p:cBhvr>
                                        <p:cTn id="345" dur="indefinite" fill="hold"/>
                                        <p:tgtEl>
                                          <p:spTgt spid="544"/>
                                        </p:tgtEl>
                                        <p:attrNameLst>
                                          <p:attrName>style.visibility</p:attrName>
                                        </p:attrNameLst>
                                      </p:cBhvr>
                                      <p:to>
                                        <p:strVal val="visible"/>
                                      </p:to>
                                    </p:set>
                                    <p:animEffect transition="in" filter="fade">
                                      <p:cBhvr>
                                        <p:cTn id="346" dur="1000"/>
                                        <p:tgtEl>
                                          <p:spTgt spid="544"/>
                                        </p:tgtEl>
                                      </p:cBhvr>
                                    </p:animEffect>
                                  </p:childTnLst>
                                </p:cTn>
                              </p:par>
                            </p:childTnLst>
                          </p:cTn>
                        </p:par>
                        <p:par>
                          <p:cTn id="347" fill="hold">
                            <p:stCondLst>
                              <p:cond delay="11000"/>
                            </p:stCondLst>
                            <p:childTnLst>
                              <p:par>
                                <p:cTn id="348" presetID="10" presetClass="entr" presetSubtype="0" fill="hold" grpId="79" nodeType="afterEffect">
                                  <p:stCondLst>
                                    <p:cond delay="0"/>
                                  </p:stCondLst>
                                  <p:iterate type="el">
                                    <p:tmAbs val="0"/>
                                  </p:iterate>
                                  <p:childTnLst>
                                    <p:set>
                                      <p:cBhvr>
                                        <p:cTn id="349" dur="indefinite" fill="hold"/>
                                        <p:tgtEl>
                                          <p:spTgt spid="543"/>
                                        </p:tgtEl>
                                        <p:attrNameLst>
                                          <p:attrName>style.visibility</p:attrName>
                                        </p:attrNameLst>
                                      </p:cBhvr>
                                      <p:to>
                                        <p:strVal val="visible"/>
                                      </p:to>
                                    </p:set>
                                    <p:animEffect transition="in" filter="fade">
                                      <p:cBhvr>
                                        <p:cTn id="350" dur="1000"/>
                                        <p:tgtEl>
                                          <p:spTgt spid="543"/>
                                        </p:tgtEl>
                                      </p:cBhvr>
                                    </p:animEffect>
                                  </p:childTnLst>
                                </p:cTn>
                              </p:par>
                            </p:childTnLst>
                          </p:cTn>
                        </p:par>
                        <p:par>
                          <p:cTn id="351" fill="hold">
                            <p:stCondLst>
                              <p:cond delay="12000"/>
                            </p:stCondLst>
                            <p:childTnLst>
                              <p:par>
                                <p:cTn id="352" presetID="10" presetClass="entr" presetSubtype="0" fill="hold" grpId="80" nodeType="afterEffect">
                                  <p:stCondLst>
                                    <p:cond delay="0"/>
                                  </p:stCondLst>
                                  <p:iterate type="el">
                                    <p:tmAbs val="0"/>
                                  </p:iterate>
                                  <p:childTnLst>
                                    <p:set>
                                      <p:cBhvr>
                                        <p:cTn id="353" dur="indefinite" fill="hold"/>
                                        <p:tgtEl>
                                          <p:spTgt spid="451"/>
                                        </p:tgtEl>
                                        <p:attrNameLst>
                                          <p:attrName>style.visibility</p:attrName>
                                        </p:attrNameLst>
                                      </p:cBhvr>
                                      <p:to>
                                        <p:strVal val="visible"/>
                                      </p:to>
                                    </p:set>
                                    <p:animEffect transition="in" filter="fade">
                                      <p:cBhvr>
                                        <p:cTn id="354" dur="1000"/>
                                        <p:tgtEl>
                                          <p:spTgt spid="451"/>
                                        </p:tgtEl>
                                      </p:cBhvr>
                                    </p:animEffect>
                                  </p:childTnLst>
                                </p:cTn>
                              </p:par>
                            </p:childTnLst>
                          </p:cTn>
                        </p:par>
                        <p:par>
                          <p:cTn id="355" fill="hold">
                            <p:stCondLst>
                              <p:cond delay="13000"/>
                            </p:stCondLst>
                            <p:childTnLst>
                              <p:par>
                                <p:cTn id="356" presetID="10" presetClass="entr" presetSubtype="0" fill="hold" grpId="81" nodeType="afterEffect">
                                  <p:stCondLst>
                                    <p:cond delay="0"/>
                                  </p:stCondLst>
                                  <p:iterate type="el">
                                    <p:tmAbs val="0"/>
                                  </p:iterate>
                                  <p:childTnLst>
                                    <p:set>
                                      <p:cBhvr>
                                        <p:cTn id="357" dur="indefinite" fill="hold"/>
                                        <p:tgtEl>
                                          <p:spTgt spid="521"/>
                                        </p:tgtEl>
                                        <p:attrNameLst>
                                          <p:attrName>style.visibility</p:attrName>
                                        </p:attrNameLst>
                                      </p:cBhvr>
                                      <p:to>
                                        <p:strVal val="visible"/>
                                      </p:to>
                                    </p:set>
                                    <p:animEffect transition="in" filter="fade">
                                      <p:cBhvr>
                                        <p:cTn id="358" dur="1000"/>
                                        <p:tgtEl>
                                          <p:spTgt spid="521"/>
                                        </p:tgtEl>
                                      </p:cBhvr>
                                    </p:animEffect>
                                  </p:childTnLst>
                                </p:cTn>
                              </p:par>
                            </p:childTnLst>
                          </p:cTn>
                        </p:par>
                        <p:par>
                          <p:cTn id="359" fill="hold">
                            <p:stCondLst>
                              <p:cond delay="14000"/>
                            </p:stCondLst>
                            <p:childTnLst>
                              <p:par>
                                <p:cTn id="360" presetID="10" presetClass="entr" presetSubtype="0" fill="hold" grpId="82" nodeType="afterEffect">
                                  <p:stCondLst>
                                    <p:cond delay="0"/>
                                  </p:stCondLst>
                                  <p:iterate type="el">
                                    <p:tmAbs val="0"/>
                                  </p:iterate>
                                  <p:childTnLst>
                                    <p:set>
                                      <p:cBhvr>
                                        <p:cTn id="361" dur="indefinite" fill="hold"/>
                                        <p:tgtEl>
                                          <p:spTgt spid="520"/>
                                        </p:tgtEl>
                                        <p:attrNameLst>
                                          <p:attrName>style.visibility</p:attrName>
                                        </p:attrNameLst>
                                      </p:cBhvr>
                                      <p:to>
                                        <p:strVal val="visible"/>
                                      </p:to>
                                    </p:set>
                                    <p:animEffect transition="in" filter="fade">
                                      <p:cBhvr>
                                        <p:cTn id="362" dur="1000"/>
                                        <p:tgtEl>
                                          <p:spTgt spid="520"/>
                                        </p:tgtEl>
                                      </p:cBhvr>
                                    </p:animEffect>
                                  </p:childTnLst>
                                </p:cTn>
                              </p:par>
                            </p:childTnLst>
                          </p:cTn>
                        </p:par>
                        <p:par>
                          <p:cTn id="363" fill="hold">
                            <p:stCondLst>
                              <p:cond delay="15000"/>
                            </p:stCondLst>
                            <p:childTnLst>
                              <p:par>
                                <p:cTn id="364" presetID="10" presetClass="entr" presetSubtype="0" fill="hold" grpId="83" nodeType="afterEffect">
                                  <p:stCondLst>
                                    <p:cond delay="0"/>
                                  </p:stCondLst>
                                  <p:iterate type="el">
                                    <p:tmAbs val="0"/>
                                  </p:iterate>
                                  <p:childTnLst>
                                    <p:set>
                                      <p:cBhvr>
                                        <p:cTn id="365" dur="indefinite" fill="hold"/>
                                        <p:tgtEl>
                                          <p:spTgt spid="536"/>
                                        </p:tgtEl>
                                        <p:attrNameLst>
                                          <p:attrName>style.visibility</p:attrName>
                                        </p:attrNameLst>
                                      </p:cBhvr>
                                      <p:to>
                                        <p:strVal val="visible"/>
                                      </p:to>
                                    </p:set>
                                    <p:animEffect transition="in" filter="fade">
                                      <p:cBhvr>
                                        <p:cTn id="366" dur="1000"/>
                                        <p:tgtEl>
                                          <p:spTgt spid="536"/>
                                        </p:tgtEl>
                                      </p:cBhvr>
                                    </p:animEffect>
                                  </p:childTnLst>
                                </p:cTn>
                              </p:par>
                            </p:childTnLst>
                          </p:cTn>
                        </p:par>
                        <p:par>
                          <p:cTn id="367" fill="hold">
                            <p:stCondLst>
                              <p:cond delay="16000"/>
                            </p:stCondLst>
                            <p:childTnLst>
                              <p:par>
                                <p:cTn id="368" presetID="10" presetClass="entr" presetSubtype="0" fill="hold" grpId="84" nodeType="afterEffect">
                                  <p:stCondLst>
                                    <p:cond delay="0"/>
                                  </p:stCondLst>
                                  <p:iterate type="el">
                                    <p:tmAbs val="0"/>
                                  </p:iterate>
                                  <p:childTnLst>
                                    <p:set>
                                      <p:cBhvr>
                                        <p:cTn id="369" dur="indefinite" fill="hold"/>
                                        <p:tgtEl>
                                          <p:spTgt spid="535"/>
                                        </p:tgtEl>
                                        <p:attrNameLst>
                                          <p:attrName>style.visibility</p:attrName>
                                        </p:attrNameLst>
                                      </p:cBhvr>
                                      <p:to>
                                        <p:strVal val="visible"/>
                                      </p:to>
                                    </p:set>
                                    <p:animEffect transition="in" filter="fade">
                                      <p:cBhvr>
                                        <p:cTn id="370" dur="1000"/>
                                        <p:tgtEl>
                                          <p:spTgt spid="535"/>
                                        </p:tgtEl>
                                      </p:cBhvr>
                                    </p:animEffect>
                                  </p:childTnLst>
                                </p:cTn>
                              </p:par>
                            </p:childTnLst>
                          </p:cTn>
                        </p:par>
                        <p:par>
                          <p:cTn id="371" fill="hold">
                            <p:stCondLst>
                              <p:cond delay="17000"/>
                            </p:stCondLst>
                            <p:childTnLst>
                              <p:par>
                                <p:cTn id="372" presetID="10" presetClass="entr" presetSubtype="0" fill="hold" grpId="85" nodeType="afterEffect">
                                  <p:stCondLst>
                                    <p:cond delay="0"/>
                                  </p:stCondLst>
                                  <p:iterate type="el">
                                    <p:tmAbs val="0"/>
                                  </p:iterate>
                                  <p:childTnLst>
                                    <p:set>
                                      <p:cBhvr>
                                        <p:cTn id="373" dur="indefinite" fill="hold"/>
                                        <p:tgtEl>
                                          <p:spTgt spid="513"/>
                                        </p:tgtEl>
                                        <p:attrNameLst>
                                          <p:attrName>style.visibility</p:attrName>
                                        </p:attrNameLst>
                                      </p:cBhvr>
                                      <p:to>
                                        <p:strVal val="visible"/>
                                      </p:to>
                                    </p:set>
                                    <p:animEffect transition="in" filter="fade">
                                      <p:cBhvr>
                                        <p:cTn id="374" dur="1000"/>
                                        <p:tgtEl>
                                          <p:spTgt spid="513"/>
                                        </p:tgtEl>
                                      </p:cBhvr>
                                    </p:animEffect>
                                  </p:childTnLst>
                                </p:cTn>
                              </p:par>
                            </p:childTnLst>
                          </p:cTn>
                        </p:par>
                        <p:par>
                          <p:cTn id="375" fill="hold">
                            <p:stCondLst>
                              <p:cond delay="18000"/>
                            </p:stCondLst>
                            <p:childTnLst>
                              <p:par>
                                <p:cTn id="376" presetID="10" presetClass="entr" presetSubtype="0" fill="hold" grpId="86" nodeType="afterEffect">
                                  <p:stCondLst>
                                    <p:cond delay="0"/>
                                  </p:stCondLst>
                                  <p:iterate type="el">
                                    <p:tmAbs val="0"/>
                                  </p:iterate>
                                  <p:childTnLst>
                                    <p:set>
                                      <p:cBhvr>
                                        <p:cTn id="377" dur="indefinite" fill="hold"/>
                                        <p:tgtEl>
                                          <p:spTgt spid="534"/>
                                        </p:tgtEl>
                                        <p:attrNameLst>
                                          <p:attrName>style.visibility</p:attrName>
                                        </p:attrNameLst>
                                      </p:cBhvr>
                                      <p:to>
                                        <p:strVal val="visible"/>
                                      </p:to>
                                    </p:set>
                                    <p:animEffect transition="in" filter="fade">
                                      <p:cBhvr>
                                        <p:cTn id="378" dur="1000"/>
                                        <p:tgtEl>
                                          <p:spTgt spid="534"/>
                                        </p:tgtEl>
                                      </p:cBhvr>
                                    </p:animEffect>
                                  </p:childTnLst>
                                </p:cTn>
                              </p:par>
                            </p:childTnLst>
                          </p:cTn>
                        </p:par>
                        <p:par>
                          <p:cTn id="379" fill="hold">
                            <p:stCondLst>
                              <p:cond delay="19000"/>
                            </p:stCondLst>
                            <p:childTnLst>
                              <p:par>
                                <p:cTn id="380" presetID="10" presetClass="entr" presetSubtype="0" fill="hold" grpId="87" nodeType="afterEffect">
                                  <p:stCondLst>
                                    <p:cond delay="0"/>
                                  </p:stCondLst>
                                  <p:iterate type="el">
                                    <p:tmAbs val="0"/>
                                  </p:iterate>
                                  <p:childTnLst>
                                    <p:set>
                                      <p:cBhvr>
                                        <p:cTn id="381" dur="indefinite" fill="hold"/>
                                        <p:tgtEl>
                                          <p:spTgt spid="506"/>
                                        </p:tgtEl>
                                        <p:attrNameLst>
                                          <p:attrName>style.visibility</p:attrName>
                                        </p:attrNameLst>
                                      </p:cBhvr>
                                      <p:to>
                                        <p:strVal val="visible"/>
                                      </p:to>
                                    </p:set>
                                    <p:animEffect transition="in" filter="fade">
                                      <p:cBhvr>
                                        <p:cTn id="382" dur="1000"/>
                                        <p:tgtEl>
                                          <p:spTgt spid="506"/>
                                        </p:tgtEl>
                                      </p:cBhvr>
                                    </p:animEffect>
                                  </p:childTnLst>
                                </p:cTn>
                              </p:par>
                            </p:childTnLst>
                          </p:cTn>
                        </p:par>
                        <p:par>
                          <p:cTn id="383" fill="hold">
                            <p:stCondLst>
                              <p:cond delay="20000"/>
                            </p:stCondLst>
                            <p:childTnLst>
                              <p:par>
                                <p:cTn id="384" presetID="10" presetClass="entr" presetSubtype="0" fill="hold" grpId="88" nodeType="afterEffect">
                                  <p:stCondLst>
                                    <p:cond delay="0"/>
                                  </p:stCondLst>
                                  <p:iterate type="el">
                                    <p:tmAbs val="0"/>
                                  </p:iterate>
                                  <p:childTnLst>
                                    <p:set>
                                      <p:cBhvr>
                                        <p:cTn id="385" dur="indefinite" fill="hold"/>
                                        <p:tgtEl>
                                          <p:spTgt spid="499"/>
                                        </p:tgtEl>
                                        <p:attrNameLst>
                                          <p:attrName>style.visibility</p:attrName>
                                        </p:attrNameLst>
                                      </p:cBhvr>
                                      <p:to>
                                        <p:strVal val="visible"/>
                                      </p:to>
                                    </p:set>
                                    <p:animEffect transition="in" filter="fade">
                                      <p:cBhvr>
                                        <p:cTn id="386" dur="1000"/>
                                        <p:tgtEl>
                                          <p:spTgt spid="499"/>
                                        </p:tgtEl>
                                      </p:cBhvr>
                                    </p:animEffect>
                                  </p:childTnLst>
                                </p:cTn>
                              </p:par>
                            </p:childTnLst>
                          </p:cTn>
                        </p:par>
                        <p:par>
                          <p:cTn id="387" fill="hold">
                            <p:stCondLst>
                              <p:cond delay="21000"/>
                            </p:stCondLst>
                            <p:childTnLst>
                              <p:par>
                                <p:cTn id="388" presetID="10" presetClass="entr" presetSubtype="0" fill="hold" grpId="89" nodeType="afterEffect">
                                  <p:stCondLst>
                                    <p:cond delay="0"/>
                                  </p:stCondLst>
                                  <p:iterate type="el">
                                    <p:tmAbs val="0"/>
                                  </p:iterate>
                                  <p:childTnLst>
                                    <p:set>
                                      <p:cBhvr>
                                        <p:cTn id="389" dur="indefinite" fill="hold"/>
                                        <p:tgtEl>
                                          <p:spTgt spid="507"/>
                                        </p:tgtEl>
                                        <p:attrNameLst>
                                          <p:attrName>style.visibility</p:attrName>
                                        </p:attrNameLst>
                                      </p:cBhvr>
                                      <p:to>
                                        <p:strVal val="visible"/>
                                      </p:to>
                                    </p:set>
                                    <p:animEffect transition="in" filter="fade">
                                      <p:cBhvr>
                                        <p:cTn id="390" dur="1000"/>
                                        <p:tgtEl>
                                          <p:spTgt spid="507"/>
                                        </p:tgtEl>
                                      </p:cBhvr>
                                    </p:animEffect>
                                  </p:childTnLst>
                                </p:cTn>
                              </p:par>
                            </p:childTnLst>
                          </p:cTn>
                        </p:par>
                        <p:par>
                          <p:cTn id="391" fill="hold">
                            <p:stCondLst>
                              <p:cond delay="22000"/>
                            </p:stCondLst>
                            <p:childTnLst>
                              <p:par>
                                <p:cTn id="392" presetID="10" presetClass="entr" presetSubtype="0" fill="hold" grpId="90" nodeType="afterEffect">
                                  <p:stCondLst>
                                    <p:cond delay="0"/>
                                  </p:stCondLst>
                                  <p:iterate type="el">
                                    <p:tmAbs val="0"/>
                                  </p:iterate>
                                  <p:childTnLst>
                                    <p:set>
                                      <p:cBhvr>
                                        <p:cTn id="393" dur="indefinite" fill="hold"/>
                                        <p:tgtEl>
                                          <p:spTgt spid="514"/>
                                        </p:tgtEl>
                                        <p:attrNameLst>
                                          <p:attrName>style.visibility</p:attrName>
                                        </p:attrNameLst>
                                      </p:cBhvr>
                                      <p:to>
                                        <p:strVal val="visible"/>
                                      </p:to>
                                    </p:set>
                                    <p:animEffect transition="in" filter="fade">
                                      <p:cBhvr>
                                        <p:cTn id="394" dur="1000"/>
                                        <p:tgtEl>
                                          <p:spTgt spid="514"/>
                                        </p:tgtEl>
                                      </p:cBhvr>
                                    </p:animEffect>
                                  </p:childTnLst>
                                </p:cTn>
                              </p:par>
                            </p:childTnLst>
                          </p:cTn>
                        </p:par>
                        <p:par>
                          <p:cTn id="395" fill="hold">
                            <p:stCondLst>
                              <p:cond delay="23000"/>
                            </p:stCondLst>
                            <p:childTnLst>
                              <p:par>
                                <p:cTn id="396" presetID="10" presetClass="entr" presetSubtype="0" fill="hold" grpId="91" nodeType="afterEffect">
                                  <p:stCondLst>
                                    <p:cond delay="0"/>
                                  </p:stCondLst>
                                  <p:iterate type="el">
                                    <p:tmAbs val="0"/>
                                  </p:iterate>
                                  <p:childTnLst>
                                    <p:set>
                                      <p:cBhvr>
                                        <p:cTn id="397" dur="indefinite" fill="hold"/>
                                        <p:tgtEl>
                                          <p:spTgt spid="515"/>
                                        </p:tgtEl>
                                        <p:attrNameLst>
                                          <p:attrName>style.visibility</p:attrName>
                                        </p:attrNameLst>
                                      </p:cBhvr>
                                      <p:to>
                                        <p:strVal val="visible"/>
                                      </p:to>
                                    </p:set>
                                    <p:animEffect transition="in" filter="fade">
                                      <p:cBhvr>
                                        <p:cTn id="398" dur="1000"/>
                                        <p:tgtEl>
                                          <p:spTgt spid="515"/>
                                        </p:tgtEl>
                                      </p:cBhvr>
                                    </p:animEffect>
                                  </p:childTnLst>
                                </p:cTn>
                              </p:par>
                            </p:childTnLst>
                          </p:cTn>
                        </p:par>
                        <p:par>
                          <p:cTn id="399" fill="hold">
                            <p:stCondLst>
                              <p:cond delay="24000"/>
                            </p:stCondLst>
                            <p:childTnLst>
                              <p:par>
                                <p:cTn id="400" presetID="10" presetClass="entr" presetSubtype="0" fill="hold" grpId="92" nodeType="afterEffect">
                                  <p:stCondLst>
                                    <p:cond delay="0"/>
                                  </p:stCondLst>
                                  <p:iterate type="el">
                                    <p:tmAbs val="0"/>
                                  </p:iterate>
                                  <p:childTnLst>
                                    <p:set>
                                      <p:cBhvr>
                                        <p:cTn id="401" dur="indefinite" fill="hold"/>
                                        <p:tgtEl>
                                          <p:spTgt spid="452"/>
                                        </p:tgtEl>
                                        <p:attrNameLst>
                                          <p:attrName>style.visibility</p:attrName>
                                        </p:attrNameLst>
                                      </p:cBhvr>
                                      <p:to>
                                        <p:strVal val="visible"/>
                                      </p:to>
                                    </p:set>
                                    <p:animEffect transition="in" filter="fade">
                                      <p:cBhvr>
                                        <p:cTn id="402" dur="1000"/>
                                        <p:tgtEl>
                                          <p:spTgt spid="452"/>
                                        </p:tgtEl>
                                      </p:cBhvr>
                                    </p:animEffect>
                                  </p:childTnLst>
                                </p:cTn>
                              </p:par>
                            </p:childTnLst>
                          </p:cTn>
                        </p:par>
                        <p:par>
                          <p:cTn id="403" fill="hold">
                            <p:stCondLst>
                              <p:cond delay="25000"/>
                            </p:stCondLst>
                            <p:childTnLst>
                              <p:par>
                                <p:cTn id="404" presetID="10" presetClass="entr" presetSubtype="0" fill="hold" grpId="93" nodeType="afterEffect">
                                  <p:stCondLst>
                                    <p:cond delay="0"/>
                                  </p:stCondLst>
                                  <p:iterate type="el">
                                    <p:tmAbs val="0"/>
                                  </p:iterate>
                                  <p:childTnLst>
                                    <p:set>
                                      <p:cBhvr>
                                        <p:cTn id="405" dur="indefinite" fill="hold"/>
                                        <p:tgtEl>
                                          <p:spTgt spid="500"/>
                                        </p:tgtEl>
                                        <p:attrNameLst>
                                          <p:attrName>style.visibility</p:attrName>
                                        </p:attrNameLst>
                                      </p:cBhvr>
                                      <p:to>
                                        <p:strVal val="visible"/>
                                      </p:to>
                                    </p:set>
                                    <p:animEffect transition="in" filter="fade">
                                      <p:cBhvr>
                                        <p:cTn id="406" dur="1000"/>
                                        <p:tgtEl>
                                          <p:spTgt spid="500"/>
                                        </p:tgtEl>
                                      </p:cBhvr>
                                    </p:animEffect>
                                  </p:childTnLst>
                                </p:cTn>
                              </p:par>
                            </p:childTnLst>
                          </p:cTn>
                        </p:par>
                        <p:par>
                          <p:cTn id="407" fill="hold">
                            <p:stCondLst>
                              <p:cond delay="26000"/>
                            </p:stCondLst>
                            <p:childTnLst>
                              <p:par>
                                <p:cTn id="408" presetID="10" presetClass="entr" presetSubtype="0" fill="hold" grpId="94" nodeType="afterEffect">
                                  <p:stCondLst>
                                    <p:cond delay="0"/>
                                  </p:stCondLst>
                                  <p:iterate type="el">
                                    <p:tmAbs val="0"/>
                                  </p:iterate>
                                  <p:childTnLst>
                                    <p:set>
                                      <p:cBhvr>
                                        <p:cTn id="409" dur="indefinite" fill="hold"/>
                                        <p:tgtEl>
                                          <p:spTgt spid="508"/>
                                        </p:tgtEl>
                                        <p:attrNameLst>
                                          <p:attrName>style.visibility</p:attrName>
                                        </p:attrNameLst>
                                      </p:cBhvr>
                                      <p:to>
                                        <p:strVal val="visible"/>
                                      </p:to>
                                    </p:set>
                                    <p:animEffect transition="in" filter="fade">
                                      <p:cBhvr>
                                        <p:cTn id="410" dur="1000"/>
                                        <p:tgtEl>
                                          <p:spTgt spid="5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512" grpId="8" animBg="1" advAuto="0"/>
      <p:bldP spid="481" grpId="54" animBg="1" advAuto="0"/>
      <p:bldP spid="464" grpId="30" animBg="1" advAuto="0"/>
      <p:bldP spid="482" grpId="55" animBg="1" advAuto="0"/>
      <p:bldP spid="480" grpId="53" animBg="1" advAuto="0"/>
      <p:bldP spid="527" grpId="48" animBg="1" advAuto="0"/>
      <p:bldP spid="461" grpId="42" animBg="1" advAuto="0"/>
      <p:bldP spid="524" grpId="37" animBg="1" advAuto="0"/>
      <p:bldP spid="485" grpId="2" animBg="1" advAuto="0"/>
      <p:bldP spid="494" grpId="28" animBg="1" advAuto="0"/>
      <p:bldP spid="550" grpId="67" animBg="1" advAuto="0"/>
      <p:bldP spid="544" grpId="78" animBg="1" advAuto="0"/>
      <p:bldP spid="523" grpId="47" animBg="1" advAuto="0"/>
      <p:bldP spid="466" grpId="32" animBg="1" advAuto="0"/>
      <p:bldP spid="472" grpId="7" animBg="1" advAuto="0"/>
      <p:bldP spid="533" grpId="71" animBg="1" advAuto="0"/>
      <p:bldP spid="447" grpId="23" animBg="1" advAuto="0"/>
      <p:bldP spid="530" grpId="68" animBg="1" advAuto="0"/>
      <p:bldP spid="484" grpId="24" animBg="1" advAuto="0"/>
      <p:bldP spid="478" grpId="19" animBg="1" advAuto="0"/>
      <p:bldP spid="506" grpId="87" animBg="1" advAuto="0"/>
      <p:bldP spid="509" grpId="73" animBg="1" advAuto="0"/>
      <p:bldP spid="491" grpId="59" animBg="1" advAuto="0"/>
      <p:bldP spid="475" grpId="13" animBg="1" advAuto="0"/>
      <p:bldP spid="515" grpId="91" animBg="1" advAuto="0"/>
      <p:bldP spid="529" grpId="66" animBg="1" advAuto="0"/>
      <p:bldP spid="508" grpId="94" animBg="1" advAuto="0"/>
      <p:bldP spid="489" grpId="52" animBg="1" advAuto="0"/>
      <p:bldP spid="500" grpId="93" animBg="1" advAuto="0"/>
      <p:bldP spid="483" grpId="56" animBg="1" advAuto="0"/>
      <p:bldP spid="497" grpId="62" animBg="1" advAuto="0"/>
      <p:bldP spid="487" grpId="50" animBg="1" advAuto="0"/>
      <p:bldP spid="458" grpId="39" animBg="1" advAuto="0"/>
      <p:bldP spid="517" grpId="46" animBg="1" advAuto="0"/>
      <p:bldP spid="542" grpId="26" animBg="1" advAuto="0"/>
      <p:bldP spid="535" grpId="84" animBg="1" advAuto="0"/>
      <p:bldP spid="454" grpId="72" animBg="1" advAuto="0"/>
      <p:bldP spid="495" grpId="4" animBg="1" advAuto="0"/>
      <p:bldP spid="498" grpId="63" animBg="1" advAuto="0"/>
      <p:bldP spid="534" grpId="86" animBg="1" advAuto="0"/>
      <p:bldP spid="488" grpId="51" animBg="1" advAuto="0"/>
      <p:bldP spid="510" grpId="45" animBg="1" advAuto="0"/>
      <p:bldP spid="511" grpId="35" animBg="1" advAuto="0"/>
      <p:bldP spid="492" grpId="60" animBg="1" advAuto="0"/>
      <p:bldP spid="460" grpId="41" animBg="1" advAuto="0"/>
      <p:bldP spid="520" grpId="82" animBg="1" advAuto="0"/>
      <p:bldP spid="462" grpId="14" animBg="1" advAuto="0"/>
      <p:bldP spid="505" grpId="70" animBg="1" advAuto="0"/>
      <p:bldP spid="536" grpId="83" animBg="1" advAuto="0"/>
      <p:bldP spid="446" grpId="27" animBg="1" advAuto="0"/>
      <p:bldP spid="457" grpId="16" animBg="1" advAuto="0"/>
      <p:bldP spid="543" grpId="79" animBg="1" advAuto="0"/>
      <p:bldP spid="514" grpId="90" animBg="1" advAuto="0"/>
      <p:bldP spid="507" grpId="89" animBg="1" advAuto="0"/>
      <p:bldP spid="455" grpId="74" animBg="1" advAuto="0"/>
      <p:bldP spid="477" grpId="17" animBg="1" advAuto="0"/>
      <p:bldP spid="469" grpId="1" animBg="1" advAuto="0"/>
      <p:bldP spid="532" grpId="69" animBg="1" advAuto="0"/>
      <p:bldP spid="525" grpId="12" animBg="1" advAuto="0"/>
      <p:bldP spid="493" grpId="43" animBg="1" advAuto="0"/>
      <p:bldP spid="463" grpId="29" animBg="1" advAuto="0"/>
      <p:bldP spid="496" grpId="61" animBg="1" advAuto="0"/>
      <p:bldP spid="526" grpId="25" animBg="1" advAuto="0"/>
      <p:bldP spid="502" grpId="44" animBg="1" advAuto="0"/>
      <p:bldP spid="499" grpId="88" animBg="1" advAuto="0"/>
      <p:bldP spid="504" grpId="6" animBg="1" advAuto="0"/>
      <p:bldP spid="479" grpId="21" animBg="1" advAuto="0"/>
      <p:bldP spid="501" grpId="65" animBg="1" advAuto="0"/>
      <p:bldP spid="456" grpId="76" animBg="1" advAuto="0"/>
      <p:bldP spid="452" grpId="92" animBg="1" advAuto="0"/>
      <p:bldP spid="518" grpId="36" animBg="1" advAuto="0"/>
      <p:bldP spid="445" grpId="64" animBg="1" advAuto="0"/>
      <p:bldP spid="519" grpId="10" animBg="1" advAuto="0"/>
      <p:bldP spid="474" grpId="11" animBg="1" advAuto="0"/>
      <p:bldP spid="528" grpId="38" animBg="1" advAuto="0"/>
      <p:bldP spid="516" grpId="75" animBg="1" advAuto="0"/>
      <p:bldP spid="459" grpId="40" animBg="1" advAuto="0"/>
      <p:bldP spid="449" grpId="22" animBg="1" advAuto="0"/>
      <p:bldP spid="470" grpId="3" animBg="1" advAuto="0"/>
      <p:bldP spid="476" grpId="15" animBg="1" advAuto="0"/>
      <p:bldP spid="521" grpId="81" animBg="1" advAuto="0"/>
      <p:bldP spid="531" grpId="57" animBg="1" advAuto="0"/>
      <p:bldP spid="473" grpId="9" animBg="1" advAuto="0"/>
      <p:bldP spid="451" grpId="80" animBg="1" advAuto="0"/>
      <p:bldP spid="522" grpId="77" animBg="1" advAuto="0"/>
      <p:bldP spid="471" grpId="5" animBg="1" advAuto="0"/>
      <p:bldP spid="503" grpId="34" animBg="1" advAuto="0"/>
      <p:bldP spid="486" grpId="49" animBg="1" advAuto="0"/>
      <p:bldP spid="453" grpId="18" animBg="1" advAuto="0"/>
      <p:bldP spid="490" grpId="58" animBg="1" advAuto="0"/>
      <p:bldP spid="513" grpId="85" animBg="1" advAuto="0"/>
      <p:bldP spid="450" grpId="20" animBg="1" advAuto="0"/>
      <p:bldP spid="467" grpId="33" animBg="1" advAuto="0"/>
      <p:bldP spid="465" grpId="31" animBg="1" advAuto="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5"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576" name="TextBox 150"/>
          <p:cNvSpPr txBox="1"/>
          <p:nvPr/>
        </p:nvSpPr>
        <p:spPr>
          <a:xfrm>
            <a:off x="4068444" y="2328863"/>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577" name="TextBox 139"/>
          <p:cNvSpPr txBox="1"/>
          <p:nvPr/>
        </p:nvSpPr>
        <p:spPr>
          <a:xfrm>
            <a:off x="3473132" y="2328863"/>
            <a:ext cx="273686"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graphicFrame>
        <p:nvGraphicFramePr>
          <p:cNvPr id="578" name="Group 81"/>
          <p:cNvGraphicFramePr/>
          <p:nvPr/>
        </p:nvGraphicFramePr>
        <p:xfrm>
          <a:off x="2160588" y="1152525"/>
          <a:ext cx="4749801" cy="3917952"/>
        </p:xfrm>
        <a:graphic>
          <a:graphicData uri="http://schemas.openxmlformats.org/drawingml/2006/table">
            <a:tbl>
              <a:tblPr>
                <a:tableStyleId>{4C3C2611-4C71-4FC5-86AE-919BDF0F9419}</a:tableStyleId>
              </a:tblPr>
              <a:tblGrid>
                <a:gridCol w="593725"/>
                <a:gridCol w="593725"/>
                <a:gridCol w="593725"/>
                <a:gridCol w="593725"/>
                <a:gridCol w="593725"/>
                <a:gridCol w="593725"/>
                <a:gridCol w="593725"/>
                <a:gridCol w="593725"/>
              </a:tblGrid>
              <a:tr h="558800">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L w="28575">
                      <a:solidFill>
                        <a:srgbClr val="000000"/>
                      </a:solidFill>
                    </a:lnL>
                    <a:lnT w="28575">
                      <a:solidFill>
                        <a:srgbClr val="000000"/>
                      </a:solidFill>
                    </a:lnT>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G</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R w="28575">
                      <a:solidFill>
                        <a:srgbClr val="000000"/>
                      </a:solidFill>
                    </a:lnR>
                    <a:lnT w="28575">
                      <a:solidFill>
                        <a:srgbClr val="000000"/>
                      </a:solidFill>
                    </a:lnT>
                  </a:tcPr>
                </a:tc>
              </a:tr>
              <a:tr h="560388">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61975">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60388">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G</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lnB w="28575">
                      <a:solidFill>
                        <a:srgbClr val="000000"/>
                      </a:solidFill>
                    </a:lnB>
                  </a:tcPr>
                </a:tc>
              </a:tr>
            </a:tbl>
          </a:graphicData>
        </a:graphic>
      </p:graphicFrame>
      <p:sp>
        <p:nvSpPr>
          <p:cNvPr id="579" name="TextBox 56"/>
          <p:cNvSpPr txBox="1"/>
          <p:nvPr/>
        </p:nvSpPr>
        <p:spPr>
          <a:xfrm>
            <a:off x="2787333" y="4635499"/>
            <a:ext cx="5181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-10</a:t>
            </a:r>
          </a:p>
        </p:txBody>
      </p:sp>
      <p:sp>
        <p:nvSpPr>
          <p:cNvPr id="580" name="TextBox 69"/>
          <p:cNvSpPr txBox="1"/>
          <p:nvPr/>
        </p:nvSpPr>
        <p:spPr>
          <a:xfrm>
            <a:off x="2863533" y="4059237"/>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581" name="Line 76"/>
          <p:cNvSpPr/>
          <p:nvPr/>
        </p:nvSpPr>
        <p:spPr>
          <a:xfrm flipH="1">
            <a:off x="5554662" y="4256087"/>
            <a:ext cx="287338" cy="1"/>
          </a:xfrm>
          <a:prstGeom prst="line">
            <a:avLst/>
          </a:prstGeom>
          <a:ln>
            <a:solidFill>
              <a:srgbClr val="000000"/>
            </a:solidFill>
            <a:tailEnd type="triangle"/>
          </a:ln>
        </p:spPr>
        <p:txBody>
          <a:bodyPr lIns="0" tIns="0" rIns="0" bIns="0"/>
          <a:lstStyle/>
          <a:p/>
        </p:txBody>
      </p:sp>
      <p:sp>
        <p:nvSpPr>
          <p:cNvPr id="582" name="Line 76"/>
          <p:cNvSpPr/>
          <p:nvPr/>
        </p:nvSpPr>
        <p:spPr>
          <a:xfrm flipH="1">
            <a:off x="6153150" y="4256087"/>
            <a:ext cx="287339" cy="1"/>
          </a:xfrm>
          <a:prstGeom prst="line">
            <a:avLst/>
          </a:prstGeom>
          <a:ln>
            <a:solidFill>
              <a:srgbClr val="000000"/>
            </a:solidFill>
            <a:tailEnd type="triangle"/>
          </a:ln>
        </p:spPr>
        <p:txBody>
          <a:bodyPr lIns="0" tIns="0" rIns="0" bIns="0"/>
          <a:lstStyle/>
          <a:p/>
        </p:txBody>
      </p:sp>
      <p:sp>
        <p:nvSpPr>
          <p:cNvPr id="583" name="TextBox 82"/>
          <p:cNvSpPr txBox="1"/>
          <p:nvPr/>
        </p:nvSpPr>
        <p:spPr>
          <a:xfrm>
            <a:off x="2863533" y="3482975"/>
            <a:ext cx="36576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584" name="Line 76"/>
          <p:cNvSpPr/>
          <p:nvPr/>
        </p:nvSpPr>
        <p:spPr>
          <a:xfrm flipH="1">
            <a:off x="4956175" y="3676650"/>
            <a:ext cx="287339" cy="0"/>
          </a:xfrm>
          <a:prstGeom prst="line">
            <a:avLst/>
          </a:prstGeom>
          <a:ln>
            <a:solidFill>
              <a:srgbClr val="000000"/>
            </a:solidFill>
            <a:tailEnd type="triangle"/>
          </a:ln>
        </p:spPr>
        <p:txBody>
          <a:bodyPr lIns="0" tIns="0" rIns="0" bIns="0"/>
          <a:lstStyle/>
          <a:p/>
        </p:txBody>
      </p:sp>
      <p:sp>
        <p:nvSpPr>
          <p:cNvPr id="585" name="Line 76"/>
          <p:cNvSpPr/>
          <p:nvPr/>
        </p:nvSpPr>
        <p:spPr>
          <a:xfrm flipH="1">
            <a:off x="5554662" y="3676650"/>
            <a:ext cx="287338" cy="0"/>
          </a:xfrm>
          <a:prstGeom prst="line">
            <a:avLst/>
          </a:prstGeom>
          <a:ln>
            <a:solidFill>
              <a:srgbClr val="000000"/>
            </a:solidFill>
            <a:tailEnd type="triangle"/>
          </a:ln>
        </p:spPr>
        <p:txBody>
          <a:bodyPr lIns="0" tIns="0" rIns="0" bIns="0"/>
          <a:lstStyle/>
          <a:p/>
        </p:txBody>
      </p:sp>
      <p:sp>
        <p:nvSpPr>
          <p:cNvPr id="586" name="Line 76"/>
          <p:cNvSpPr/>
          <p:nvPr/>
        </p:nvSpPr>
        <p:spPr>
          <a:xfrm flipH="1">
            <a:off x="6153150" y="3676650"/>
            <a:ext cx="287339" cy="0"/>
          </a:xfrm>
          <a:prstGeom prst="line">
            <a:avLst/>
          </a:prstGeom>
          <a:ln>
            <a:solidFill>
              <a:srgbClr val="000000"/>
            </a:solidFill>
            <a:tailEnd type="triangle"/>
          </a:ln>
        </p:spPr>
        <p:txBody>
          <a:bodyPr lIns="0" tIns="0" rIns="0" bIns="0"/>
          <a:lstStyle/>
          <a:p/>
        </p:txBody>
      </p:sp>
      <p:sp>
        <p:nvSpPr>
          <p:cNvPr id="587" name="TextBox 95"/>
          <p:cNvSpPr txBox="1"/>
          <p:nvPr/>
        </p:nvSpPr>
        <p:spPr>
          <a:xfrm>
            <a:off x="2863533" y="290512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588" name="Line 76"/>
          <p:cNvSpPr/>
          <p:nvPr/>
        </p:nvSpPr>
        <p:spPr>
          <a:xfrm flipH="1">
            <a:off x="4370387" y="3097213"/>
            <a:ext cx="287338" cy="1"/>
          </a:xfrm>
          <a:prstGeom prst="line">
            <a:avLst/>
          </a:prstGeom>
          <a:ln>
            <a:solidFill>
              <a:srgbClr val="000000"/>
            </a:solidFill>
            <a:tailEnd type="triangle"/>
          </a:ln>
        </p:spPr>
        <p:txBody>
          <a:bodyPr lIns="0" tIns="0" rIns="0" bIns="0"/>
          <a:lstStyle/>
          <a:p/>
        </p:txBody>
      </p:sp>
      <p:sp>
        <p:nvSpPr>
          <p:cNvPr id="589" name="Line 76"/>
          <p:cNvSpPr/>
          <p:nvPr/>
        </p:nvSpPr>
        <p:spPr>
          <a:xfrm flipH="1">
            <a:off x="4956175" y="3097213"/>
            <a:ext cx="287339" cy="1"/>
          </a:xfrm>
          <a:prstGeom prst="line">
            <a:avLst/>
          </a:prstGeom>
          <a:ln>
            <a:solidFill>
              <a:srgbClr val="000000"/>
            </a:solidFill>
            <a:tailEnd type="triangle"/>
          </a:ln>
        </p:spPr>
        <p:txBody>
          <a:bodyPr lIns="0" tIns="0" rIns="0" bIns="0"/>
          <a:lstStyle/>
          <a:p/>
        </p:txBody>
      </p:sp>
      <p:sp>
        <p:nvSpPr>
          <p:cNvPr id="590" name="Line 76"/>
          <p:cNvSpPr/>
          <p:nvPr/>
        </p:nvSpPr>
        <p:spPr>
          <a:xfrm flipH="1">
            <a:off x="5554662" y="3097213"/>
            <a:ext cx="287338" cy="1"/>
          </a:xfrm>
          <a:prstGeom prst="line">
            <a:avLst/>
          </a:prstGeom>
          <a:ln>
            <a:solidFill>
              <a:srgbClr val="000000"/>
            </a:solidFill>
            <a:tailEnd type="triangle"/>
          </a:ln>
        </p:spPr>
        <p:txBody>
          <a:bodyPr lIns="0" tIns="0" rIns="0" bIns="0"/>
          <a:lstStyle/>
          <a:p/>
        </p:txBody>
      </p:sp>
      <p:sp>
        <p:nvSpPr>
          <p:cNvPr id="591" name="Line 76"/>
          <p:cNvSpPr/>
          <p:nvPr/>
        </p:nvSpPr>
        <p:spPr>
          <a:xfrm flipH="1">
            <a:off x="6153150" y="3097213"/>
            <a:ext cx="287339" cy="1"/>
          </a:xfrm>
          <a:prstGeom prst="line">
            <a:avLst/>
          </a:prstGeom>
          <a:ln>
            <a:solidFill>
              <a:srgbClr val="000000"/>
            </a:solidFill>
            <a:tailEnd type="triangle"/>
          </a:ln>
        </p:spPr>
        <p:txBody>
          <a:bodyPr lIns="0" tIns="0" rIns="0" bIns="0"/>
          <a:lstStyle/>
          <a:p/>
        </p:txBody>
      </p:sp>
      <p:sp>
        <p:nvSpPr>
          <p:cNvPr id="592" name="TextBox 108"/>
          <p:cNvSpPr txBox="1"/>
          <p:nvPr/>
        </p:nvSpPr>
        <p:spPr>
          <a:xfrm>
            <a:off x="2863533" y="2328863"/>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593" name="Line 76"/>
          <p:cNvSpPr/>
          <p:nvPr/>
        </p:nvSpPr>
        <p:spPr>
          <a:xfrm flipH="1">
            <a:off x="3770312" y="2516188"/>
            <a:ext cx="287338" cy="1"/>
          </a:xfrm>
          <a:prstGeom prst="line">
            <a:avLst/>
          </a:prstGeom>
          <a:ln>
            <a:solidFill>
              <a:srgbClr val="000000"/>
            </a:solidFill>
            <a:tailEnd type="triangle"/>
          </a:ln>
        </p:spPr>
        <p:txBody>
          <a:bodyPr lIns="0" tIns="0" rIns="0" bIns="0"/>
          <a:lstStyle/>
          <a:p/>
        </p:txBody>
      </p:sp>
      <p:sp>
        <p:nvSpPr>
          <p:cNvPr id="594" name="Line 76"/>
          <p:cNvSpPr/>
          <p:nvPr/>
        </p:nvSpPr>
        <p:spPr>
          <a:xfrm flipH="1">
            <a:off x="4370387" y="2516188"/>
            <a:ext cx="287338" cy="1"/>
          </a:xfrm>
          <a:prstGeom prst="line">
            <a:avLst/>
          </a:prstGeom>
          <a:ln>
            <a:solidFill>
              <a:srgbClr val="000000"/>
            </a:solidFill>
            <a:tailEnd type="triangle"/>
          </a:ln>
        </p:spPr>
        <p:txBody>
          <a:bodyPr lIns="0" tIns="0" rIns="0" bIns="0"/>
          <a:lstStyle/>
          <a:p/>
        </p:txBody>
      </p:sp>
      <p:sp>
        <p:nvSpPr>
          <p:cNvPr id="595" name="Line 76"/>
          <p:cNvSpPr/>
          <p:nvPr/>
        </p:nvSpPr>
        <p:spPr>
          <a:xfrm flipH="1">
            <a:off x="4956175" y="2516188"/>
            <a:ext cx="287339" cy="1"/>
          </a:xfrm>
          <a:prstGeom prst="line">
            <a:avLst/>
          </a:prstGeom>
          <a:ln>
            <a:solidFill>
              <a:srgbClr val="000000"/>
            </a:solidFill>
            <a:tailEnd type="triangle"/>
          </a:ln>
        </p:spPr>
        <p:txBody>
          <a:bodyPr lIns="0" tIns="0" rIns="0" bIns="0"/>
          <a:lstStyle/>
          <a:p/>
        </p:txBody>
      </p:sp>
      <p:sp>
        <p:nvSpPr>
          <p:cNvPr id="596" name="Line 76"/>
          <p:cNvSpPr/>
          <p:nvPr/>
        </p:nvSpPr>
        <p:spPr>
          <a:xfrm flipH="1">
            <a:off x="5554662" y="2516188"/>
            <a:ext cx="287338" cy="1"/>
          </a:xfrm>
          <a:prstGeom prst="line">
            <a:avLst/>
          </a:prstGeom>
          <a:ln>
            <a:solidFill>
              <a:srgbClr val="000000"/>
            </a:solidFill>
            <a:tailEnd type="triangle"/>
          </a:ln>
        </p:spPr>
        <p:txBody>
          <a:bodyPr lIns="0" tIns="0" rIns="0" bIns="0"/>
          <a:lstStyle/>
          <a:p/>
        </p:txBody>
      </p:sp>
      <p:sp>
        <p:nvSpPr>
          <p:cNvPr id="597" name="Line 76"/>
          <p:cNvSpPr/>
          <p:nvPr/>
        </p:nvSpPr>
        <p:spPr>
          <a:xfrm flipH="1">
            <a:off x="6153150" y="2516188"/>
            <a:ext cx="287339" cy="1"/>
          </a:xfrm>
          <a:prstGeom prst="line">
            <a:avLst/>
          </a:prstGeom>
          <a:ln>
            <a:solidFill>
              <a:srgbClr val="000000"/>
            </a:solidFill>
            <a:tailEnd type="triangle"/>
          </a:ln>
        </p:spPr>
        <p:txBody>
          <a:bodyPr lIns="0" tIns="0" rIns="0" bIns="0"/>
          <a:lstStyle/>
          <a:p/>
        </p:txBody>
      </p:sp>
      <p:sp>
        <p:nvSpPr>
          <p:cNvPr id="598" name="TextBox 121"/>
          <p:cNvSpPr txBox="1"/>
          <p:nvPr/>
        </p:nvSpPr>
        <p:spPr>
          <a:xfrm>
            <a:off x="2939733" y="1752599"/>
            <a:ext cx="2133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599" name="Line 76"/>
          <p:cNvSpPr/>
          <p:nvPr/>
        </p:nvSpPr>
        <p:spPr>
          <a:xfrm flipH="1">
            <a:off x="3171825" y="1936750"/>
            <a:ext cx="287339" cy="0"/>
          </a:xfrm>
          <a:prstGeom prst="line">
            <a:avLst/>
          </a:prstGeom>
          <a:ln>
            <a:solidFill>
              <a:srgbClr val="000000"/>
            </a:solidFill>
            <a:tailEnd type="triangle"/>
          </a:ln>
        </p:spPr>
        <p:txBody>
          <a:bodyPr lIns="0" tIns="0" rIns="0" bIns="0"/>
          <a:lstStyle/>
          <a:p/>
        </p:txBody>
      </p:sp>
      <p:sp>
        <p:nvSpPr>
          <p:cNvPr id="600" name="Line 76"/>
          <p:cNvSpPr/>
          <p:nvPr/>
        </p:nvSpPr>
        <p:spPr>
          <a:xfrm flipH="1">
            <a:off x="3770312" y="1936750"/>
            <a:ext cx="287338" cy="0"/>
          </a:xfrm>
          <a:prstGeom prst="line">
            <a:avLst/>
          </a:prstGeom>
          <a:ln>
            <a:solidFill>
              <a:srgbClr val="000000"/>
            </a:solidFill>
            <a:tailEnd type="triangle"/>
          </a:ln>
        </p:spPr>
        <p:txBody>
          <a:bodyPr lIns="0" tIns="0" rIns="0" bIns="0"/>
          <a:lstStyle/>
          <a:p/>
        </p:txBody>
      </p:sp>
      <p:sp>
        <p:nvSpPr>
          <p:cNvPr id="601" name="Line 76"/>
          <p:cNvSpPr/>
          <p:nvPr/>
        </p:nvSpPr>
        <p:spPr>
          <a:xfrm flipH="1">
            <a:off x="4370387" y="1936750"/>
            <a:ext cx="287338" cy="0"/>
          </a:xfrm>
          <a:prstGeom prst="line">
            <a:avLst/>
          </a:prstGeom>
          <a:ln>
            <a:solidFill>
              <a:srgbClr val="000000"/>
            </a:solidFill>
            <a:tailEnd type="triangle"/>
          </a:ln>
        </p:spPr>
        <p:txBody>
          <a:bodyPr lIns="0" tIns="0" rIns="0" bIns="0"/>
          <a:lstStyle/>
          <a:p/>
        </p:txBody>
      </p:sp>
      <p:sp>
        <p:nvSpPr>
          <p:cNvPr id="602" name="Line 76"/>
          <p:cNvSpPr/>
          <p:nvPr/>
        </p:nvSpPr>
        <p:spPr>
          <a:xfrm flipH="1">
            <a:off x="4956175" y="1936750"/>
            <a:ext cx="287339" cy="0"/>
          </a:xfrm>
          <a:prstGeom prst="line">
            <a:avLst/>
          </a:prstGeom>
          <a:ln>
            <a:solidFill>
              <a:srgbClr val="000000"/>
            </a:solidFill>
            <a:tailEnd type="triangle"/>
          </a:ln>
        </p:spPr>
        <p:txBody>
          <a:bodyPr lIns="0" tIns="0" rIns="0" bIns="0"/>
          <a:lstStyle/>
          <a:p/>
        </p:txBody>
      </p:sp>
      <p:sp>
        <p:nvSpPr>
          <p:cNvPr id="603" name="Line 76"/>
          <p:cNvSpPr/>
          <p:nvPr/>
        </p:nvSpPr>
        <p:spPr>
          <a:xfrm flipH="1">
            <a:off x="5554662" y="1936750"/>
            <a:ext cx="287338" cy="0"/>
          </a:xfrm>
          <a:prstGeom prst="line">
            <a:avLst/>
          </a:prstGeom>
          <a:ln>
            <a:solidFill>
              <a:srgbClr val="000000"/>
            </a:solidFill>
            <a:tailEnd type="triangle"/>
          </a:ln>
        </p:spPr>
        <p:txBody>
          <a:bodyPr lIns="0" tIns="0" rIns="0" bIns="0"/>
          <a:lstStyle/>
          <a:p/>
        </p:txBody>
      </p:sp>
      <p:sp>
        <p:nvSpPr>
          <p:cNvPr id="604" name="Line 76"/>
          <p:cNvSpPr/>
          <p:nvPr/>
        </p:nvSpPr>
        <p:spPr>
          <a:xfrm flipH="1">
            <a:off x="6153150" y="1936750"/>
            <a:ext cx="287339" cy="0"/>
          </a:xfrm>
          <a:prstGeom prst="line">
            <a:avLst/>
          </a:prstGeom>
          <a:ln>
            <a:solidFill>
              <a:srgbClr val="000000"/>
            </a:solidFill>
            <a:tailEnd type="triangle"/>
          </a:ln>
        </p:spPr>
        <p:txBody>
          <a:bodyPr lIns="0" tIns="0" rIns="0" bIns="0"/>
          <a:lstStyle/>
          <a:p/>
        </p:txBody>
      </p:sp>
      <p:sp>
        <p:nvSpPr>
          <p:cNvPr id="605" name="Line 82"/>
          <p:cNvSpPr/>
          <p:nvPr/>
        </p:nvSpPr>
        <p:spPr>
          <a:xfrm flipV="1">
            <a:off x="3059113" y="2052638"/>
            <a:ext cx="1" cy="360363"/>
          </a:xfrm>
          <a:prstGeom prst="line">
            <a:avLst/>
          </a:prstGeom>
          <a:ln>
            <a:solidFill>
              <a:srgbClr val="000000"/>
            </a:solidFill>
            <a:tailEnd type="triangle"/>
          </a:ln>
        </p:spPr>
        <p:txBody>
          <a:bodyPr lIns="0" tIns="0" rIns="0" bIns="0"/>
          <a:lstStyle/>
          <a:p/>
        </p:txBody>
      </p:sp>
      <p:sp>
        <p:nvSpPr>
          <p:cNvPr id="606" name="Line 82"/>
          <p:cNvSpPr/>
          <p:nvPr/>
        </p:nvSpPr>
        <p:spPr>
          <a:xfrm flipV="1">
            <a:off x="3059113" y="2636838"/>
            <a:ext cx="1" cy="360363"/>
          </a:xfrm>
          <a:prstGeom prst="line">
            <a:avLst/>
          </a:prstGeom>
          <a:ln>
            <a:solidFill>
              <a:srgbClr val="000000"/>
            </a:solidFill>
            <a:tailEnd type="triangle"/>
          </a:ln>
        </p:spPr>
        <p:txBody>
          <a:bodyPr lIns="0" tIns="0" rIns="0" bIns="0"/>
          <a:lstStyle/>
          <a:p/>
        </p:txBody>
      </p:sp>
      <p:sp>
        <p:nvSpPr>
          <p:cNvPr id="607" name="Line 82"/>
          <p:cNvSpPr/>
          <p:nvPr/>
        </p:nvSpPr>
        <p:spPr>
          <a:xfrm flipV="1">
            <a:off x="3059113" y="3213100"/>
            <a:ext cx="1" cy="360364"/>
          </a:xfrm>
          <a:prstGeom prst="line">
            <a:avLst/>
          </a:prstGeom>
          <a:ln>
            <a:solidFill>
              <a:srgbClr val="000000"/>
            </a:solidFill>
            <a:tailEnd type="triangle"/>
          </a:ln>
        </p:spPr>
        <p:txBody>
          <a:bodyPr lIns="0" tIns="0" rIns="0" bIns="0"/>
          <a:lstStyle/>
          <a:p/>
        </p:txBody>
      </p:sp>
      <p:sp>
        <p:nvSpPr>
          <p:cNvPr id="608" name="Line 82"/>
          <p:cNvSpPr/>
          <p:nvPr/>
        </p:nvSpPr>
        <p:spPr>
          <a:xfrm flipV="1">
            <a:off x="3059113" y="3790950"/>
            <a:ext cx="1" cy="360364"/>
          </a:xfrm>
          <a:prstGeom prst="line">
            <a:avLst/>
          </a:prstGeom>
          <a:ln>
            <a:solidFill>
              <a:srgbClr val="000000"/>
            </a:solidFill>
            <a:tailEnd type="triangle"/>
          </a:ln>
        </p:spPr>
        <p:txBody>
          <a:bodyPr lIns="0" tIns="0" rIns="0" bIns="0"/>
          <a:lstStyle/>
          <a:p/>
        </p:txBody>
      </p:sp>
      <p:sp>
        <p:nvSpPr>
          <p:cNvPr id="609" name="Line 82"/>
          <p:cNvSpPr/>
          <p:nvPr/>
        </p:nvSpPr>
        <p:spPr>
          <a:xfrm flipV="1">
            <a:off x="3059113" y="4367212"/>
            <a:ext cx="1" cy="360363"/>
          </a:xfrm>
          <a:prstGeom prst="line">
            <a:avLst/>
          </a:prstGeom>
          <a:ln>
            <a:solidFill>
              <a:srgbClr val="000000"/>
            </a:solidFill>
            <a:tailEnd type="triangle"/>
          </a:ln>
        </p:spPr>
        <p:txBody>
          <a:bodyPr lIns="0" tIns="0" rIns="0" bIns="0"/>
          <a:lstStyle/>
          <a:p/>
        </p:txBody>
      </p:sp>
      <p:sp>
        <p:nvSpPr>
          <p:cNvPr id="610" name="TextBox 135"/>
          <p:cNvSpPr txBox="1"/>
          <p:nvPr/>
        </p:nvSpPr>
        <p:spPr>
          <a:xfrm>
            <a:off x="3438207" y="4635499"/>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611" name="TextBox 136"/>
          <p:cNvSpPr txBox="1"/>
          <p:nvPr/>
        </p:nvSpPr>
        <p:spPr>
          <a:xfrm>
            <a:off x="3438207" y="4059237"/>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612" name="TextBox 137"/>
          <p:cNvSpPr txBox="1"/>
          <p:nvPr/>
        </p:nvSpPr>
        <p:spPr>
          <a:xfrm>
            <a:off x="3438207" y="3482975"/>
            <a:ext cx="36576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613" name="TextBox 138"/>
          <p:cNvSpPr txBox="1"/>
          <p:nvPr/>
        </p:nvSpPr>
        <p:spPr>
          <a:xfrm>
            <a:off x="3473132" y="2905124"/>
            <a:ext cx="2959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614" name="TextBox 140"/>
          <p:cNvSpPr txBox="1"/>
          <p:nvPr/>
        </p:nvSpPr>
        <p:spPr>
          <a:xfrm>
            <a:off x="3452494" y="1752599"/>
            <a:ext cx="337187"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615" name="Line 82"/>
          <p:cNvSpPr/>
          <p:nvPr/>
        </p:nvSpPr>
        <p:spPr>
          <a:xfrm flipV="1">
            <a:off x="3662362" y="2636838"/>
            <a:ext cx="1" cy="360363"/>
          </a:xfrm>
          <a:prstGeom prst="line">
            <a:avLst/>
          </a:prstGeom>
          <a:ln>
            <a:solidFill>
              <a:srgbClr val="000000"/>
            </a:solidFill>
            <a:tailEnd type="triangle"/>
          </a:ln>
        </p:spPr>
        <p:txBody>
          <a:bodyPr lIns="0" tIns="0" rIns="0" bIns="0"/>
          <a:lstStyle/>
          <a:p/>
        </p:txBody>
      </p:sp>
      <p:sp>
        <p:nvSpPr>
          <p:cNvPr id="616" name="Line 82"/>
          <p:cNvSpPr/>
          <p:nvPr/>
        </p:nvSpPr>
        <p:spPr>
          <a:xfrm flipV="1">
            <a:off x="3662362" y="3213100"/>
            <a:ext cx="1" cy="360364"/>
          </a:xfrm>
          <a:prstGeom prst="line">
            <a:avLst/>
          </a:prstGeom>
          <a:ln>
            <a:solidFill>
              <a:srgbClr val="000000"/>
            </a:solidFill>
            <a:tailEnd type="triangle"/>
          </a:ln>
        </p:spPr>
        <p:txBody>
          <a:bodyPr lIns="0" tIns="0" rIns="0" bIns="0"/>
          <a:lstStyle/>
          <a:p/>
        </p:txBody>
      </p:sp>
      <p:sp>
        <p:nvSpPr>
          <p:cNvPr id="617" name="Line 82"/>
          <p:cNvSpPr/>
          <p:nvPr/>
        </p:nvSpPr>
        <p:spPr>
          <a:xfrm flipV="1">
            <a:off x="3662362" y="3790950"/>
            <a:ext cx="1" cy="360364"/>
          </a:xfrm>
          <a:prstGeom prst="line">
            <a:avLst/>
          </a:prstGeom>
          <a:ln>
            <a:solidFill>
              <a:srgbClr val="000000"/>
            </a:solidFill>
            <a:tailEnd type="triangle"/>
          </a:ln>
        </p:spPr>
        <p:txBody>
          <a:bodyPr lIns="0" tIns="0" rIns="0" bIns="0"/>
          <a:lstStyle/>
          <a:p/>
        </p:txBody>
      </p:sp>
      <p:sp>
        <p:nvSpPr>
          <p:cNvPr id="618" name="Line 82"/>
          <p:cNvSpPr/>
          <p:nvPr/>
        </p:nvSpPr>
        <p:spPr>
          <a:xfrm flipV="1">
            <a:off x="3662362" y="4367212"/>
            <a:ext cx="1" cy="360363"/>
          </a:xfrm>
          <a:prstGeom prst="line">
            <a:avLst/>
          </a:prstGeom>
          <a:ln>
            <a:solidFill>
              <a:srgbClr val="000000"/>
            </a:solidFill>
            <a:tailEnd type="triangle"/>
          </a:ln>
        </p:spPr>
        <p:txBody>
          <a:bodyPr lIns="0" tIns="0" rIns="0" bIns="0"/>
          <a:lstStyle/>
          <a:p/>
        </p:txBody>
      </p:sp>
      <p:sp>
        <p:nvSpPr>
          <p:cNvPr id="619" name="TextBox 146"/>
          <p:cNvSpPr txBox="1"/>
          <p:nvPr/>
        </p:nvSpPr>
        <p:spPr>
          <a:xfrm>
            <a:off x="4068444" y="4635499"/>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620" name="TextBox 147"/>
          <p:cNvSpPr txBox="1"/>
          <p:nvPr/>
        </p:nvSpPr>
        <p:spPr>
          <a:xfrm>
            <a:off x="4068444" y="4059237"/>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621" name="TextBox 148"/>
          <p:cNvSpPr txBox="1"/>
          <p:nvPr/>
        </p:nvSpPr>
        <p:spPr>
          <a:xfrm>
            <a:off x="4068444" y="3482975"/>
            <a:ext cx="302262"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622" name="TextBox 149"/>
          <p:cNvSpPr txBox="1"/>
          <p:nvPr/>
        </p:nvSpPr>
        <p:spPr>
          <a:xfrm>
            <a:off x="4068444" y="2905124"/>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623" name="TextBox 151"/>
          <p:cNvSpPr txBox="1"/>
          <p:nvPr/>
        </p:nvSpPr>
        <p:spPr>
          <a:xfrm>
            <a:off x="4065269" y="1752599"/>
            <a:ext cx="3086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624" name="Line 82"/>
          <p:cNvSpPr/>
          <p:nvPr/>
        </p:nvSpPr>
        <p:spPr>
          <a:xfrm flipV="1">
            <a:off x="4265612" y="3213100"/>
            <a:ext cx="1" cy="360364"/>
          </a:xfrm>
          <a:prstGeom prst="line">
            <a:avLst/>
          </a:prstGeom>
          <a:ln>
            <a:solidFill>
              <a:srgbClr val="000000"/>
            </a:solidFill>
            <a:tailEnd type="triangle"/>
          </a:ln>
        </p:spPr>
        <p:txBody>
          <a:bodyPr lIns="0" tIns="0" rIns="0" bIns="0"/>
          <a:lstStyle/>
          <a:p/>
        </p:txBody>
      </p:sp>
      <p:sp>
        <p:nvSpPr>
          <p:cNvPr id="625" name="Line 82"/>
          <p:cNvSpPr/>
          <p:nvPr/>
        </p:nvSpPr>
        <p:spPr>
          <a:xfrm flipV="1">
            <a:off x="4265612" y="3790950"/>
            <a:ext cx="1" cy="360364"/>
          </a:xfrm>
          <a:prstGeom prst="line">
            <a:avLst/>
          </a:prstGeom>
          <a:ln>
            <a:solidFill>
              <a:srgbClr val="000000"/>
            </a:solidFill>
            <a:tailEnd type="triangle"/>
          </a:ln>
        </p:spPr>
        <p:txBody>
          <a:bodyPr lIns="0" tIns="0" rIns="0" bIns="0"/>
          <a:lstStyle/>
          <a:p/>
        </p:txBody>
      </p:sp>
      <p:sp>
        <p:nvSpPr>
          <p:cNvPr id="626" name="Line 82"/>
          <p:cNvSpPr/>
          <p:nvPr/>
        </p:nvSpPr>
        <p:spPr>
          <a:xfrm flipV="1">
            <a:off x="4265612" y="4367212"/>
            <a:ext cx="1" cy="360363"/>
          </a:xfrm>
          <a:prstGeom prst="line">
            <a:avLst/>
          </a:prstGeom>
          <a:ln>
            <a:solidFill>
              <a:srgbClr val="000000"/>
            </a:solidFill>
            <a:tailEnd type="triangle"/>
          </a:ln>
        </p:spPr>
        <p:txBody>
          <a:bodyPr lIns="0" tIns="0" rIns="0" bIns="0"/>
          <a:lstStyle/>
          <a:p/>
        </p:txBody>
      </p:sp>
      <p:sp>
        <p:nvSpPr>
          <p:cNvPr id="627" name="TextBox 157"/>
          <p:cNvSpPr txBox="1"/>
          <p:nvPr/>
        </p:nvSpPr>
        <p:spPr>
          <a:xfrm>
            <a:off x="4711382" y="4635499"/>
            <a:ext cx="2324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628" name="TextBox 158"/>
          <p:cNvSpPr txBox="1"/>
          <p:nvPr/>
        </p:nvSpPr>
        <p:spPr>
          <a:xfrm>
            <a:off x="4711382" y="4059237"/>
            <a:ext cx="2324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629" name="TextBox 159"/>
          <p:cNvSpPr txBox="1"/>
          <p:nvPr/>
        </p:nvSpPr>
        <p:spPr>
          <a:xfrm>
            <a:off x="4673282" y="3482975"/>
            <a:ext cx="30861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9</a:t>
            </a:r>
          </a:p>
        </p:txBody>
      </p:sp>
      <p:sp>
        <p:nvSpPr>
          <p:cNvPr id="630" name="TextBox 160"/>
          <p:cNvSpPr txBox="1"/>
          <p:nvPr/>
        </p:nvSpPr>
        <p:spPr>
          <a:xfrm>
            <a:off x="4673282" y="2905124"/>
            <a:ext cx="3086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631" name="TextBox 161"/>
          <p:cNvSpPr txBox="1"/>
          <p:nvPr/>
        </p:nvSpPr>
        <p:spPr>
          <a:xfrm>
            <a:off x="4644707" y="2328863"/>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632" name="TextBox 162"/>
          <p:cNvSpPr txBox="1"/>
          <p:nvPr/>
        </p:nvSpPr>
        <p:spPr>
          <a:xfrm>
            <a:off x="4649469" y="1752599"/>
            <a:ext cx="356237"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633" name="Line 82"/>
          <p:cNvSpPr/>
          <p:nvPr/>
        </p:nvSpPr>
        <p:spPr>
          <a:xfrm flipV="1">
            <a:off x="4868862" y="3790950"/>
            <a:ext cx="1" cy="360364"/>
          </a:xfrm>
          <a:prstGeom prst="line">
            <a:avLst/>
          </a:prstGeom>
          <a:ln>
            <a:solidFill>
              <a:srgbClr val="000000"/>
            </a:solidFill>
            <a:tailEnd type="triangle"/>
          </a:ln>
        </p:spPr>
        <p:txBody>
          <a:bodyPr lIns="0" tIns="0" rIns="0" bIns="0"/>
          <a:lstStyle/>
          <a:p/>
        </p:txBody>
      </p:sp>
      <p:sp>
        <p:nvSpPr>
          <p:cNvPr id="634" name="Line 82"/>
          <p:cNvSpPr/>
          <p:nvPr/>
        </p:nvSpPr>
        <p:spPr>
          <a:xfrm flipV="1">
            <a:off x="4868862" y="4367212"/>
            <a:ext cx="1" cy="360363"/>
          </a:xfrm>
          <a:prstGeom prst="line">
            <a:avLst/>
          </a:prstGeom>
          <a:ln>
            <a:solidFill>
              <a:srgbClr val="000000"/>
            </a:solidFill>
            <a:tailEnd type="triangle"/>
          </a:ln>
        </p:spPr>
        <p:txBody>
          <a:bodyPr lIns="0" tIns="0" rIns="0" bIns="0"/>
          <a:lstStyle/>
          <a:p/>
        </p:txBody>
      </p:sp>
      <p:sp>
        <p:nvSpPr>
          <p:cNvPr id="635" name="TextBox 168"/>
          <p:cNvSpPr txBox="1"/>
          <p:nvPr/>
        </p:nvSpPr>
        <p:spPr>
          <a:xfrm>
            <a:off x="5252719" y="4635499"/>
            <a:ext cx="3149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636" name="TextBox 169"/>
          <p:cNvSpPr txBox="1"/>
          <p:nvPr/>
        </p:nvSpPr>
        <p:spPr>
          <a:xfrm>
            <a:off x="5252719" y="4059237"/>
            <a:ext cx="3149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637" name="TextBox 170"/>
          <p:cNvSpPr txBox="1"/>
          <p:nvPr/>
        </p:nvSpPr>
        <p:spPr>
          <a:xfrm>
            <a:off x="5252719" y="3482975"/>
            <a:ext cx="314962"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638" name="TextBox 171"/>
          <p:cNvSpPr txBox="1"/>
          <p:nvPr/>
        </p:nvSpPr>
        <p:spPr>
          <a:xfrm>
            <a:off x="5290819" y="2905124"/>
            <a:ext cx="2387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639" name="TextBox 172"/>
          <p:cNvSpPr txBox="1"/>
          <p:nvPr/>
        </p:nvSpPr>
        <p:spPr>
          <a:xfrm>
            <a:off x="5227319" y="2328863"/>
            <a:ext cx="3657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640" name="TextBox 173"/>
          <p:cNvSpPr txBox="1"/>
          <p:nvPr/>
        </p:nvSpPr>
        <p:spPr>
          <a:xfrm>
            <a:off x="5246369" y="1752599"/>
            <a:ext cx="3276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641" name="Line 82"/>
          <p:cNvSpPr/>
          <p:nvPr/>
        </p:nvSpPr>
        <p:spPr>
          <a:xfrm flipV="1">
            <a:off x="5472112" y="4367212"/>
            <a:ext cx="1" cy="360363"/>
          </a:xfrm>
          <a:prstGeom prst="line">
            <a:avLst/>
          </a:prstGeom>
          <a:ln>
            <a:solidFill>
              <a:srgbClr val="000000"/>
            </a:solidFill>
            <a:tailEnd type="triangle"/>
          </a:ln>
        </p:spPr>
        <p:txBody>
          <a:bodyPr lIns="0" tIns="0" rIns="0" bIns="0"/>
          <a:lstStyle/>
          <a:p/>
        </p:txBody>
      </p:sp>
      <p:sp>
        <p:nvSpPr>
          <p:cNvPr id="642" name="TextBox 179"/>
          <p:cNvSpPr txBox="1"/>
          <p:nvPr/>
        </p:nvSpPr>
        <p:spPr>
          <a:xfrm>
            <a:off x="5849619" y="4635499"/>
            <a:ext cx="3213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643" name="TextBox 180"/>
          <p:cNvSpPr txBox="1"/>
          <p:nvPr/>
        </p:nvSpPr>
        <p:spPr>
          <a:xfrm>
            <a:off x="5887719" y="4059237"/>
            <a:ext cx="2451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644" name="TextBox 181"/>
          <p:cNvSpPr txBox="1"/>
          <p:nvPr/>
        </p:nvSpPr>
        <p:spPr>
          <a:xfrm>
            <a:off x="5887719" y="3482975"/>
            <a:ext cx="245112"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645" name="TextBox 182"/>
          <p:cNvSpPr txBox="1"/>
          <p:nvPr/>
        </p:nvSpPr>
        <p:spPr>
          <a:xfrm>
            <a:off x="5849619" y="2905124"/>
            <a:ext cx="3213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646" name="TextBox 183"/>
          <p:cNvSpPr txBox="1"/>
          <p:nvPr/>
        </p:nvSpPr>
        <p:spPr>
          <a:xfrm>
            <a:off x="5827394" y="2328863"/>
            <a:ext cx="3657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647" name="TextBox 184"/>
          <p:cNvSpPr txBox="1"/>
          <p:nvPr/>
        </p:nvSpPr>
        <p:spPr>
          <a:xfrm>
            <a:off x="5797232" y="1752599"/>
            <a:ext cx="426086"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-10</a:t>
            </a:r>
          </a:p>
        </p:txBody>
      </p:sp>
      <p:sp>
        <p:nvSpPr>
          <p:cNvPr id="648" name="TextBox 190"/>
          <p:cNvSpPr txBox="1"/>
          <p:nvPr/>
        </p:nvSpPr>
        <p:spPr>
          <a:xfrm>
            <a:off x="6463982" y="4635499"/>
            <a:ext cx="2514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9</a:t>
            </a:r>
          </a:p>
        </p:txBody>
      </p:sp>
      <p:sp>
        <p:nvSpPr>
          <p:cNvPr id="649" name="TextBox 191"/>
          <p:cNvSpPr txBox="1"/>
          <p:nvPr/>
        </p:nvSpPr>
        <p:spPr>
          <a:xfrm>
            <a:off x="6425882" y="4059237"/>
            <a:ext cx="3276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650" name="TextBox 192"/>
          <p:cNvSpPr txBox="1"/>
          <p:nvPr/>
        </p:nvSpPr>
        <p:spPr>
          <a:xfrm>
            <a:off x="6463982" y="3482975"/>
            <a:ext cx="25146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651" name="TextBox 193"/>
          <p:cNvSpPr txBox="1"/>
          <p:nvPr/>
        </p:nvSpPr>
        <p:spPr>
          <a:xfrm>
            <a:off x="6406832" y="290512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652" name="TextBox 194"/>
          <p:cNvSpPr txBox="1"/>
          <p:nvPr/>
        </p:nvSpPr>
        <p:spPr>
          <a:xfrm>
            <a:off x="6406832" y="2328863"/>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653" name="TextBox 195"/>
          <p:cNvSpPr txBox="1"/>
          <p:nvPr/>
        </p:nvSpPr>
        <p:spPr>
          <a:xfrm>
            <a:off x="6368732" y="1752599"/>
            <a:ext cx="4419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-12</a:t>
            </a:r>
          </a:p>
        </p:txBody>
      </p:sp>
      <p:sp>
        <p:nvSpPr>
          <p:cNvPr id="654" name="Line 85"/>
          <p:cNvSpPr/>
          <p:nvPr/>
        </p:nvSpPr>
        <p:spPr>
          <a:xfrm flipH="1" flipV="1">
            <a:off x="3195638" y="2112963"/>
            <a:ext cx="320676" cy="268288"/>
          </a:xfrm>
          <a:prstGeom prst="line">
            <a:avLst/>
          </a:prstGeom>
          <a:ln>
            <a:solidFill>
              <a:srgbClr val="000000"/>
            </a:solidFill>
            <a:tailEnd type="triangle"/>
          </a:ln>
        </p:spPr>
        <p:txBody>
          <a:bodyPr lIns="0" tIns="0" rIns="0" bIns="0"/>
          <a:lstStyle/>
          <a:p/>
        </p:txBody>
      </p:sp>
      <p:sp>
        <p:nvSpPr>
          <p:cNvPr id="655" name="Line 85"/>
          <p:cNvSpPr/>
          <p:nvPr/>
        </p:nvSpPr>
        <p:spPr>
          <a:xfrm flipH="1" flipV="1">
            <a:off x="3792537" y="2671763"/>
            <a:ext cx="320676" cy="268288"/>
          </a:xfrm>
          <a:prstGeom prst="line">
            <a:avLst/>
          </a:prstGeom>
          <a:ln>
            <a:solidFill>
              <a:srgbClr val="000000"/>
            </a:solidFill>
            <a:tailEnd type="triangle"/>
          </a:ln>
        </p:spPr>
        <p:txBody>
          <a:bodyPr lIns="0" tIns="0" rIns="0" bIns="0"/>
          <a:lstStyle/>
          <a:p/>
        </p:txBody>
      </p:sp>
      <p:sp>
        <p:nvSpPr>
          <p:cNvPr id="656" name="Line 85"/>
          <p:cNvSpPr/>
          <p:nvPr/>
        </p:nvSpPr>
        <p:spPr>
          <a:xfrm flipH="1" flipV="1">
            <a:off x="5557837" y="2684463"/>
            <a:ext cx="320676" cy="268288"/>
          </a:xfrm>
          <a:prstGeom prst="line">
            <a:avLst/>
          </a:prstGeom>
          <a:ln>
            <a:solidFill>
              <a:srgbClr val="000000"/>
            </a:solidFill>
            <a:tailEnd type="triangle"/>
          </a:ln>
        </p:spPr>
        <p:txBody>
          <a:bodyPr lIns="0" tIns="0" rIns="0" bIns="0"/>
          <a:lstStyle/>
          <a:p/>
        </p:txBody>
      </p:sp>
      <p:sp>
        <p:nvSpPr>
          <p:cNvPr id="657" name="Line 85"/>
          <p:cNvSpPr/>
          <p:nvPr/>
        </p:nvSpPr>
        <p:spPr>
          <a:xfrm flipH="1" flipV="1">
            <a:off x="4364037" y="3268662"/>
            <a:ext cx="320676" cy="268288"/>
          </a:xfrm>
          <a:prstGeom prst="line">
            <a:avLst/>
          </a:prstGeom>
          <a:ln>
            <a:solidFill>
              <a:srgbClr val="000000"/>
            </a:solidFill>
            <a:tailEnd type="triangle"/>
          </a:ln>
        </p:spPr>
        <p:txBody>
          <a:bodyPr lIns="0" tIns="0" rIns="0" bIns="0"/>
          <a:lstStyle/>
          <a:p/>
        </p:txBody>
      </p:sp>
      <p:sp>
        <p:nvSpPr>
          <p:cNvPr id="658" name="Line 85"/>
          <p:cNvSpPr/>
          <p:nvPr/>
        </p:nvSpPr>
        <p:spPr>
          <a:xfrm flipH="1" flipV="1">
            <a:off x="4960937" y="3270250"/>
            <a:ext cx="320676" cy="268289"/>
          </a:xfrm>
          <a:prstGeom prst="line">
            <a:avLst/>
          </a:prstGeom>
          <a:ln>
            <a:solidFill>
              <a:srgbClr val="000000"/>
            </a:solidFill>
            <a:tailEnd type="triangle"/>
          </a:ln>
        </p:spPr>
        <p:txBody>
          <a:bodyPr lIns="0" tIns="0" rIns="0" bIns="0"/>
          <a:lstStyle/>
          <a:p/>
        </p:txBody>
      </p:sp>
      <p:sp>
        <p:nvSpPr>
          <p:cNvPr id="659" name="Line 85"/>
          <p:cNvSpPr/>
          <p:nvPr/>
        </p:nvSpPr>
        <p:spPr>
          <a:xfrm flipH="1" flipV="1">
            <a:off x="3170238" y="3827462"/>
            <a:ext cx="320676" cy="268288"/>
          </a:xfrm>
          <a:prstGeom prst="line">
            <a:avLst/>
          </a:prstGeom>
          <a:ln>
            <a:solidFill>
              <a:srgbClr val="000000"/>
            </a:solidFill>
            <a:tailEnd type="triangle"/>
          </a:ln>
        </p:spPr>
        <p:txBody>
          <a:bodyPr lIns="0" tIns="0" rIns="0" bIns="0"/>
          <a:lstStyle/>
          <a:p/>
        </p:txBody>
      </p:sp>
      <p:sp>
        <p:nvSpPr>
          <p:cNvPr id="660" name="Line 85"/>
          <p:cNvSpPr/>
          <p:nvPr/>
        </p:nvSpPr>
        <p:spPr>
          <a:xfrm flipH="1" flipV="1">
            <a:off x="4354512" y="3814762"/>
            <a:ext cx="320676" cy="268288"/>
          </a:xfrm>
          <a:prstGeom prst="line">
            <a:avLst/>
          </a:prstGeom>
          <a:ln>
            <a:solidFill>
              <a:srgbClr val="000000"/>
            </a:solidFill>
            <a:tailEnd type="triangle"/>
          </a:ln>
        </p:spPr>
        <p:txBody>
          <a:bodyPr lIns="0" tIns="0" rIns="0" bIns="0"/>
          <a:lstStyle/>
          <a:p/>
        </p:txBody>
      </p:sp>
      <p:sp>
        <p:nvSpPr>
          <p:cNvPr id="661" name="Line 85"/>
          <p:cNvSpPr/>
          <p:nvPr/>
        </p:nvSpPr>
        <p:spPr>
          <a:xfrm flipH="1" flipV="1">
            <a:off x="4960937" y="3827462"/>
            <a:ext cx="320676" cy="268288"/>
          </a:xfrm>
          <a:prstGeom prst="line">
            <a:avLst/>
          </a:prstGeom>
          <a:ln>
            <a:solidFill>
              <a:srgbClr val="000000"/>
            </a:solidFill>
            <a:tailEnd type="triangle"/>
          </a:ln>
        </p:spPr>
        <p:txBody>
          <a:bodyPr lIns="0" tIns="0" rIns="0" bIns="0"/>
          <a:lstStyle/>
          <a:p/>
        </p:txBody>
      </p:sp>
      <p:sp>
        <p:nvSpPr>
          <p:cNvPr id="662" name="Line 85"/>
          <p:cNvSpPr/>
          <p:nvPr/>
        </p:nvSpPr>
        <p:spPr>
          <a:xfrm flipH="1" flipV="1">
            <a:off x="4951412" y="4400550"/>
            <a:ext cx="320676" cy="268289"/>
          </a:xfrm>
          <a:prstGeom prst="line">
            <a:avLst/>
          </a:prstGeom>
          <a:ln>
            <a:solidFill>
              <a:srgbClr val="000000"/>
            </a:solidFill>
            <a:tailEnd type="triangle"/>
          </a:ln>
        </p:spPr>
        <p:txBody>
          <a:bodyPr lIns="0" tIns="0" rIns="0" bIns="0"/>
          <a:lstStyle/>
          <a:p/>
        </p:txBody>
      </p:sp>
      <p:sp>
        <p:nvSpPr>
          <p:cNvPr id="663" name="Line 85"/>
          <p:cNvSpPr/>
          <p:nvPr/>
        </p:nvSpPr>
        <p:spPr>
          <a:xfrm flipH="1" flipV="1">
            <a:off x="5548312" y="4400550"/>
            <a:ext cx="320676" cy="268289"/>
          </a:xfrm>
          <a:prstGeom prst="line">
            <a:avLst/>
          </a:prstGeom>
          <a:ln>
            <a:solidFill>
              <a:srgbClr val="000000"/>
            </a:solidFill>
            <a:tailEnd type="triangle"/>
          </a:ln>
        </p:spPr>
        <p:txBody>
          <a:bodyPr lIns="0" tIns="0" rIns="0" bIns="0"/>
          <a:lstStyle/>
          <a:p/>
        </p:txBody>
      </p:sp>
      <p:sp>
        <p:nvSpPr>
          <p:cNvPr id="664" name="Line 85"/>
          <p:cNvSpPr/>
          <p:nvPr/>
        </p:nvSpPr>
        <p:spPr>
          <a:xfrm flipH="1" flipV="1">
            <a:off x="6116637" y="4398962"/>
            <a:ext cx="320676" cy="268288"/>
          </a:xfrm>
          <a:prstGeom prst="line">
            <a:avLst/>
          </a:prstGeom>
          <a:ln>
            <a:solidFill>
              <a:srgbClr val="000000"/>
            </a:solidFill>
            <a:tailEnd type="triangle"/>
          </a:ln>
        </p:spPr>
        <p:txBody>
          <a:bodyPr lIns="0" tIns="0" rIns="0" bIns="0"/>
          <a:lstStyle/>
          <a:p/>
        </p:txBody>
      </p:sp>
      <p:sp>
        <p:nvSpPr>
          <p:cNvPr id="665" name="Line 85"/>
          <p:cNvSpPr/>
          <p:nvPr/>
        </p:nvSpPr>
        <p:spPr>
          <a:xfrm flipH="1" flipV="1">
            <a:off x="5541962" y="3838574"/>
            <a:ext cx="320676" cy="266701"/>
          </a:xfrm>
          <a:prstGeom prst="line">
            <a:avLst/>
          </a:prstGeom>
          <a:ln>
            <a:solidFill>
              <a:srgbClr val="000000"/>
            </a:solidFill>
            <a:tailEnd type="triangle"/>
          </a:ln>
        </p:spPr>
        <p:txBody>
          <a:bodyPr lIns="0" tIns="0" rIns="0" bIns="0"/>
          <a:lstStyle/>
          <a:p/>
        </p:txBody>
      </p:sp>
      <p:sp>
        <p:nvSpPr>
          <p:cNvPr id="666" name="Line 85"/>
          <p:cNvSpPr/>
          <p:nvPr/>
        </p:nvSpPr>
        <p:spPr>
          <a:xfrm flipH="1" flipV="1">
            <a:off x="6122987" y="3835400"/>
            <a:ext cx="320676" cy="268289"/>
          </a:xfrm>
          <a:prstGeom prst="line">
            <a:avLst/>
          </a:prstGeom>
          <a:ln>
            <a:solidFill>
              <a:srgbClr val="000000"/>
            </a:solidFill>
            <a:tailEnd type="triangle"/>
          </a:ln>
        </p:spPr>
        <p:txBody>
          <a:bodyPr lIns="0" tIns="0" rIns="0" bIns="0"/>
          <a:lstStyle/>
          <a:p/>
        </p:txBody>
      </p:sp>
      <p:grpSp>
        <p:nvGrpSpPr>
          <p:cNvPr id="669" name="Group 122"/>
          <p:cNvGrpSpPr/>
          <p:nvPr/>
        </p:nvGrpSpPr>
        <p:grpSpPr>
          <a:xfrm>
            <a:off x="5559088" y="4384675"/>
            <a:ext cx="900450" cy="1651090"/>
            <a:chOff x="0" y="0"/>
            <a:chExt cx="900448" cy="1651089"/>
          </a:xfrm>
        </p:grpSpPr>
        <p:sp>
          <p:nvSpPr>
            <p:cNvPr id="667" name="Line 123"/>
            <p:cNvSpPr/>
            <p:nvPr/>
          </p:nvSpPr>
          <p:spPr>
            <a:xfrm flipH="1" flipV="1">
              <a:off x="545444" y="0"/>
              <a:ext cx="355005" cy="304801"/>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sp>
          <p:nvSpPr>
            <p:cNvPr id="668" name="Text Box 124"/>
            <p:cNvSpPr txBox="1"/>
            <p:nvPr/>
          </p:nvSpPr>
          <p:spPr>
            <a:xfrm>
              <a:off x="0" y="762000"/>
              <a:ext cx="339675" cy="889090"/>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G</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G</a:t>
              </a:r>
            </a:p>
          </p:txBody>
        </p:sp>
      </p:grpSp>
      <p:grpSp>
        <p:nvGrpSpPr>
          <p:cNvPr id="672" name="Group 125"/>
          <p:cNvGrpSpPr/>
          <p:nvPr/>
        </p:nvGrpSpPr>
        <p:grpSpPr>
          <a:xfrm>
            <a:off x="4335126" y="3106738"/>
            <a:ext cx="384512" cy="2929028"/>
            <a:chOff x="0" y="0"/>
            <a:chExt cx="384511" cy="2929027"/>
          </a:xfrm>
        </p:grpSpPr>
        <p:sp>
          <p:nvSpPr>
            <p:cNvPr id="670" name="Line 126"/>
            <p:cNvSpPr/>
            <p:nvPr/>
          </p:nvSpPr>
          <p:spPr>
            <a:xfrm flipH="1" flipV="1">
              <a:off x="19386" y="0"/>
              <a:ext cx="365126" cy="1"/>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sp>
          <p:nvSpPr>
            <p:cNvPr id="671" name="Text Box 127"/>
            <p:cNvSpPr txBox="1"/>
            <p:nvPr/>
          </p:nvSpPr>
          <p:spPr>
            <a:xfrm>
              <a:off x="0" y="2039937"/>
              <a:ext cx="340399"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T</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a:t>
              </a:r>
            </a:p>
          </p:txBody>
        </p:sp>
      </p:grpSp>
      <p:grpSp>
        <p:nvGrpSpPr>
          <p:cNvPr id="675" name="Group 128"/>
          <p:cNvGrpSpPr/>
          <p:nvPr/>
        </p:nvGrpSpPr>
        <p:grpSpPr>
          <a:xfrm>
            <a:off x="5198725" y="3819525"/>
            <a:ext cx="679788" cy="2216240"/>
            <a:chOff x="0" y="0"/>
            <a:chExt cx="679787" cy="2216239"/>
          </a:xfrm>
        </p:grpSpPr>
        <p:sp>
          <p:nvSpPr>
            <p:cNvPr id="673" name="Text Box 129"/>
            <p:cNvSpPr txBox="1"/>
            <p:nvPr/>
          </p:nvSpPr>
          <p:spPr>
            <a:xfrm>
              <a:off x="0" y="1327149"/>
              <a:ext cx="340399"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C</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A</a:t>
              </a:r>
            </a:p>
          </p:txBody>
        </p:sp>
        <p:sp>
          <p:nvSpPr>
            <p:cNvPr id="674" name="Line 130"/>
            <p:cNvSpPr/>
            <p:nvPr/>
          </p:nvSpPr>
          <p:spPr>
            <a:xfrm flipH="1" flipV="1">
              <a:off x="346412" y="0"/>
              <a:ext cx="333376" cy="331788"/>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grpSp>
        <p:nvGrpSpPr>
          <p:cNvPr id="678" name="Group 131"/>
          <p:cNvGrpSpPr/>
          <p:nvPr/>
        </p:nvGrpSpPr>
        <p:grpSpPr>
          <a:xfrm>
            <a:off x="4766926" y="3257550"/>
            <a:ext cx="525800" cy="2778215"/>
            <a:chOff x="0" y="0"/>
            <a:chExt cx="525799" cy="2778214"/>
          </a:xfrm>
        </p:grpSpPr>
        <p:sp>
          <p:nvSpPr>
            <p:cNvPr id="676" name="Text Box 132"/>
            <p:cNvSpPr txBox="1"/>
            <p:nvPr/>
          </p:nvSpPr>
          <p:spPr>
            <a:xfrm>
              <a:off x="0" y="1889124"/>
              <a:ext cx="340399"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T</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T</a:t>
              </a:r>
            </a:p>
          </p:txBody>
        </p:sp>
        <p:sp>
          <p:nvSpPr>
            <p:cNvPr id="677" name="Line 133"/>
            <p:cNvSpPr/>
            <p:nvPr/>
          </p:nvSpPr>
          <p:spPr>
            <a:xfrm flipH="1" flipV="1">
              <a:off x="181312" y="0"/>
              <a:ext cx="344488" cy="303213"/>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grpSp>
        <p:nvGrpSpPr>
          <p:cNvPr id="681" name="Group 134"/>
          <p:cNvGrpSpPr/>
          <p:nvPr/>
        </p:nvGrpSpPr>
        <p:grpSpPr>
          <a:xfrm>
            <a:off x="3783013" y="2674938"/>
            <a:ext cx="530561" cy="3360828"/>
            <a:chOff x="0" y="0"/>
            <a:chExt cx="530560" cy="3360826"/>
          </a:xfrm>
        </p:grpSpPr>
        <p:sp>
          <p:nvSpPr>
            <p:cNvPr id="679" name="Text Box 135"/>
            <p:cNvSpPr txBox="1"/>
            <p:nvPr/>
          </p:nvSpPr>
          <p:spPr>
            <a:xfrm>
              <a:off x="190163" y="2471736"/>
              <a:ext cx="340398"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C</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C</a:t>
              </a:r>
            </a:p>
          </p:txBody>
        </p:sp>
        <p:sp>
          <p:nvSpPr>
            <p:cNvPr id="680" name="Line 136"/>
            <p:cNvSpPr/>
            <p:nvPr/>
          </p:nvSpPr>
          <p:spPr>
            <a:xfrm flipH="1" flipV="1">
              <a:off x="0" y="0"/>
              <a:ext cx="360363" cy="277813"/>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grpSp>
        <p:nvGrpSpPr>
          <p:cNvPr id="684" name="Group 137"/>
          <p:cNvGrpSpPr/>
          <p:nvPr/>
        </p:nvGrpSpPr>
        <p:grpSpPr>
          <a:xfrm>
            <a:off x="3195638" y="2114550"/>
            <a:ext cx="757575" cy="3921215"/>
            <a:chOff x="0" y="0"/>
            <a:chExt cx="757574" cy="3921214"/>
          </a:xfrm>
        </p:grpSpPr>
        <p:sp>
          <p:nvSpPr>
            <p:cNvPr id="682" name="Text Box 138"/>
            <p:cNvSpPr txBox="1"/>
            <p:nvPr/>
          </p:nvSpPr>
          <p:spPr>
            <a:xfrm>
              <a:off x="417176" y="3032125"/>
              <a:ext cx="340399" cy="889090"/>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A</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A</a:t>
              </a:r>
            </a:p>
          </p:txBody>
        </p:sp>
        <p:sp>
          <p:nvSpPr>
            <p:cNvPr id="683" name="Line 139"/>
            <p:cNvSpPr/>
            <p:nvPr/>
          </p:nvSpPr>
          <p:spPr>
            <a:xfrm flipH="1" flipV="1">
              <a:off x="0" y="0"/>
              <a:ext cx="355601" cy="282576"/>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grpSp>
        <p:nvGrpSpPr>
          <p:cNvPr id="689" name="AutoShape 140"/>
          <p:cNvGrpSpPr/>
          <p:nvPr/>
        </p:nvGrpSpPr>
        <p:grpSpPr>
          <a:xfrm>
            <a:off x="6343638" y="3381374"/>
            <a:ext cx="2035188" cy="1169122"/>
            <a:chOff x="0" y="0"/>
            <a:chExt cx="2035187" cy="1169120"/>
          </a:xfrm>
        </p:grpSpPr>
        <p:grpSp>
          <p:nvGrpSpPr>
            <p:cNvPr id="687" name="Group"/>
            <p:cNvGrpSpPr/>
            <p:nvPr/>
          </p:nvGrpSpPr>
          <p:grpSpPr>
            <a:xfrm>
              <a:off x="0" y="-1"/>
              <a:ext cx="2035188" cy="1169122"/>
              <a:chOff x="0" y="0"/>
              <a:chExt cx="2035187" cy="1169120"/>
            </a:xfrm>
          </p:grpSpPr>
          <p:sp>
            <p:nvSpPr>
              <p:cNvPr id="685" name="Rectangle"/>
              <p:cNvSpPr/>
              <p:nvPr/>
            </p:nvSpPr>
            <p:spPr>
              <a:xfrm>
                <a:off x="754075" y="0"/>
                <a:ext cx="1281113" cy="457200"/>
              </a:xfrm>
              <a:prstGeom prst="rect">
                <a:avLst/>
              </a:prstGeom>
              <a:solidFill>
                <a:schemeClr val="accent1"/>
              </a:solidFill>
              <a:ln w="9525" cap="flat">
                <a:solidFill>
                  <a:srgbClr val="000000"/>
                </a:solidFill>
                <a:prstDash val="solid"/>
                <a:miter lim="800000"/>
              </a:ln>
              <a:effectLst/>
            </p:spPr>
            <p:txBody>
              <a:bodyPr wrap="square" lIns="0" tIns="0" rIns="0" bIns="0" numCol="1" anchor="t">
                <a:noAutofit/>
              </a:bodyPr>
              <a:lstStyle/>
              <a:p>
                <a:pPr>
                  <a:defRPr>
                    <a:latin typeface="Times New Roman" panose="02020603050405020304"/>
                    <a:ea typeface="Times New Roman" panose="02020603050405020304"/>
                    <a:cs typeface="Times New Roman" panose="02020603050405020304"/>
                    <a:sym typeface="Times New Roman" panose="02020603050405020304"/>
                  </a:defRPr>
                </a:pPr>
              </a:p>
            </p:txBody>
          </p:sp>
          <p:sp>
            <p:nvSpPr>
              <p:cNvPr id="686" name="Line"/>
              <p:cNvSpPr/>
              <p:nvPr/>
            </p:nvSpPr>
            <p:spPr>
              <a:xfrm flipH="1">
                <a:off x="0" y="94040"/>
                <a:ext cx="708648" cy="1075080"/>
              </a:xfrm>
              <a:prstGeom prst="line">
                <a:avLst/>
              </a:prstGeom>
              <a:noFill/>
              <a:ln w="9525" cap="flat">
                <a:solidFill>
                  <a:srgbClr val="000000"/>
                </a:solidFill>
                <a:prstDash val="solid"/>
                <a:miter lim="800000"/>
              </a:ln>
              <a:effectLst/>
            </p:spPr>
            <p:txBody>
              <a:bodyPr wrap="square" lIns="0" tIns="0" rIns="0" bIns="0" numCol="1" anchor="t">
                <a:noAutofit/>
              </a:bodyPr>
              <a:lstStyle/>
              <a:p/>
            </p:txBody>
          </p:sp>
        </p:grpSp>
        <p:sp>
          <p:nvSpPr>
            <p:cNvPr id="688" name="回 溯"/>
            <p:cNvSpPr txBox="1"/>
            <p:nvPr/>
          </p:nvSpPr>
          <p:spPr>
            <a:xfrm>
              <a:off x="804538" y="4762"/>
              <a:ext cx="1180186" cy="840449"/>
            </a:xfrm>
            <a:prstGeom prst="rect">
              <a:avLst/>
            </a:prstGeom>
            <a:noFill/>
            <a:ln w="12700" cap="flat">
              <a:noFill/>
              <a:miter lim="400000"/>
            </a:ln>
            <a:effectLst/>
          </p:spPr>
          <p:txBody>
            <a:bodyPr wrap="square" lIns="45698" tIns="45698" rIns="45698" bIns="45698" numCol="1" anchor="t">
              <a:spAutoFit/>
            </a:bodyPr>
            <a:lstStyle>
              <a:lvl1pPr algn="ctr">
                <a:defRPr sz="2400">
                  <a:latin typeface="黑体"/>
                  <a:ea typeface="黑体"/>
                  <a:cs typeface="黑体"/>
                  <a:sym typeface="黑体"/>
                </a:defRPr>
              </a:lvl1pPr>
            </a:lstStyle>
            <a:p>
              <a:pPr>
                <a:defRPr b="1">
                  <a:latin typeface="Times New Roman" panose="02020603050405020304"/>
                  <a:ea typeface="Times New Roman" panose="02020603050405020304"/>
                  <a:cs typeface="Times New Roman" panose="02020603050405020304"/>
                  <a:sym typeface="Times New Roman" panose="02020603050405020304"/>
                </a:defRPr>
              </a:pPr>
              <a:r>
                <a:rPr b="0">
                  <a:latin typeface="黑体"/>
                  <a:ea typeface="黑体"/>
                  <a:cs typeface="黑体"/>
                  <a:sym typeface="黑体"/>
                </a:rPr>
                <a:t>回 溯</a:t>
              </a:r>
              <a:endParaRPr b="0">
                <a:latin typeface="黑体"/>
                <a:ea typeface="黑体"/>
                <a:cs typeface="黑体"/>
                <a:sym typeface="黑体"/>
              </a:endParaRPr>
            </a:p>
          </p:txBody>
        </p:sp>
      </p:grpSp>
      <p:sp>
        <p:nvSpPr>
          <p:cNvPr id="2" name="Text Box 1"/>
          <p:cNvSpPr txBox="1"/>
          <p:nvPr/>
        </p:nvSpPr>
        <p:spPr>
          <a:xfrm>
            <a:off x="1835785" y="6093460"/>
            <a:ext cx="6404610" cy="4305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ctr"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9 + 6 + 7 + 4 + 6 + 3 = 35 (</a:t>
            </a:r>
            <a:r>
              <a:rPr lang="zh-CN" altLang="en-US" sz="2800">
                <a:latin typeface="Times New Roman Regular" panose="02020603050405020304" charset="0"/>
                <a:cs typeface="Times New Roman Regular" panose="02020603050405020304" charset="0"/>
                <a:sym typeface="+mn-ea"/>
              </a:rPr>
              <a:t>分</a:t>
            </a:r>
            <a:r>
              <a:rPr lang="en-US" sz="2800">
                <a:latin typeface="Times New Roman Regular" panose="02020603050405020304" charset="0"/>
                <a:cs typeface="Times New Roman Regular" panose="02020603050405020304" charset="0"/>
                <a:sym typeface="+mn-ea"/>
              </a:rPr>
              <a:t>)</a:t>
            </a:r>
            <a:endParaRPr lang="zh-CN" altLang="en-US" sz="2800">
              <a:latin typeface="Times New Roman Regular" panose="02020603050405020304" charset="0"/>
              <a:ea typeface="宋体" charset="0"/>
              <a:cs typeface="Times New Roman Regular" panose="02020603050405020304" charset="0"/>
              <a:sym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669"/>
                                        </p:tgtEl>
                                        <p:attrNameLst>
                                          <p:attrName>style.visibility</p:attrName>
                                        </p:attrNameLst>
                                      </p:cBhvr>
                                      <p:to>
                                        <p:strVal val="visible"/>
                                      </p:to>
                                    </p:set>
                                  </p:childTnLst>
                                </p:cTn>
                              </p:par>
                            </p:childTnLst>
                          </p:cTn>
                        </p:par>
                        <p:par>
                          <p:cTn id="7" fill="hold">
                            <p:stCondLst>
                              <p:cond delay="0"/>
                            </p:stCondLst>
                            <p:childTnLst>
                              <p:par>
                                <p:cTn id="8" presetID="3" presetClass="entr" presetSubtype="10" fill="hold" grpId="2" nodeType="afterEffect">
                                  <p:stCondLst>
                                    <p:cond delay="0"/>
                                  </p:stCondLst>
                                  <p:iterate type="el">
                                    <p:tmAbs val="0"/>
                                  </p:iterate>
                                  <p:childTnLst>
                                    <p:set>
                                      <p:cBhvr>
                                        <p:cTn id="9" dur="indefinite" fill="hold"/>
                                        <p:tgtEl>
                                          <p:spTgt spid="689"/>
                                        </p:tgtEl>
                                        <p:attrNameLst>
                                          <p:attrName>style.visibility</p:attrName>
                                        </p:attrNameLst>
                                      </p:cBhvr>
                                      <p:to>
                                        <p:strVal val="visible"/>
                                      </p:to>
                                    </p:set>
                                    <p:animEffect transition="in" filter="blinds(horizontal)">
                                      <p:cBhvr>
                                        <p:cTn id="10" dur="500"/>
                                        <p:tgtEl>
                                          <p:spTgt spid="68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6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type="el">
                                    <p:tmAbs val="0"/>
                                  </p:iterate>
                                  <p:childTnLst>
                                    <p:set>
                                      <p:cBhvr>
                                        <p:cTn id="18" dur="indefinite" fill="hold"/>
                                        <p:tgtEl>
                                          <p:spTgt spid="67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type="el">
                                    <p:tmAbs val="0"/>
                                  </p:iterate>
                                  <p:childTnLst>
                                    <p:set>
                                      <p:cBhvr>
                                        <p:cTn id="22" dur="indefinite" fill="hold"/>
                                        <p:tgtEl>
                                          <p:spTgt spid="67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type="el">
                                    <p:tmAbs val="0"/>
                                  </p:iterate>
                                  <p:childTnLst>
                                    <p:set>
                                      <p:cBhvr>
                                        <p:cTn id="26" dur="indefinite" fill="hold"/>
                                        <p:tgtEl>
                                          <p:spTgt spid="6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7" nodeType="clickEffect">
                                  <p:stCondLst>
                                    <p:cond delay="0"/>
                                  </p:stCondLst>
                                  <p:iterate type="el">
                                    <p:tmAbs val="0"/>
                                  </p:iterate>
                                  <p:childTnLst>
                                    <p:set>
                                      <p:cBhvr>
                                        <p:cTn id="30" dur="indefinite" fill="hold"/>
                                        <p:tgtEl>
                                          <p:spTgt spid="68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blinds(horizontal)">
                                      <p:cBhvr>
                                        <p:cTn id="35" dur="500"/>
                                        <p:tgtEl>
                                          <p:spTgt spid="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678" grpId="4" animBg="1" advAuto="0"/>
      <p:bldP spid="675" grpId="3" animBg="1" advAuto="0"/>
      <p:bldP spid="669" grpId="1" animBg="1" advAuto="0"/>
      <p:bldP spid="681" grpId="6" animBg="1" advAuto="0"/>
      <p:bldP spid="689" grpId="2" animBg="1" advAuto="0"/>
      <p:bldP spid="684" grpId="7" animBg="1" advAuto="0"/>
      <p:bldP spid="672" grpId="5" animBg="1" advAuto="0"/>
      <p:bldP spid="2" grpId="0" animBg="1"/>
      <p:bldP spid="2"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2"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693" name="TextBox 150"/>
          <p:cNvSpPr txBox="1"/>
          <p:nvPr/>
        </p:nvSpPr>
        <p:spPr>
          <a:xfrm>
            <a:off x="4052569" y="2328863"/>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694" name="TextBox 139"/>
          <p:cNvSpPr txBox="1"/>
          <p:nvPr/>
        </p:nvSpPr>
        <p:spPr>
          <a:xfrm>
            <a:off x="3457257" y="2328863"/>
            <a:ext cx="273686"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graphicFrame>
        <p:nvGraphicFramePr>
          <p:cNvPr id="695" name="Group 81"/>
          <p:cNvGraphicFramePr/>
          <p:nvPr/>
        </p:nvGraphicFramePr>
        <p:xfrm>
          <a:off x="2144713" y="1152525"/>
          <a:ext cx="4749801" cy="3917952"/>
        </p:xfrm>
        <a:graphic>
          <a:graphicData uri="http://schemas.openxmlformats.org/drawingml/2006/table">
            <a:tbl>
              <a:tblPr>
                <a:tableStyleId>{4C3C2611-4C71-4FC5-86AE-919BDF0F9419}</a:tableStyleId>
              </a:tblPr>
              <a:tblGrid>
                <a:gridCol w="593725"/>
                <a:gridCol w="593725"/>
                <a:gridCol w="593725"/>
                <a:gridCol w="593725"/>
                <a:gridCol w="593725"/>
                <a:gridCol w="593725"/>
                <a:gridCol w="593725"/>
                <a:gridCol w="593725"/>
              </a:tblGrid>
              <a:tr h="558800">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L w="28575">
                      <a:solidFill>
                        <a:srgbClr val="000000"/>
                      </a:solidFill>
                    </a:lnL>
                    <a:lnT w="28575">
                      <a:solidFill>
                        <a:srgbClr val="000000"/>
                      </a:solidFill>
                    </a:lnT>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G</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R w="28575">
                      <a:solidFill>
                        <a:srgbClr val="000000"/>
                      </a:solidFill>
                    </a:lnR>
                    <a:lnT w="28575">
                      <a:solidFill>
                        <a:srgbClr val="000000"/>
                      </a:solidFill>
                    </a:lnT>
                  </a:tcPr>
                </a:tc>
              </a:tr>
              <a:tr h="560388">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61975">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60388">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G</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lnB w="28575">
                      <a:solidFill>
                        <a:srgbClr val="000000"/>
                      </a:solidFill>
                    </a:lnB>
                  </a:tcPr>
                </a:tc>
              </a:tr>
            </a:tbl>
          </a:graphicData>
        </a:graphic>
      </p:graphicFrame>
      <p:sp>
        <p:nvSpPr>
          <p:cNvPr id="696" name="TextBox 56"/>
          <p:cNvSpPr txBox="1"/>
          <p:nvPr/>
        </p:nvSpPr>
        <p:spPr>
          <a:xfrm>
            <a:off x="2771458" y="4635499"/>
            <a:ext cx="5181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-10</a:t>
            </a:r>
          </a:p>
        </p:txBody>
      </p:sp>
      <p:sp>
        <p:nvSpPr>
          <p:cNvPr id="697" name="TextBox 69"/>
          <p:cNvSpPr txBox="1"/>
          <p:nvPr/>
        </p:nvSpPr>
        <p:spPr>
          <a:xfrm>
            <a:off x="2847658" y="4059237"/>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698" name="Line 76"/>
          <p:cNvSpPr/>
          <p:nvPr/>
        </p:nvSpPr>
        <p:spPr>
          <a:xfrm flipH="1">
            <a:off x="5538787" y="4256087"/>
            <a:ext cx="287338" cy="1"/>
          </a:xfrm>
          <a:prstGeom prst="line">
            <a:avLst/>
          </a:prstGeom>
          <a:ln>
            <a:solidFill>
              <a:srgbClr val="000000"/>
            </a:solidFill>
            <a:tailEnd type="triangle"/>
          </a:ln>
        </p:spPr>
        <p:txBody>
          <a:bodyPr lIns="0" tIns="0" rIns="0" bIns="0"/>
          <a:lstStyle/>
          <a:p/>
        </p:txBody>
      </p:sp>
      <p:sp>
        <p:nvSpPr>
          <p:cNvPr id="699" name="Line 76"/>
          <p:cNvSpPr/>
          <p:nvPr/>
        </p:nvSpPr>
        <p:spPr>
          <a:xfrm flipH="1">
            <a:off x="6137275" y="4256087"/>
            <a:ext cx="287339" cy="1"/>
          </a:xfrm>
          <a:prstGeom prst="line">
            <a:avLst/>
          </a:prstGeom>
          <a:ln>
            <a:solidFill>
              <a:srgbClr val="000000"/>
            </a:solidFill>
            <a:tailEnd type="triangle"/>
          </a:ln>
        </p:spPr>
        <p:txBody>
          <a:bodyPr lIns="0" tIns="0" rIns="0" bIns="0"/>
          <a:lstStyle/>
          <a:p/>
        </p:txBody>
      </p:sp>
      <p:sp>
        <p:nvSpPr>
          <p:cNvPr id="700" name="TextBox 82"/>
          <p:cNvSpPr txBox="1"/>
          <p:nvPr/>
        </p:nvSpPr>
        <p:spPr>
          <a:xfrm>
            <a:off x="2847658" y="3482975"/>
            <a:ext cx="36576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701" name="Line 76"/>
          <p:cNvSpPr/>
          <p:nvPr/>
        </p:nvSpPr>
        <p:spPr>
          <a:xfrm flipH="1">
            <a:off x="4940300" y="3676650"/>
            <a:ext cx="287339" cy="0"/>
          </a:xfrm>
          <a:prstGeom prst="line">
            <a:avLst/>
          </a:prstGeom>
          <a:ln>
            <a:solidFill>
              <a:srgbClr val="000000"/>
            </a:solidFill>
            <a:tailEnd type="triangle"/>
          </a:ln>
        </p:spPr>
        <p:txBody>
          <a:bodyPr lIns="0" tIns="0" rIns="0" bIns="0"/>
          <a:lstStyle/>
          <a:p/>
        </p:txBody>
      </p:sp>
      <p:sp>
        <p:nvSpPr>
          <p:cNvPr id="702" name="Line 76"/>
          <p:cNvSpPr/>
          <p:nvPr/>
        </p:nvSpPr>
        <p:spPr>
          <a:xfrm flipH="1">
            <a:off x="5538787" y="3676650"/>
            <a:ext cx="287338" cy="0"/>
          </a:xfrm>
          <a:prstGeom prst="line">
            <a:avLst/>
          </a:prstGeom>
          <a:ln>
            <a:solidFill>
              <a:srgbClr val="000000"/>
            </a:solidFill>
            <a:tailEnd type="triangle"/>
          </a:ln>
        </p:spPr>
        <p:txBody>
          <a:bodyPr lIns="0" tIns="0" rIns="0" bIns="0"/>
          <a:lstStyle/>
          <a:p/>
        </p:txBody>
      </p:sp>
      <p:sp>
        <p:nvSpPr>
          <p:cNvPr id="703" name="Line 76"/>
          <p:cNvSpPr/>
          <p:nvPr/>
        </p:nvSpPr>
        <p:spPr>
          <a:xfrm flipH="1">
            <a:off x="6137275" y="3676650"/>
            <a:ext cx="287339" cy="0"/>
          </a:xfrm>
          <a:prstGeom prst="line">
            <a:avLst/>
          </a:prstGeom>
          <a:ln>
            <a:solidFill>
              <a:srgbClr val="000000"/>
            </a:solidFill>
            <a:tailEnd type="triangle"/>
          </a:ln>
        </p:spPr>
        <p:txBody>
          <a:bodyPr lIns="0" tIns="0" rIns="0" bIns="0"/>
          <a:lstStyle/>
          <a:p/>
        </p:txBody>
      </p:sp>
      <p:sp>
        <p:nvSpPr>
          <p:cNvPr id="704" name="TextBox 95"/>
          <p:cNvSpPr txBox="1"/>
          <p:nvPr/>
        </p:nvSpPr>
        <p:spPr>
          <a:xfrm>
            <a:off x="2847658" y="290512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705" name="Line 76"/>
          <p:cNvSpPr/>
          <p:nvPr/>
        </p:nvSpPr>
        <p:spPr>
          <a:xfrm flipH="1">
            <a:off x="4354512" y="3097213"/>
            <a:ext cx="287338" cy="1"/>
          </a:xfrm>
          <a:prstGeom prst="line">
            <a:avLst/>
          </a:prstGeom>
          <a:ln>
            <a:solidFill>
              <a:srgbClr val="000000"/>
            </a:solidFill>
            <a:tailEnd type="triangle"/>
          </a:ln>
        </p:spPr>
        <p:txBody>
          <a:bodyPr lIns="0" tIns="0" rIns="0" bIns="0"/>
          <a:lstStyle/>
          <a:p/>
        </p:txBody>
      </p:sp>
      <p:sp>
        <p:nvSpPr>
          <p:cNvPr id="706" name="Line 76"/>
          <p:cNvSpPr/>
          <p:nvPr/>
        </p:nvSpPr>
        <p:spPr>
          <a:xfrm flipH="1">
            <a:off x="4940300" y="3097213"/>
            <a:ext cx="287339" cy="1"/>
          </a:xfrm>
          <a:prstGeom prst="line">
            <a:avLst/>
          </a:prstGeom>
          <a:ln>
            <a:solidFill>
              <a:srgbClr val="000000"/>
            </a:solidFill>
            <a:tailEnd type="triangle"/>
          </a:ln>
        </p:spPr>
        <p:txBody>
          <a:bodyPr lIns="0" tIns="0" rIns="0" bIns="0"/>
          <a:lstStyle/>
          <a:p/>
        </p:txBody>
      </p:sp>
      <p:sp>
        <p:nvSpPr>
          <p:cNvPr id="707" name="Line 76"/>
          <p:cNvSpPr/>
          <p:nvPr/>
        </p:nvSpPr>
        <p:spPr>
          <a:xfrm flipH="1">
            <a:off x="5538787" y="3097213"/>
            <a:ext cx="287338" cy="1"/>
          </a:xfrm>
          <a:prstGeom prst="line">
            <a:avLst/>
          </a:prstGeom>
          <a:ln>
            <a:solidFill>
              <a:srgbClr val="000000"/>
            </a:solidFill>
            <a:tailEnd type="triangle"/>
          </a:ln>
        </p:spPr>
        <p:txBody>
          <a:bodyPr lIns="0" tIns="0" rIns="0" bIns="0"/>
          <a:lstStyle/>
          <a:p/>
        </p:txBody>
      </p:sp>
      <p:sp>
        <p:nvSpPr>
          <p:cNvPr id="708" name="Line 76"/>
          <p:cNvSpPr/>
          <p:nvPr/>
        </p:nvSpPr>
        <p:spPr>
          <a:xfrm flipH="1">
            <a:off x="6137275" y="3097213"/>
            <a:ext cx="287339" cy="1"/>
          </a:xfrm>
          <a:prstGeom prst="line">
            <a:avLst/>
          </a:prstGeom>
          <a:ln>
            <a:solidFill>
              <a:srgbClr val="000000"/>
            </a:solidFill>
            <a:tailEnd type="triangle"/>
          </a:ln>
        </p:spPr>
        <p:txBody>
          <a:bodyPr lIns="0" tIns="0" rIns="0" bIns="0"/>
          <a:lstStyle/>
          <a:p/>
        </p:txBody>
      </p:sp>
      <p:sp>
        <p:nvSpPr>
          <p:cNvPr id="709" name="TextBox 108"/>
          <p:cNvSpPr txBox="1"/>
          <p:nvPr/>
        </p:nvSpPr>
        <p:spPr>
          <a:xfrm>
            <a:off x="2847658" y="2328863"/>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710" name="Line 76"/>
          <p:cNvSpPr/>
          <p:nvPr/>
        </p:nvSpPr>
        <p:spPr>
          <a:xfrm flipH="1">
            <a:off x="3754437" y="2516188"/>
            <a:ext cx="287338" cy="1"/>
          </a:xfrm>
          <a:prstGeom prst="line">
            <a:avLst/>
          </a:prstGeom>
          <a:ln>
            <a:solidFill>
              <a:srgbClr val="000000"/>
            </a:solidFill>
            <a:tailEnd type="triangle"/>
          </a:ln>
        </p:spPr>
        <p:txBody>
          <a:bodyPr lIns="0" tIns="0" rIns="0" bIns="0"/>
          <a:lstStyle/>
          <a:p/>
        </p:txBody>
      </p:sp>
      <p:sp>
        <p:nvSpPr>
          <p:cNvPr id="711" name="Line 76"/>
          <p:cNvSpPr/>
          <p:nvPr/>
        </p:nvSpPr>
        <p:spPr>
          <a:xfrm flipH="1">
            <a:off x="4354512" y="2516188"/>
            <a:ext cx="287338" cy="1"/>
          </a:xfrm>
          <a:prstGeom prst="line">
            <a:avLst/>
          </a:prstGeom>
          <a:ln>
            <a:solidFill>
              <a:srgbClr val="000000"/>
            </a:solidFill>
            <a:tailEnd type="triangle"/>
          </a:ln>
        </p:spPr>
        <p:txBody>
          <a:bodyPr lIns="0" tIns="0" rIns="0" bIns="0"/>
          <a:lstStyle/>
          <a:p/>
        </p:txBody>
      </p:sp>
      <p:sp>
        <p:nvSpPr>
          <p:cNvPr id="712" name="Line 76"/>
          <p:cNvSpPr/>
          <p:nvPr/>
        </p:nvSpPr>
        <p:spPr>
          <a:xfrm flipH="1">
            <a:off x="4940300" y="2516188"/>
            <a:ext cx="287339" cy="1"/>
          </a:xfrm>
          <a:prstGeom prst="line">
            <a:avLst/>
          </a:prstGeom>
          <a:ln>
            <a:solidFill>
              <a:srgbClr val="000000"/>
            </a:solidFill>
            <a:tailEnd type="triangle"/>
          </a:ln>
        </p:spPr>
        <p:txBody>
          <a:bodyPr lIns="0" tIns="0" rIns="0" bIns="0"/>
          <a:lstStyle/>
          <a:p/>
        </p:txBody>
      </p:sp>
      <p:sp>
        <p:nvSpPr>
          <p:cNvPr id="713" name="Line 76"/>
          <p:cNvSpPr/>
          <p:nvPr/>
        </p:nvSpPr>
        <p:spPr>
          <a:xfrm flipH="1">
            <a:off x="5538787" y="2516188"/>
            <a:ext cx="287338" cy="1"/>
          </a:xfrm>
          <a:prstGeom prst="line">
            <a:avLst/>
          </a:prstGeom>
          <a:ln>
            <a:solidFill>
              <a:srgbClr val="000000"/>
            </a:solidFill>
            <a:tailEnd type="triangle"/>
          </a:ln>
        </p:spPr>
        <p:txBody>
          <a:bodyPr lIns="0" tIns="0" rIns="0" bIns="0"/>
          <a:lstStyle/>
          <a:p/>
        </p:txBody>
      </p:sp>
      <p:sp>
        <p:nvSpPr>
          <p:cNvPr id="714" name="Line 76"/>
          <p:cNvSpPr/>
          <p:nvPr/>
        </p:nvSpPr>
        <p:spPr>
          <a:xfrm flipH="1">
            <a:off x="6137275" y="2516188"/>
            <a:ext cx="287339" cy="1"/>
          </a:xfrm>
          <a:prstGeom prst="line">
            <a:avLst/>
          </a:prstGeom>
          <a:ln>
            <a:solidFill>
              <a:srgbClr val="000000"/>
            </a:solidFill>
            <a:tailEnd type="triangle"/>
          </a:ln>
        </p:spPr>
        <p:txBody>
          <a:bodyPr lIns="0" tIns="0" rIns="0" bIns="0"/>
          <a:lstStyle/>
          <a:p/>
        </p:txBody>
      </p:sp>
      <p:sp>
        <p:nvSpPr>
          <p:cNvPr id="715" name="TextBox 121"/>
          <p:cNvSpPr txBox="1"/>
          <p:nvPr/>
        </p:nvSpPr>
        <p:spPr>
          <a:xfrm>
            <a:off x="2923858" y="1752599"/>
            <a:ext cx="2133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716" name="Line 76"/>
          <p:cNvSpPr/>
          <p:nvPr/>
        </p:nvSpPr>
        <p:spPr>
          <a:xfrm flipH="1">
            <a:off x="3155950" y="1936750"/>
            <a:ext cx="287339" cy="0"/>
          </a:xfrm>
          <a:prstGeom prst="line">
            <a:avLst/>
          </a:prstGeom>
          <a:ln>
            <a:solidFill>
              <a:srgbClr val="000000"/>
            </a:solidFill>
            <a:tailEnd type="triangle"/>
          </a:ln>
        </p:spPr>
        <p:txBody>
          <a:bodyPr lIns="0" tIns="0" rIns="0" bIns="0"/>
          <a:lstStyle/>
          <a:p/>
        </p:txBody>
      </p:sp>
      <p:sp>
        <p:nvSpPr>
          <p:cNvPr id="717" name="Line 76"/>
          <p:cNvSpPr/>
          <p:nvPr/>
        </p:nvSpPr>
        <p:spPr>
          <a:xfrm flipH="1">
            <a:off x="3754437" y="1936750"/>
            <a:ext cx="287338" cy="0"/>
          </a:xfrm>
          <a:prstGeom prst="line">
            <a:avLst/>
          </a:prstGeom>
          <a:ln>
            <a:solidFill>
              <a:srgbClr val="000000"/>
            </a:solidFill>
            <a:tailEnd type="triangle"/>
          </a:ln>
        </p:spPr>
        <p:txBody>
          <a:bodyPr lIns="0" tIns="0" rIns="0" bIns="0"/>
          <a:lstStyle/>
          <a:p/>
        </p:txBody>
      </p:sp>
      <p:sp>
        <p:nvSpPr>
          <p:cNvPr id="718" name="Line 76"/>
          <p:cNvSpPr/>
          <p:nvPr/>
        </p:nvSpPr>
        <p:spPr>
          <a:xfrm flipH="1">
            <a:off x="4354512" y="1936750"/>
            <a:ext cx="287338" cy="0"/>
          </a:xfrm>
          <a:prstGeom prst="line">
            <a:avLst/>
          </a:prstGeom>
          <a:ln>
            <a:solidFill>
              <a:srgbClr val="000000"/>
            </a:solidFill>
            <a:tailEnd type="triangle"/>
          </a:ln>
        </p:spPr>
        <p:txBody>
          <a:bodyPr lIns="0" tIns="0" rIns="0" bIns="0"/>
          <a:lstStyle/>
          <a:p/>
        </p:txBody>
      </p:sp>
      <p:sp>
        <p:nvSpPr>
          <p:cNvPr id="719" name="Line 76"/>
          <p:cNvSpPr/>
          <p:nvPr/>
        </p:nvSpPr>
        <p:spPr>
          <a:xfrm flipH="1">
            <a:off x="4940300" y="1936750"/>
            <a:ext cx="287339" cy="0"/>
          </a:xfrm>
          <a:prstGeom prst="line">
            <a:avLst/>
          </a:prstGeom>
          <a:ln>
            <a:solidFill>
              <a:srgbClr val="000000"/>
            </a:solidFill>
            <a:tailEnd type="triangle"/>
          </a:ln>
        </p:spPr>
        <p:txBody>
          <a:bodyPr lIns="0" tIns="0" rIns="0" bIns="0"/>
          <a:lstStyle/>
          <a:p/>
        </p:txBody>
      </p:sp>
      <p:sp>
        <p:nvSpPr>
          <p:cNvPr id="720" name="Line 76"/>
          <p:cNvSpPr/>
          <p:nvPr/>
        </p:nvSpPr>
        <p:spPr>
          <a:xfrm flipH="1">
            <a:off x="5538787" y="1936750"/>
            <a:ext cx="287338" cy="0"/>
          </a:xfrm>
          <a:prstGeom prst="line">
            <a:avLst/>
          </a:prstGeom>
          <a:ln>
            <a:solidFill>
              <a:srgbClr val="000000"/>
            </a:solidFill>
            <a:tailEnd type="triangle"/>
          </a:ln>
        </p:spPr>
        <p:txBody>
          <a:bodyPr lIns="0" tIns="0" rIns="0" bIns="0"/>
          <a:lstStyle/>
          <a:p/>
        </p:txBody>
      </p:sp>
      <p:sp>
        <p:nvSpPr>
          <p:cNvPr id="721" name="Line 76"/>
          <p:cNvSpPr/>
          <p:nvPr/>
        </p:nvSpPr>
        <p:spPr>
          <a:xfrm flipH="1">
            <a:off x="6137275" y="1936750"/>
            <a:ext cx="287339" cy="0"/>
          </a:xfrm>
          <a:prstGeom prst="line">
            <a:avLst/>
          </a:prstGeom>
          <a:ln>
            <a:solidFill>
              <a:srgbClr val="000000"/>
            </a:solidFill>
            <a:tailEnd type="triangle"/>
          </a:ln>
        </p:spPr>
        <p:txBody>
          <a:bodyPr lIns="0" tIns="0" rIns="0" bIns="0"/>
          <a:lstStyle/>
          <a:p/>
        </p:txBody>
      </p:sp>
      <p:sp>
        <p:nvSpPr>
          <p:cNvPr id="722" name="Line 82"/>
          <p:cNvSpPr/>
          <p:nvPr/>
        </p:nvSpPr>
        <p:spPr>
          <a:xfrm flipV="1">
            <a:off x="3043238" y="2052638"/>
            <a:ext cx="1" cy="360363"/>
          </a:xfrm>
          <a:prstGeom prst="line">
            <a:avLst/>
          </a:prstGeom>
          <a:ln>
            <a:solidFill>
              <a:srgbClr val="000000"/>
            </a:solidFill>
            <a:tailEnd type="triangle"/>
          </a:ln>
        </p:spPr>
        <p:txBody>
          <a:bodyPr lIns="0" tIns="0" rIns="0" bIns="0"/>
          <a:lstStyle/>
          <a:p/>
        </p:txBody>
      </p:sp>
      <p:sp>
        <p:nvSpPr>
          <p:cNvPr id="723" name="Line 82"/>
          <p:cNvSpPr/>
          <p:nvPr/>
        </p:nvSpPr>
        <p:spPr>
          <a:xfrm flipV="1">
            <a:off x="3043238" y="2636838"/>
            <a:ext cx="1" cy="360363"/>
          </a:xfrm>
          <a:prstGeom prst="line">
            <a:avLst/>
          </a:prstGeom>
          <a:ln>
            <a:solidFill>
              <a:srgbClr val="000000"/>
            </a:solidFill>
            <a:tailEnd type="triangle"/>
          </a:ln>
        </p:spPr>
        <p:txBody>
          <a:bodyPr lIns="0" tIns="0" rIns="0" bIns="0"/>
          <a:lstStyle/>
          <a:p/>
        </p:txBody>
      </p:sp>
      <p:sp>
        <p:nvSpPr>
          <p:cNvPr id="724" name="Line 82"/>
          <p:cNvSpPr/>
          <p:nvPr/>
        </p:nvSpPr>
        <p:spPr>
          <a:xfrm flipV="1">
            <a:off x="3043238" y="3213100"/>
            <a:ext cx="1" cy="360364"/>
          </a:xfrm>
          <a:prstGeom prst="line">
            <a:avLst/>
          </a:prstGeom>
          <a:ln>
            <a:solidFill>
              <a:srgbClr val="000000"/>
            </a:solidFill>
            <a:tailEnd type="triangle"/>
          </a:ln>
        </p:spPr>
        <p:txBody>
          <a:bodyPr lIns="0" tIns="0" rIns="0" bIns="0"/>
          <a:lstStyle/>
          <a:p/>
        </p:txBody>
      </p:sp>
      <p:sp>
        <p:nvSpPr>
          <p:cNvPr id="725" name="Line 82"/>
          <p:cNvSpPr/>
          <p:nvPr/>
        </p:nvSpPr>
        <p:spPr>
          <a:xfrm flipV="1">
            <a:off x="3043238" y="3790950"/>
            <a:ext cx="1" cy="360364"/>
          </a:xfrm>
          <a:prstGeom prst="line">
            <a:avLst/>
          </a:prstGeom>
          <a:ln>
            <a:solidFill>
              <a:srgbClr val="000000"/>
            </a:solidFill>
            <a:tailEnd type="triangle"/>
          </a:ln>
        </p:spPr>
        <p:txBody>
          <a:bodyPr lIns="0" tIns="0" rIns="0" bIns="0"/>
          <a:lstStyle/>
          <a:p/>
        </p:txBody>
      </p:sp>
      <p:sp>
        <p:nvSpPr>
          <p:cNvPr id="726" name="Line 82"/>
          <p:cNvSpPr/>
          <p:nvPr/>
        </p:nvSpPr>
        <p:spPr>
          <a:xfrm flipV="1">
            <a:off x="3043238" y="4367212"/>
            <a:ext cx="1" cy="360363"/>
          </a:xfrm>
          <a:prstGeom prst="line">
            <a:avLst/>
          </a:prstGeom>
          <a:ln>
            <a:solidFill>
              <a:srgbClr val="000000"/>
            </a:solidFill>
            <a:tailEnd type="triangle"/>
          </a:ln>
        </p:spPr>
        <p:txBody>
          <a:bodyPr lIns="0" tIns="0" rIns="0" bIns="0"/>
          <a:lstStyle/>
          <a:p/>
        </p:txBody>
      </p:sp>
      <p:sp>
        <p:nvSpPr>
          <p:cNvPr id="727" name="TextBox 135"/>
          <p:cNvSpPr txBox="1"/>
          <p:nvPr/>
        </p:nvSpPr>
        <p:spPr>
          <a:xfrm>
            <a:off x="3422332" y="4635499"/>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728" name="TextBox 136"/>
          <p:cNvSpPr txBox="1"/>
          <p:nvPr/>
        </p:nvSpPr>
        <p:spPr>
          <a:xfrm>
            <a:off x="3422332" y="4059237"/>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729" name="TextBox 137"/>
          <p:cNvSpPr txBox="1"/>
          <p:nvPr/>
        </p:nvSpPr>
        <p:spPr>
          <a:xfrm>
            <a:off x="3422332" y="3482975"/>
            <a:ext cx="36576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730" name="TextBox 138"/>
          <p:cNvSpPr txBox="1"/>
          <p:nvPr/>
        </p:nvSpPr>
        <p:spPr>
          <a:xfrm>
            <a:off x="3457257" y="2905124"/>
            <a:ext cx="2959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731" name="TextBox 140"/>
          <p:cNvSpPr txBox="1"/>
          <p:nvPr/>
        </p:nvSpPr>
        <p:spPr>
          <a:xfrm>
            <a:off x="3436619" y="1752599"/>
            <a:ext cx="337187"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732" name="Line 82"/>
          <p:cNvSpPr/>
          <p:nvPr/>
        </p:nvSpPr>
        <p:spPr>
          <a:xfrm flipV="1">
            <a:off x="3646487" y="2636838"/>
            <a:ext cx="1" cy="360363"/>
          </a:xfrm>
          <a:prstGeom prst="line">
            <a:avLst/>
          </a:prstGeom>
          <a:ln>
            <a:solidFill>
              <a:srgbClr val="000000"/>
            </a:solidFill>
            <a:tailEnd type="triangle"/>
          </a:ln>
        </p:spPr>
        <p:txBody>
          <a:bodyPr lIns="0" tIns="0" rIns="0" bIns="0"/>
          <a:lstStyle/>
          <a:p/>
        </p:txBody>
      </p:sp>
      <p:sp>
        <p:nvSpPr>
          <p:cNvPr id="733" name="Line 82"/>
          <p:cNvSpPr/>
          <p:nvPr/>
        </p:nvSpPr>
        <p:spPr>
          <a:xfrm flipV="1">
            <a:off x="3646487" y="3213100"/>
            <a:ext cx="1" cy="360364"/>
          </a:xfrm>
          <a:prstGeom prst="line">
            <a:avLst/>
          </a:prstGeom>
          <a:ln>
            <a:solidFill>
              <a:srgbClr val="000000"/>
            </a:solidFill>
            <a:tailEnd type="triangle"/>
          </a:ln>
        </p:spPr>
        <p:txBody>
          <a:bodyPr lIns="0" tIns="0" rIns="0" bIns="0"/>
          <a:lstStyle/>
          <a:p/>
        </p:txBody>
      </p:sp>
      <p:sp>
        <p:nvSpPr>
          <p:cNvPr id="734" name="Line 82"/>
          <p:cNvSpPr/>
          <p:nvPr/>
        </p:nvSpPr>
        <p:spPr>
          <a:xfrm flipV="1">
            <a:off x="3646487" y="3790950"/>
            <a:ext cx="1" cy="360364"/>
          </a:xfrm>
          <a:prstGeom prst="line">
            <a:avLst/>
          </a:prstGeom>
          <a:ln>
            <a:solidFill>
              <a:srgbClr val="000000"/>
            </a:solidFill>
            <a:tailEnd type="triangle"/>
          </a:ln>
        </p:spPr>
        <p:txBody>
          <a:bodyPr lIns="0" tIns="0" rIns="0" bIns="0"/>
          <a:lstStyle/>
          <a:p/>
        </p:txBody>
      </p:sp>
      <p:sp>
        <p:nvSpPr>
          <p:cNvPr id="735" name="Line 82"/>
          <p:cNvSpPr/>
          <p:nvPr/>
        </p:nvSpPr>
        <p:spPr>
          <a:xfrm flipV="1">
            <a:off x="3646487" y="4367212"/>
            <a:ext cx="1" cy="360363"/>
          </a:xfrm>
          <a:prstGeom prst="line">
            <a:avLst/>
          </a:prstGeom>
          <a:ln>
            <a:solidFill>
              <a:srgbClr val="000000"/>
            </a:solidFill>
            <a:tailEnd type="triangle"/>
          </a:ln>
        </p:spPr>
        <p:txBody>
          <a:bodyPr lIns="0" tIns="0" rIns="0" bIns="0"/>
          <a:lstStyle/>
          <a:p/>
        </p:txBody>
      </p:sp>
      <p:sp>
        <p:nvSpPr>
          <p:cNvPr id="736" name="TextBox 146"/>
          <p:cNvSpPr txBox="1"/>
          <p:nvPr/>
        </p:nvSpPr>
        <p:spPr>
          <a:xfrm>
            <a:off x="4052569" y="4635499"/>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737" name="TextBox 147"/>
          <p:cNvSpPr txBox="1"/>
          <p:nvPr/>
        </p:nvSpPr>
        <p:spPr>
          <a:xfrm>
            <a:off x="4052569" y="4059237"/>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738" name="TextBox 148"/>
          <p:cNvSpPr txBox="1"/>
          <p:nvPr/>
        </p:nvSpPr>
        <p:spPr>
          <a:xfrm>
            <a:off x="4052569" y="3482975"/>
            <a:ext cx="302262"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739" name="TextBox 149"/>
          <p:cNvSpPr txBox="1"/>
          <p:nvPr/>
        </p:nvSpPr>
        <p:spPr>
          <a:xfrm>
            <a:off x="4052569" y="2905124"/>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740" name="TextBox 151"/>
          <p:cNvSpPr txBox="1"/>
          <p:nvPr/>
        </p:nvSpPr>
        <p:spPr>
          <a:xfrm>
            <a:off x="4049394" y="1752599"/>
            <a:ext cx="3086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741" name="Line 82"/>
          <p:cNvSpPr/>
          <p:nvPr/>
        </p:nvSpPr>
        <p:spPr>
          <a:xfrm flipV="1">
            <a:off x="4249737" y="3213100"/>
            <a:ext cx="1" cy="360364"/>
          </a:xfrm>
          <a:prstGeom prst="line">
            <a:avLst/>
          </a:prstGeom>
          <a:ln>
            <a:solidFill>
              <a:srgbClr val="000000"/>
            </a:solidFill>
            <a:tailEnd type="triangle"/>
          </a:ln>
        </p:spPr>
        <p:txBody>
          <a:bodyPr lIns="0" tIns="0" rIns="0" bIns="0"/>
          <a:lstStyle/>
          <a:p/>
        </p:txBody>
      </p:sp>
      <p:sp>
        <p:nvSpPr>
          <p:cNvPr id="742" name="Line 82"/>
          <p:cNvSpPr/>
          <p:nvPr/>
        </p:nvSpPr>
        <p:spPr>
          <a:xfrm flipV="1">
            <a:off x="4249737" y="3790950"/>
            <a:ext cx="1" cy="360364"/>
          </a:xfrm>
          <a:prstGeom prst="line">
            <a:avLst/>
          </a:prstGeom>
          <a:ln>
            <a:solidFill>
              <a:srgbClr val="000000"/>
            </a:solidFill>
            <a:tailEnd type="triangle"/>
          </a:ln>
        </p:spPr>
        <p:txBody>
          <a:bodyPr lIns="0" tIns="0" rIns="0" bIns="0"/>
          <a:lstStyle/>
          <a:p/>
        </p:txBody>
      </p:sp>
      <p:sp>
        <p:nvSpPr>
          <p:cNvPr id="743" name="Line 82"/>
          <p:cNvSpPr/>
          <p:nvPr/>
        </p:nvSpPr>
        <p:spPr>
          <a:xfrm flipV="1">
            <a:off x="4249737" y="4367212"/>
            <a:ext cx="1" cy="360363"/>
          </a:xfrm>
          <a:prstGeom prst="line">
            <a:avLst/>
          </a:prstGeom>
          <a:ln>
            <a:solidFill>
              <a:srgbClr val="000000"/>
            </a:solidFill>
            <a:tailEnd type="triangle"/>
          </a:ln>
        </p:spPr>
        <p:txBody>
          <a:bodyPr lIns="0" tIns="0" rIns="0" bIns="0"/>
          <a:lstStyle/>
          <a:p/>
        </p:txBody>
      </p:sp>
      <p:sp>
        <p:nvSpPr>
          <p:cNvPr id="744" name="TextBox 157"/>
          <p:cNvSpPr txBox="1"/>
          <p:nvPr/>
        </p:nvSpPr>
        <p:spPr>
          <a:xfrm>
            <a:off x="4695507" y="4635499"/>
            <a:ext cx="2324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745" name="TextBox 158"/>
          <p:cNvSpPr txBox="1"/>
          <p:nvPr/>
        </p:nvSpPr>
        <p:spPr>
          <a:xfrm>
            <a:off x="4695507" y="4059237"/>
            <a:ext cx="2324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746" name="TextBox 159"/>
          <p:cNvSpPr txBox="1"/>
          <p:nvPr/>
        </p:nvSpPr>
        <p:spPr>
          <a:xfrm>
            <a:off x="4657407" y="3482975"/>
            <a:ext cx="30861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9</a:t>
            </a:r>
          </a:p>
        </p:txBody>
      </p:sp>
      <p:sp>
        <p:nvSpPr>
          <p:cNvPr id="747" name="TextBox 160"/>
          <p:cNvSpPr txBox="1"/>
          <p:nvPr/>
        </p:nvSpPr>
        <p:spPr>
          <a:xfrm>
            <a:off x="4657407" y="2905124"/>
            <a:ext cx="3086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748" name="TextBox 161"/>
          <p:cNvSpPr txBox="1"/>
          <p:nvPr/>
        </p:nvSpPr>
        <p:spPr>
          <a:xfrm>
            <a:off x="4628832" y="2328863"/>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749" name="TextBox 162"/>
          <p:cNvSpPr txBox="1"/>
          <p:nvPr/>
        </p:nvSpPr>
        <p:spPr>
          <a:xfrm>
            <a:off x="4633594" y="1752599"/>
            <a:ext cx="356237"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750" name="Line 82"/>
          <p:cNvSpPr/>
          <p:nvPr/>
        </p:nvSpPr>
        <p:spPr>
          <a:xfrm flipV="1">
            <a:off x="4852987" y="3790950"/>
            <a:ext cx="1" cy="360364"/>
          </a:xfrm>
          <a:prstGeom prst="line">
            <a:avLst/>
          </a:prstGeom>
          <a:ln>
            <a:solidFill>
              <a:srgbClr val="000000"/>
            </a:solidFill>
            <a:tailEnd type="triangle"/>
          </a:ln>
        </p:spPr>
        <p:txBody>
          <a:bodyPr lIns="0" tIns="0" rIns="0" bIns="0"/>
          <a:lstStyle/>
          <a:p/>
        </p:txBody>
      </p:sp>
      <p:sp>
        <p:nvSpPr>
          <p:cNvPr id="751" name="Line 82"/>
          <p:cNvSpPr/>
          <p:nvPr/>
        </p:nvSpPr>
        <p:spPr>
          <a:xfrm flipV="1">
            <a:off x="4852987" y="4367212"/>
            <a:ext cx="1" cy="360363"/>
          </a:xfrm>
          <a:prstGeom prst="line">
            <a:avLst/>
          </a:prstGeom>
          <a:ln>
            <a:solidFill>
              <a:srgbClr val="000000"/>
            </a:solidFill>
            <a:tailEnd type="triangle"/>
          </a:ln>
        </p:spPr>
        <p:txBody>
          <a:bodyPr lIns="0" tIns="0" rIns="0" bIns="0"/>
          <a:lstStyle/>
          <a:p/>
        </p:txBody>
      </p:sp>
      <p:sp>
        <p:nvSpPr>
          <p:cNvPr id="752" name="TextBox 168"/>
          <p:cNvSpPr txBox="1"/>
          <p:nvPr/>
        </p:nvSpPr>
        <p:spPr>
          <a:xfrm>
            <a:off x="5236844" y="4635499"/>
            <a:ext cx="3149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753" name="TextBox 169"/>
          <p:cNvSpPr txBox="1"/>
          <p:nvPr/>
        </p:nvSpPr>
        <p:spPr>
          <a:xfrm>
            <a:off x="5236844" y="4059237"/>
            <a:ext cx="3149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754" name="TextBox 170"/>
          <p:cNvSpPr txBox="1"/>
          <p:nvPr/>
        </p:nvSpPr>
        <p:spPr>
          <a:xfrm>
            <a:off x="5236844" y="3482975"/>
            <a:ext cx="314962"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755" name="TextBox 171"/>
          <p:cNvSpPr txBox="1"/>
          <p:nvPr/>
        </p:nvSpPr>
        <p:spPr>
          <a:xfrm>
            <a:off x="5274944" y="2905124"/>
            <a:ext cx="2387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756" name="TextBox 172"/>
          <p:cNvSpPr txBox="1"/>
          <p:nvPr/>
        </p:nvSpPr>
        <p:spPr>
          <a:xfrm>
            <a:off x="5211444" y="2328863"/>
            <a:ext cx="3657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757" name="TextBox 173"/>
          <p:cNvSpPr txBox="1"/>
          <p:nvPr/>
        </p:nvSpPr>
        <p:spPr>
          <a:xfrm>
            <a:off x="5230494" y="1752599"/>
            <a:ext cx="3276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758" name="Line 82"/>
          <p:cNvSpPr/>
          <p:nvPr/>
        </p:nvSpPr>
        <p:spPr>
          <a:xfrm flipV="1">
            <a:off x="5456237" y="4367212"/>
            <a:ext cx="1" cy="360363"/>
          </a:xfrm>
          <a:prstGeom prst="line">
            <a:avLst/>
          </a:prstGeom>
          <a:ln>
            <a:solidFill>
              <a:srgbClr val="000000"/>
            </a:solidFill>
            <a:tailEnd type="triangle"/>
          </a:ln>
        </p:spPr>
        <p:txBody>
          <a:bodyPr lIns="0" tIns="0" rIns="0" bIns="0"/>
          <a:lstStyle/>
          <a:p/>
        </p:txBody>
      </p:sp>
      <p:sp>
        <p:nvSpPr>
          <p:cNvPr id="759" name="TextBox 179"/>
          <p:cNvSpPr txBox="1"/>
          <p:nvPr/>
        </p:nvSpPr>
        <p:spPr>
          <a:xfrm>
            <a:off x="5833744" y="4635499"/>
            <a:ext cx="3213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760" name="TextBox 180"/>
          <p:cNvSpPr txBox="1"/>
          <p:nvPr/>
        </p:nvSpPr>
        <p:spPr>
          <a:xfrm>
            <a:off x="5871844" y="4059237"/>
            <a:ext cx="2451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761" name="TextBox 181"/>
          <p:cNvSpPr txBox="1"/>
          <p:nvPr/>
        </p:nvSpPr>
        <p:spPr>
          <a:xfrm>
            <a:off x="5871844" y="3482975"/>
            <a:ext cx="245112"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762" name="TextBox 182"/>
          <p:cNvSpPr txBox="1"/>
          <p:nvPr/>
        </p:nvSpPr>
        <p:spPr>
          <a:xfrm>
            <a:off x="5833744" y="2905124"/>
            <a:ext cx="3213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763" name="TextBox 183"/>
          <p:cNvSpPr txBox="1"/>
          <p:nvPr/>
        </p:nvSpPr>
        <p:spPr>
          <a:xfrm>
            <a:off x="5811519" y="2328863"/>
            <a:ext cx="3657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764" name="TextBox 184"/>
          <p:cNvSpPr txBox="1"/>
          <p:nvPr/>
        </p:nvSpPr>
        <p:spPr>
          <a:xfrm>
            <a:off x="5781357" y="1752599"/>
            <a:ext cx="426086"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-10</a:t>
            </a:r>
          </a:p>
        </p:txBody>
      </p:sp>
      <p:sp>
        <p:nvSpPr>
          <p:cNvPr id="765" name="TextBox 190"/>
          <p:cNvSpPr txBox="1"/>
          <p:nvPr/>
        </p:nvSpPr>
        <p:spPr>
          <a:xfrm>
            <a:off x="6448107" y="4635499"/>
            <a:ext cx="2514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9</a:t>
            </a:r>
          </a:p>
        </p:txBody>
      </p:sp>
      <p:sp>
        <p:nvSpPr>
          <p:cNvPr id="766" name="TextBox 191"/>
          <p:cNvSpPr txBox="1"/>
          <p:nvPr/>
        </p:nvSpPr>
        <p:spPr>
          <a:xfrm>
            <a:off x="6410007" y="4059237"/>
            <a:ext cx="3276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767" name="TextBox 192"/>
          <p:cNvSpPr txBox="1"/>
          <p:nvPr/>
        </p:nvSpPr>
        <p:spPr>
          <a:xfrm>
            <a:off x="6448107" y="3482975"/>
            <a:ext cx="25146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768" name="TextBox 193"/>
          <p:cNvSpPr txBox="1"/>
          <p:nvPr/>
        </p:nvSpPr>
        <p:spPr>
          <a:xfrm>
            <a:off x="6390957" y="290512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769" name="TextBox 194"/>
          <p:cNvSpPr txBox="1"/>
          <p:nvPr/>
        </p:nvSpPr>
        <p:spPr>
          <a:xfrm>
            <a:off x="6390957" y="2328863"/>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770" name="TextBox 195"/>
          <p:cNvSpPr txBox="1"/>
          <p:nvPr/>
        </p:nvSpPr>
        <p:spPr>
          <a:xfrm>
            <a:off x="6352857" y="1752599"/>
            <a:ext cx="4419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-12</a:t>
            </a:r>
          </a:p>
        </p:txBody>
      </p:sp>
      <p:sp>
        <p:nvSpPr>
          <p:cNvPr id="771" name="Line 85"/>
          <p:cNvSpPr/>
          <p:nvPr/>
        </p:nvSpPr>
        <p:spPr>
          <a:xfrm flipH="1" flipV="1">
            <a:off x="3179763" y="2112963"/>
            <a:ext cx="320676" cy="268288"/>
          </a:xfrm>
          <a:prstGeom prst="line">
            <a:avLst/>
          </a:prstGeom>
          <a:ln>
            <a:solidFill>
              <a:srgbClr val="000000"/>
            </a:solidFill>
            <a:tailEnd type="triangle"/>
          </a:ln>
        </p:spPr>
        <p:txBody>
          <a:bodyPr lIns="0" tIns="0" rIns="0" bIns="0"/>
          <a:lstStyle/>
          <a:p/>
        </p:txBody>
      </p:sp>
      <p:sp>
        <p:nvSpPr>
          <p:cNvPr id="772" name="Line 85"/>
          <p:cNvSpPr/>
          <p:nvPr/>
        </p:nvSpPr>
        <p:spPr>
          <a:xfrm flipH="1" flipV="1">
            <a:off x="3776662" y="2671763"/>
            <a:ext cx="320676" cy="268288"/>
          </a:xfrm>
          <a:prstGeom prst="line">
            <a:avLst/>
          </a:prstGeom>
          <a:ln>
            <a:solidFill>
              <a:srgbClr val="000000"/>
            </a:solidFill>
            <a:tailEnd type="triangle"/>
          </a:ln>
        </p:spPr>
        <p:txBody>
          <a:bodyPr lIns="0" tIns="0" rIns="0" bIns="0"/>
          <a:lstStyle/>
          <a:p/>
        </p:txBody>
      </p:sp>
      <p:sp>
        <p:nvSpPr>
          <p:cNvPr id="773" name="Line 85"/>
          <p:cNvSpPr/>
          <p:nvPr/>
        </p:nvSpPr>
        <p:spPr>
          <a:xfrm flipH="1" flipV="1">
            <a:off x="5541962" y="2684463"/>
            <a:ext cx="320676" cy="268288"/>
          </a:xfrm>
          <a:prstGeom prst="line">
            <a:avLst/>
          </a:prstGeom>
          <a:ln>
            <a:solidFill>
              <a:srgbClr val="000000"/>
            </a:solidFill>
            <a:tailEnd type="triangle"/>
          </a:ln>
        </p:spPr>
        <p:txBody>
          <a:bodyPr lIns="0" tIns="0" rIns="0" bIns="0"/>
          <a:lstStyle/>
          <a:p/>
        </p:txBody>
      </p:sp>
      <p:sp>
        <p:nvSpPr>
          <p:cNvPr id="774" name="Line 85"/>
          <p:cNvSpPr/>
          <p:nvPr/>
        </p:nvSpPr>
        <p:spPr>
          <a:xfrm flipH="1" flipV="1">
            <a:off x="4348162" y="3268662"/>
            <a:ext cx="320676" cy="268288"/>
          </a:xfrm>
          <a:prstGeom prst="line">
            <a:avLst/>
          </a:prstGeom>
          <a:ln>
            <a:solidFill>
              <a:srgbClr val="000000"/>
            </a:solidFill>
            <a:tailEnd type="triangle"/>
          </a:ln>
        </p:spPr>
        <p:txBody>
          <a:bodyPr lIns="0" tIns="0" rIns="0" bIns="0"/>
          <a:lstStyle/>
          <a:p/>
        </p:txBody>
      </p:sp>
      <p:sp>
        <p:nvSpPr>
          <p:cNvPr id="775" name="Line 85"/>
          <p:cNvSpPr/>
          <p:nvPr/>
        </p:nvSpPr>
        <p:spPr>
          <a:xfrm flipH="1" flipV="1">
            <a:off x="4945062" y="3270250"/>
            <a:ext cx="320676" cy="268289"/>
          </a:xfrm>
          <a:prstGeom prst="line">
            <a:avLst/>
          </a:prstGeom>
          <a:ln>
            <a:solidFill>
              <a:srgbClr val="000000"/>
            </a:solidFill>
            <a:tailEnd type="triangle"/>
          </a:ln>
        </p:spPr>
        <p:txBody>
          <a:bodyPr lIns="0" tIns="0" rIns="0" bIns="0"/>
          <a:lstStyle/>
          <a:p/>
        </p:txBody>
      </p:sp>
      <p:sp>
        <p:nvSpPr>
          <p:cNvPr id="776" name="Line 85"/>
          <p:cNvSpPr/>
          <p:nvPr/>
        </p:nvSpPr>
        <p:spPr>
          <a:xfrm flipH="1" flipV="1">
            <a:off x="3154363" y="3827462"/>
            <a:ext cx="320676" cy="268288"/>
          </a:xfrm>
          <a:prstGeom prst="line">
            <a:avLst/>
          </a:prstGeom>
          <a:ln>
            <a:solidFill>
              <a:srgbClr val="000000"/>
            </a:solidFill>
            <a:tailEnd type="triangle"/>
          </a:ln>
        </p:spPr>
        <p:txBody>
          <a:bodyPr lIns="0" tIns="0" rIns="0" bIns="0"/>
          <a:lstStyle/>
          <a:p/>
        </p:txBody>
      </p:sp>
      <p:sp>
        <p:nvSpPr>
          <p:cNvPr id="777" name="Line 85"/>
          <p:cNvSpPr/>
          <p:nvPr/>
        </p:nvSpPr>
        <p:spPr>
          <a:xfrm flipH="1" flipV="1">
            <a:off x="4338637" y="3814762"/>
            <a:ext cx="320676" cy="268288"/>
          </a:xfrm>
          <a:prstGeom prst="line">
            <a:avLst/>
          </a:prstGeom>
          <a:ln>
            <a:solidFill>
              <a:srgbClr val="000000"/>
            </a:solidFill>
            <a:tailEnd type="triangle"/>
          </a:ln>
        </p:spPr>
        <p:txBody>
          <a:bodyPr lIns="0" tIns="0" rIns="0" bIns="0"/>
          <a:lstStyle/>
          <a:p/>
        </p:txBody>
      </p:sp>
      <p:sp>
        <p:nvSpPr>
          <p:cNvPr id="778" name="Line 85"/>
          <p:cNvSpPr/>
          <p:nvPr/>
        </p:nvSpPr>
        <p:spPr>
          <a:xfrm flipH="1" flipV="1">
            <a:off x="4945062" y="3827462"/>
            <a:ext cx="320676" cy="268288"/>
          </a:xfrm>
          <a:prstGeom prst="line">
            <a:avLst/>
          </a:prstGeom>
          <a:ln>
            <a:solidFill>
              <a:srgbClr val="000000"/>
            </a:solidFill>
            <a:tailEnd type="triangle"/>
          </a:ln>
        </p:spPr>
        <p:txBody>
          <a:bodyPr lIns="0" tIns="0" rIns="0" bIns="0"/>
          <a:lstStyle/>
          <a:p/>
        </p:txBody>
      </p:sp>
      <p:sp>
        <p:nvSpPr>
          <p:cNvPr id="779" name="Line 85"/>
          <p:cNvSpPr/>
          <p:nvPr/>
        </p:nvSpPr>
        <p:spPr>
          <a:xfrm flipH="1" flipV="1">
            <a:off x="4935537" y="4400550"/>
            <a:ext cx="320676" cy="268289"/>
          </a:xfrm>
          <a:prstGeom prst="line">
            <a:avLst/>
          </a:prstGeom>
          <a:ln>
            <a:solidFill>
              <a:srgbClr val="000000"/>
            </a:solidFill>
            <a:tailEnd type="triangle"/>
          </a:ln>
        </p:spPr>
        <p:txBody>
          <a:bodyPr lIns="0" tIns="0" rIns="0" bIns="0"/>
          <a:lstStyle/>
          <a:p/>
        </p:txBody>
      </p:sp>
      <p:sp>
        <p:nvSpPr>
          <p:cNvPr id="780" name="Line 85"/>
          <p:cNvSpPr/>
          <p:nvPr/>
        </p:nvSpPr>
        <p:spPr>
          <a:xfrm flipH="1" flipV="1">
            <a:off x="5532437" y="4400550"/>
            <a:ext cx="320676" cy="268289"/>
          </a:xfrm>
          <a:prstGeom prst="line">
            <a:avLst/>
          </a:prstGeom>
          <a:ln>
            <a:solidFill>
              <a:srgbClr val="000000"/>
            </a:solidFill>
            <a:tailEnd type="triangle"/>
          </a:ln>
        </p:spPr>
        <p:txBody>
          <a:bodyPr lIns="0" tIns="0" rIns="0" bIns="0"/>
          <a:lstStyle/>
          <a:p/>
        </p:txBody>
      </p:sp>
      <p:sp>
        <p:nvSpPr>
          <p:cNvPr id="781" name="Line 85"/>
          <p:cNvSpPr/>
          <p:nvPr/>
        </p:nvSpPr>
        <p:spPr>
          <a:xfrm flipH="1" flipV="1">
            <a:off x="6100762" y="4398962"/>
            <a:ext cx="320676" cy="268288"/>
          </a:xfrm>
          <a:prstGeom prst="line">
            <a:avLst/>
          </a:prstGeom>
          <a:ln>
            <a:solidFill>
              <a:srgbClr val="000000"/>
            </a:solidFill>
            <a:tailEnd type="triangle"/>
          </a:ln>
        </p:spPr>
        <p:txBody>
          <a:bodyPr lIns="0" tIns="0" rIns="0" bIns="0"/>
          <a:lstStyle/>
          <a:p/>
        </p:txBody>
      </p:sp>
      <p:sp>
        <p:nvSpPr>
          <p:cNvPr id="782" name="Line 85"/>
          <p:cNvSpPr/>
          <p:nvPr/>
        </p:nvSpPr>
        <p:spPr>
          <a:xfrm flipH="1" flipV="1">
            <a:off x="5526087" y="3838574"/>
            <a:ext cx="320676" cy="266701"/>
          </a:xfrm>
          <a:prstGeom prst="line">
            <a:avLst/>
          </a:prstGeom>
          <a:ln>
            <a:solidFill>
              <a:srgbClr val="000000"/>
            </a:solidFill>
            <a:tailEnd type="triangle"/>
          </a:ln>
        </p:spPr>
        <p:txBody>
          <a:bodyPr lIns="0" tIns="0" rIns="0" bIns="0"/>
          <a:lstStyle/>
          <a:p/>
        </p:txBody>
      </p:sp>
      <p:sp>
        <p:nvSpPr>
          <p:cNvPr id="783" name="Line 85"/>
          <p:cNvSpPr/>
          <p:nvPr/>
        </p:nvSpPr>
        <p:spPr>
          <a:xfrm flipH="1" flipV="1">
            <a:off x="6107112" y="3835400"/>
            <a:ext cx="320676" cy="268289"/>
          </a:xfrm>
          <a:prstGeom prst="line">
            <a:avLst/>
          </a:prstGeom>
          <a:ln>
            <a:solidFill>
              <a:srgbClr val="000000"/>
            </a:solidFill>
            <a:tailEnd type="triangle"/>
          </a:ln>
        </p:spPr>
        <p:txBody>
          <a:bodyPr lIns="0" tIns="0" rIns="0" bIns="0"/>
          <a:lstStyle/>
          <a:p/>
        </p:txBody>
      </p:sp>
      <p:grpSp>
        <p:nvGrpSpPr>
          <p:cNvPr id="786" name="Group 122"/>
          <p:cNvGrpSpPr/>
          <p:nvPr/>
        </p:nvGrpSpPr>
        <p:grpSpPr>
          <a:xfrm>
            <a:off x="5511463" y="4384675"/>
            <a:ext cx="954425" cy="1651090"/>
            <a:chOff x="0" y="0"/>
            <a:chExt cx="954424" cy="1651089"/>
          </a:xfrm>
        </p:grpSpPr>
        <p:sp>
          <p:nvSpPr>
            <p:cNvPr id="784" name="Line 123"/>
            <p:cNvSpPr/>
            <p:nvPr/>
          </p:nvSpPr>
          <p:spPr>
            <a:xfrm flipH="1" flipV="1">
              <a:off x="593048" y="0"/>
              <a:ext cx="361377" cy="330201"/>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sp>
          <p:nvSpPr>
            <p:cNvPr id="785" name="Text Box 124"/>
            <p:cNvSpPr txBox="1"/>
            <p:nvPr/>
          </p:nvSpPr>
          <p:spPr>
            <a:xfrm>
              <a:off x="0" y="762000"/>
              <a:ext cx="339714" cy="889090"/>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G</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G</a:t>
              </a:r>
            </a:p>
          </p:txBody>
        </p:sp>
      </p:grpSp>
      <p:grpSp>
        <p:nvGrpSpPr>
          <p:cNvPr id="789" name="Group 125"/>
          <p:cNvGrpSpPr/>
          <p:nvPr/>
        </p:nvGrpSpPr>
        <p:grpSpPr>
          <a:xfrm>
            <a:off x="4801851" y="3698875"/>
            <a:ext cx="463887" cy="2337083"/>
            <a:chOff x="0" y="0"/>
            <a:chExt cx="463886" cy="2337082"/>
          </a:xfrm>
        </p:grpSpPr>
        <p:sp>
          <p:nvSpPr>
            <p:cNvPr id="787" name="Line 126"/>
            <p:cNvSpPr/>
            <p:nvPr/>
          </p:nvSpPr>
          <p:spPr>
            <a:xfrm flipH="1" flipV="1">
              <a:off x="124161" y="0"/>
              <a:ext cx="339726" cy="1"/>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sp>
          <p:nvSpPr>
            <p:cNvPr id="788" name="Text Box 127"/>
            <p:cNvSpPr txBox="1"/>
            <p:nvPr/>
          </p:nvSpPr>
          <p:spPr>
            <a:xfrm>
              <a:off x="0" y="1447992"/>
              <a:ext cx="340399"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T</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a:t>
              </a:r>
            </a:p>
          </p:txBody>
        </p:sp>
      </p:grpSp>
      <p:grpSp>
        <p:nvGrpSpPr>
          <p:cNvPr id="792" name="Group 128"/>
          <p:cNvGrpSpPr/>
          <p:nvPr/>
        </p:nvGrpSpPr>
        <p:grpSpPr>
          <a:xfrm>
            <a:off x="5151101" y="3827463"/>
            <a:ext cx="743287" cy="2208965"/>
            <a:chOff x="0" y="0"/>
            <a:chExt cx="743286" cy="2208963"/>
          </a:xfrm>
        </p:grpSpPr>
        <p:sp>
          <p:nvSpPr>
            <p:cNvPr id="790" name="Text Box 129"/>
            <p:cNvSpPr txBox="1"/>
            <p:nvPr/>
          </p:nvSpPr>
          <p:spPr>
            <a:xfrm>
              <a:off x="0" y="1319873"/>
              <a:ext cx="340399"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C</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A</a:t>
              </a:r>
            </a:p>
          </p:txBody>
        </p:sp>
        <p:sp>
          <p:nvSpPr>
            <p:cNvPr id="791" name="Line 130"/>
            <p:cNvSpPr/>
            <p:nvPr/>
          </p:nvSpPr>
          <p:spPr>
            <a:xfrm flipH="1" flipV="1">
              <a:off x="362286" y="0"/>
              <a:ext cx="381001" cy="318864"/>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grpSp>
        <p:nvGrpSpPr>
          <p:cNvPr id="795" name="Group 131"/>
          <p:cNvGrpSpPr/>
          <p:nvPr/>
        </p:nvGrpSpPr>
        <p:grpSpPr>
          <a:xfrm>
            <a:off x="4354408" y="3275013"/>
            <a:ext cx="363782" cy="2760219"/>
            <a:chOff x="0" y="0"/>
            <a:chExt cx="363781" cy="2760218"/>
          </a:xfrm>
        </p:grpSpPr>
        <p:sp>
          <p:nvSpPr>
            <p:cNvPr id="793" name="Text Box 132"/>
            <p:cNvSpPr txBox="1"/>
            <p:nvPr/>
          </p:nvSpPr>
          <p:spPr>
            <a:xfrm>
              <a:off x="17230" y="1871128"/>
              <a:ext cx="338811"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T</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T</a:t>
              </a:r>
            </a:p>
          </p:txBody>
        </p:sp>
        <p:sp>
          <p:nvSpPr>
            <p:cNvPr id="794" name="Line 133"/>
            <p:cNvSpPr/>
            <p:nvPr/>
          </p:nvSpPr>
          <p:spPr>
            <a:xfrm flipH="1" flipV="1">
              <a:off x="-1" y="0"/>
              <a:ext cx="363783" cy="298619"/>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grpSp>
        <p:nvGrpSpPr>
          <p:cNvPr id="798" name="Group 134"/>
          <p:cNvGrpSpPr/>
          <p:nvPr/>
        </p:nvGrpSpPr>
        <p:grpSpPr>
          <a:xfrm>
            <a:off x="3775075" y="2657475"/>
            <a:ext cx="492462" cy="3378290"/>
            <a:chOff x="0" y="0"/>
            <a:chExt cx="492460" cy="3378289"/>
          </a:xfrm>
        </p:grpSpPr>
        <p:sp>
          <p:nvSpPr>
            <p:cNvPr id="796" name="Text Box 135"/>
            <p:cNvSpPr txBox="1"/>
            <p:nvPr/>
          </p:nvSpPr>
          <p:spPr>
            <a:xfrm>
              <a:off x="152062" y="2489200"/>
              <a:ext cx="340399" cy="889090"/>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C</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C</a:t>
              </a:r>
            </a:p>
          </p:txBody>
        </p:sp>
        <p:sp>
          <p:nvSpPr>
            <p:cNvPr id="797" name="Line 136"/>
            <p:cNvSpPr/>
            <p:nvPr/>
          </p:nvSpPr>
          <p:spPr>
            <a:xfrm flipH="1" flipV="1">
              <a:off x="0" y="0"/>
              <a:ext cx="334963" cy="323851"/>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grpSp>
        <p:nvGrpSpPr>
          <p:cNvPr id="801" name="Group 137"/>
          <p:cNvGrpSpPr/>
          <p:nvPr/>
        </p:nvGrpSpPr>
        <p:grpSpPr>
          <a:xfrm>
            <a:off x="3184525" y="2122488"/>
            <a:ext cx="722649" cy="3913656"/>
            <a:chOff x="0" y="0"/>
            <a:chExt cx="722648" cy="3913655"/>
          </a:xfrm>
        </p:grpSpPr>
        <p:sp>
          <p:nvSpPr>
            <p:cNvPr id="799" name="Text Box 138"/>
            <p:cNvSpPr txBox="1"/>
            <p:nvPr/>
          </p:nvSpPr>
          <p:spPr>
            <a:xfrm>
              <a:off x="382250" y="3024565"/>
              <a:ext cx="340399"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A</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A</a:t>
              </a:r>
            </a:p>
          </p:txBody>
        </p:sp>
        <p:sp>
          <p:nvSpPr>
            <p:cNvPr id="800" name="Line 139"/>
            <p:cNvSpPr/>
            <p:nvPr/>
          </p:nvSpPr>
          <p:spPr>
            <a:xfrm flipH="1" flipV="1">
              <a:off x="0" y="0"/>
              <a:ext cx="354013" cy="306266"/>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sp>
        <p:nvSpPr>
          <p:cNvPr id="2" name="Text Box 1"/>
          <p:cNvSpPr txBox="1"/>
          <p:nvPr>
            <p:custDataLst>
              <p:tags r:id="rId1"/>
            </p:custDataLst>
          </p:nvPr>
        </p:nvSpPr>
        <p:spPr>
          <a:xfrm>
            <a:off x="1835785" y="6093460"/>
            <a:ext cx="6404610" cy="4305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ctr"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9 + 6 + 7 + 9 + 6 + 3 = 40 (</a:t>
            </a:r>
            <a:r>
              <a:rPr lang="zh-CN" altLang="en-US" sz="2800">
                <a:latin typeface="Times New Roman Regular" panose="02020603050405020304" charset="0"/>
                <a:cs typeface="Times New Roman Regular" panose="02020603050405020304" charset="0"/>
                <a:sym typeface="+mn-ea"/>
              </a:rPr>
              <a:t>分</a:t>
            </a:r>
            <a:r>
              <a:rPr lang="en-US" sz="2800">
                <a:latin typeface="Times New Roman Regular" panose="02020603050405020304" charset="0"/>
                <a:cs typeface="Times New Roman Regular" panose="02020603050405020304" charset="0"/>
                <a:sym typeface="+mn-ea"/>
              </a:rPr>
              <a:t>)</a:t>
            </a:r>
            <a:endParaRPr lang="zh-CN" altLang="en-US" sz="2800">
              <a:latin typeface="Times New Roman Regular" panose="02020603050405020304" charset="0"/>
              <a:ea typeface="宋体" charset="0"/>
              <a:cs typeface="Times New Roman Regular" panose="02020603050405020304" charset="0"/>
              <a:sym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7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7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3" nodeType="clickEffect">
                                  <p:stCondLst>
                                    <p:cond delay="0"/>
                                  </p:stCondLst>
                                  <p:iterate type="el">
                                    <p:tmAbs val="0"/>
                                  </p:iterate>
                                  <p:childTnLst>
                                    <p:set>
                                      <p:cBhvr>
                                        <p:cTn id="14" dur="indefinite" fill="hold"/>
                                        <p:tgtEl>
                                          <p:spTgt spid="78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4" nodeType="clickEffect">
                                  <p:stCondLst>
                                    <p:cond delay="0"/>
                                  </p:stCondLst>
                                  <p:iterate type="el">
                                    <p:tmAbs val="0"/>
                                  </p:iterate>
                                  <p:childTnLst>
                                    <p:set>
                                      <p:cBhvr>
                                        <p:cTn id="18" dur="indefinite" fill="hold"/>
                                        <p:tgtEl>
                                          <p:spTgt spid="79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5" nodeType="clickEffect">
                                  <p:stCondLst>
                                    <p:cond delay="0"/>
                                  </p:stCondLst>
                                  <p:iterate type="el">
                                    <p:tmAbs val="0"/>
                                  </p:iterate>
                                  <p:childTnLst>
                                    <p:set>
                                      <p:cBhvr>
                                        <p:cTn id="22" dur="indefinite" fill="hold"/>
                                        <p:tgtEl>
                                          <p:spTgt spid="79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6" nodeType="clickEffect">
                                  <p:stCondLst>
                                    <p:cond delay="0"/>
                                  </p:stCondLst>
                                  <p:iterate type="el">
                                    <p:tmAbs val="0"/>
                                  </p:iterate>
                                  <p:childTnLst>
                                    <p:set>
                                      <p:cBhvr>
                                        <p:cTn id="26" dur="indefinite" fill="hold"/>
                                        <p:tgtEl>
                                          <p:spTgt spid="80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Effect transition="in" filter="blinds(horizontal)">
                                      <p:cBhvr>
                                        <p:cTn id="31" dur="500"/>
                                        <p:tgtEl>
                                          <p:spTgt spid="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798" grpId="5" animBg="1" advAuto="0"/>
      <p:bldP spid="801" grpId="6" animBg="1" advAuto="0"/>
      <p:bldP spid="792" grpId="2" animBg="1" advAuto="0"/>
      <p:bldP spid="786" grpId="1" animBg="1" advAuto="0"/>
      <p:bldP spid="789" grpId="3" animBg="1" advAuto="0"/>
      <p:bldP spid="795" grpId="4" animBg="1" advAuto="0"/>
      <p:bldP spid="2" grpId="0" bldLvl="0" animBg="1"/>
      <p:bldP spid="2"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805" name="TextBox 150"/>
          <p:cNvSpPr txBox="1"/>
          <p:nvPr/>
        </p:nvSpPr>
        <p:spPr>
          <a:xfrm>
            <a:off x="4052569" y="2319338"/>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806" name="TextBox 139"/>
          <p:cNvSpPr txBox="1"/>
          <p:nvPr/>
        </p:nvSpPr>
        <p:spPr>
          <a:xfrm>
            <a:off x="3457257" y="2319338"/>
            <a:ext cx="273686"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graphicFrame>
        <p:nvGraphicFramePr>
          <p:cNvPr id="807" name="Group 81"/>
          <p:cNvGraphicFramePr/>
          <p:nvPr/>
        </p:nvGraphicFramePr>
        <p:xfrm>
          <a:off x="2144713" y="1143000"/>
          <a:ext cx="4749801" cy="3917952"/>
        </p:xfrm>
        <a:graphic>
          <a:graphicData uri="http://schemas.openxmlformats.org/drawingml/2006/table">
            <a:tbl>
              <a:tblPr>
                <a:tableStyleId>{4C3C2611-4C71-4FC5-86AE-919BDF0F9419}</a:tableStyleId>
              </a:tblPr>
              <a:tblGrid>
                <a:gridCol w="593725"/>
                <a:gridCol w="593725"/>
                <a:gridCol w="593725"/>
                <a:gridCol w="593725"/>
                <a:gridCol w="593725"/>
                <a:gridCol w="593725"/>
                <a:gridCol w="593725"/>
                <a:gridCol w="593725"/>
              </a:tblGrid>
              <a:tr h="558800">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L w="28575">
                      <a:solidFill>
                        <a:srgbClr val="000000"/>
                      </a:solidFill>
                    </a:lnL>
                    <a:lnT w="28575">
                      <a:solidFill>
                        <a:srgbClr val="000000"/>
                      </a:solidFill>
                    </a:lnT>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T w="28575">
                      <a:solidFill>
                        <a:srgbClr val="000000"/>
                      </a:solidFill>
                    </a:lnT>
                  </a:tcPr>
                </a:tc>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G</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R w="28575">
                      <a:solidFill>
                        <a:srgbClr val="000000"/>
                      </a:solidFill>
                    </a:lnR>
                    <a:lnT w="28575">
                      <a:solidFill>
                        <a:srgbClr val="000000"/>
                      </a:solidFill>
                    </a:lnT>
                  </a:tcPr>
                </a:tc>
              </a:tr>
              <a:tr h="560388">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t"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61975">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C</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T</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60388">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A</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tcPr>
                </a:tc>
              </a:tr>
              <a:tr h="558800">
                <a:tc>
                  <a:txBody>
                    <a:bodyPr/>
                    <a:lstStyle/>
                    <a:p>
                      <a:pPr>
                        <a:spcBef>
                          <a:spcPts val="600"/>
                        </a:spcBef>
                        <a:defRPr sz="1800"/>
                      </a:pPr>
                      <a:r>
                        <a:rPr sz="2600">
                          <a:latin typeface="Times New Roman" panose="02020603050405020304"/>
                          <a:ea typeface="Times New Roman" panose="02020603050405020304"/>
                          <a:cs typeface="Times New Roman" panose="02020603050405020304"/>
                          <a:sym typeface="Times New Roman" panose="02020603050405020304"/>
                        </a:rPr>
                        <a:t>G</a:t>
                      </a:r>
                      <a:endParaRPr sz="2600">
                        <a:latin typeface="Times New Roman" panose="02020603050405020304"/>
                        <a:ea typeface="Times New Roman" panose="02020603050405020304"/>
                        <a:cs typeface="Times New Roman" panose="02020603050405020304"/>
                        <a:sym typeface="Times New Roman" panose="02020603050405020304"/>
                      </a:endParaRPr>
                    </a:p>
                  </a:txBody>
                  <a:tcPr marL="45698" marR="45698" marT="45698" marB="45698" anchor="ctr" anchorCtr="0" horzOverflow="overflow">
                    <a:lnL w="28575">
                      <a:solidFill>
                        <a:srgbClr val="000000"/>
                      </a:solidFill>
                    </a:lnL>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B w="28575">
                      <a:solidFill>
                        <a:srgbClr val="000000"/>
                      </a:solidFill>
                    </a:lnB>
                  </a:tcPr>
                </a:tc>
                <a:tc>
                  <a:txBody>
                    <a:bodyPr/>
                    <a:lstStyle/>
                    <a:p>
                      <a:pPr>
                        <a:spcBef>
                          <a:spcPts val="400"/>
                        </a:spcBef>
                        <a:defRPr sz="2600">
                          <a:latin typeface="Times New Roman" panose="02020603050405020304"/>
                          <a:ea typeface="Times New Roman" panose="02020603050405020304"/>
                          <a:cs typeface="Times New Roman" panose="02020603050405020304"/>
                          <a:sym typeface="Times New Roman" panose="02020603050405020304"/>
                        </a:defRPr>
                      </a:pPr>
                    </a:p>
                  </a:txBody>
                  <a:tcPr marL="45698" marR="45698" marT="45698" marB="45698" anchor="ctr" anchorCtr="0" horzOverflow="overflow">
                    <a:lnR w="28575">
                      <a:solidFill>
                        <a:srgbClr val="000000"/>
                      </a:solidFill>
                    </a:lnR>
                    <a:lnB w="28575">
                      <a:solidFill>
                        <a:srgbClr val="000000"/>
                      </a:solidFill>
                    </a:lnB>
                  </a:tcPr>
                </a:tc>
              </a:tr>
            </a:tbl>
          </a:graphicData>
        </a:graphic>
      </p:graphicFrame>
      <p:sp>
        <p:nvSpPr>
          <p:cNvPr id="808" name="TextBox 56"/>
          <p:cNvSpPr txBox="1"/>
          <p:nvPr/>
        </p:nvSpPr>
        <p:spPr>
          <a:xfrm>
            <a:off x="2771458" y="4625974"/>
            <a:ext cx="5181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-10</a:t>
            </a:r>
          </a:p>
        </p:txBody>
      </p:sp>
      <p:sp>
        <p:nvSpPr>
          <p:cNvPr id="809" name="TextBox 69"/>
          <p:cNvSpPr txBox="1"/>
          <p:nvPr/>
        </p:nvSpPr>
        <p:spPr>
          <a:xfrm>
            <a:off x="2847658" y="4049712"/>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810" name="Line 76"/>
          <p:cNvSpPr/>
          <p:nvPr/>
        </p:nvSpPr>
        <p:spPr>
          <a:xfrm flipH="1">
            <a:off x="5538787" y="4246562"/>
            <a:ext cx="287338" cy="1"/>
          </a:xfrm>
          <a:prstGeom prst="line">
            <a:avLst/>
          </a:prstGeom>
          <a:ln>
            <a:solidFill>
              <a:srgbClr val="000000"/>
            </a:solidFill>
            <a:tailEnd type="triangle"/>
          </a:ln>
        </p:spPr>
        <p:txBody>
          <a:bodyPr lIns="0" tIns="0" rIns="0" bIns="0"/>
          <a:lstStyle/>
          <a:p/>
        </p:txBody>
      </p:sp>
      <p:sp>
        <p:nvSpPr>
          <p:cNvPr id="811" name="Line 76"/>
          <p:cNvSpPr/>
          <p:nvPr/>
        </p:nvSpPr>
        <p:spPr>
          <a:xfrm flipH="1">
            <a:off x="6137275" y="4246562"/>
            <a:ext cx="287339" cy="1"/>
          </a:xfrm>
          <a:prstGeom prst="line">
            <a:avLst/>
          </a:prstGeom>
          <a:ln>
            <a:solidFill>
              <a:srgbClr val="000000"/>
            </a:solidFill>
            <a:tailEnd type="triangle"/>
          </a:ln>
        </p:spPr>
        <p:txBody>
          <a:bodyPr lIns="0" tIns="0" rIns="0" bIns="0"/>
          <a:lstStyle/>
          <a:p/>
        </p:txBody>
      </p:sp>
      <p:sp>
        <p:nvSpPr>
          <p:cNvPr id="812" name="TextBox 82"/>
          <p:cNvSpPr txBox="1"/>
          <p:nvPr/>
        </p:nvSpPr>
        <p:spPr>
          <a:xfrm>
            <a:off x="2847658" y="3473450"/>
            <a:ext cx="36576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813" name="Line 76"/>
          <p:cNvSpPr/>
          <p:nvPr/>
        </p:nvSpPr>
        <p:spPr>
          <a:xfrm flipH="1">
            <a:off x="4940300" y="3667125"/>
            <a:ext cx="287339" cy="0"/>
          </a:xfrm>
          <a:prstGeom prst="line">
            <a:avLst/>
          </a:prstGeom>
          <a:ln>
            <a:solidFill>
              <a:srgbClr val="000000"/>
            </a:solidFill>
            <a:tailEnd type="triangle"/>
          </a:ln>
        </p:spPr>
        <p:txBody>
          <a:bodyPr lIns="0" tIns="0" rIns="0" bIns="0"/>
          <a:lstStyle/>
          <a:p/>
        </p:txBody>
      </p:sp>
      <p:sp>
        <p:nvSpPr>
          <p:cNvPr id="814" name="Line 76"/>
          <p:cNvSpPr/>
          <p:nvPr/>
        </p:nvSpPr>
        <p:spPr>
          <a:xfrm flipH="1">
            <a:off x="5538787" y="3667125"/>
            <a:ext cx="287338" cy="0"/>
          </a:xfrm>
          <a:prstGeom prst="line">
            <a:avLst/>
          </a:prstGeom>
          <a:ln>
            <a:solidFill>
              <a:srgbClr val="000000"/>
            </a:solidFill>
            <a:tailEnd type="triangle"/>
          </a:ln>
        </p:spPr>
        <p:txBody>
          <a:bodyPr lIns="0" tIns="0" rIns="0" bIns="0"/>
          <a:lstStyle/>
          <a:p/>
        </p:txBody>
      </p:sp>
      <p:sp>
        <p:nvSpPr>
          <p:cNvPr id="815" name="Line 76"/>
          <p:cNvSpPr/>
          <p:nvPr/>
        </p:nvSpPr>
        <p:spPr>
          <a:xfrm flipH="1">
            <a:off x="6137275" y="3667125"/>
            <a:ext cx="287339" cy="0"/>
          </a:xfrm>
          <a:prstGeom prst="line">
            <a:avLst/>
          </a:prstGeom>
          <a:ln>
            <a:solidFill>
              <a:srgbClr val="000000"/>
            </a:solidFill>
            <a:tailEnd type="triangle"/>
          </a:ln>
        </p:spPr>
        <p:txBody>
          <a:bodyPr lIns="0" tIns="0" rIns="0" bIns="0"/>
          <a:lstStyle/>
          <a:p/>
        </p:txBody>
      </p:sp>
      <p:sp>
        <p:nvSpPr>
          <p:cNvPr id="816" name="TextBox 95"/>
          <p:cNvSpPr txBox="1"/>
          <p:nvPr/>
        </p:nvSpPr>
        <p:spPr>
          <a:xfrm>
            <a:off x="2847658" y="2895599"/>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817" name="Line 76"/>
          <p:cNvSpPr/>
          <p:nvPr/>
        </p:nvSpPr>
        <p:spPr>
          <a:xfrm flipH="1">
            <a:off x="4354512" y="3087688"/>
            <a:ext cx="287338" cy="1"/>
          </a:xfrm>
          <a:prstGeom prst="line">
            <a:avLst/>
          </a:prstGeom>
          <a:ln>
            <a:solidFill>
              <a:srgbClr val="000000"/>
            </a:solidFill>
            <a:tailEnd type="triangle"/>
          </a:ln>
        </p:spPr>
        <p:txBody>
          <a:bodyPr lIns="0" tIns="0" rIns="0" bIns="0"/>
          <a:lstStyle/>
          <a:p/>
        </p:txBody>
      </p:sp>
      <p:sp>
        <p:nvSpPr>
          <p:cNvPr id="818" name="Line 76"/>
          <p:cNvSpPr/>
          <p:nvPr/>
        </p:nvSpPr>
        <p:spPr>
          <a:xfrm flipH="1">
            <a:off x="4940300" y="3087688"/>
            <a:ext cx="287339" cy="1"/>
          </a:xfrm>
          <a:prstGeom prst="line">
            <a:avLst/>
          </a:prstGeom>
          <a:ln>
            <a:solidFill>
              <a:srgbClr val="000000"/>
            </a:solidFill>
            <a:tailEnd type="triangle"/>
          </a:ln>
        </p:spPr>
        <p:txBody>
          <a:bodyPr lIns="0" tIns="0" rIns="0" bIns="0"/>
          <a:lstStyle/>
          <a:p/>
        </p:txBody>
      </p:sp>
      <p:sp>
        <p:nvSpPr>
          <p:cNvPr id="819" name="Line 76"/>
          <p:cNvSpPr/>
          <p:nvPr/>
        </p:nvSpPr>
        <p:spPr>
          <a:xfrm flipH="1">
            <a:off x="5538787" y="3087688"/>
            <a:ext cx="287338" cy="1"/>
          </a:xfrm>
          <a:prstGeom prst="line">
            <a:avLst/>
          </a:prstGeom>
          <a:ln>
            <a:solidFill>
              <a:srgbClr val="000000"/>
            </a:solidFill>
            <a:tailEnd type="triangle"/>
          </a:ln>
        </p:spPr>
        <p:txBody>
          <a:bodyPr lIns="0" tIns="0" rIns="0" bIns="0"/>
          <a:lstStyle/>
          <a:p/>
        </p:txBody>
      </p:sp>
      <p:sp>
        <p:nvSpPr>
          <p:cNvPr id="820" name="Line 76"/>
          <p:cNvSpPr/>
          <p:nvPr/>
        </p:nvSpPr>
        <p:spPr>
          <a:xfrm flipH="1">
            <a:off x="6137275" y="3087688"/>
            <a:ext cx="287339" cy="1"/>
          </a:xfrm>
          <a:prstGeom prst="line">
            <a:avLst/>
          </a:prstGeom>
          <a:ln>
            <a:solidFill>
              <a:srgbClr val="000000"/>
            </a:solidFill>
            <a:tailEnd type="triangle"/>
          </a:ln>
        </p:spPr>
        <p:txBody>
          <a:bodyPr lIns="0" tIns="0" rIns="0" bIns="0"/>
          <a:lstStyle/>
          <a:p/>
        </p:txBody>
      </p:sp>
      <p:sp>
        <p:nvSpPr>
          <p:cNvPr id="821" name="TextBox 108"/>
          <p:cNvSpPr txBox="1"/>
          <p:nvPr/>
        </p:nvSpPr>
        <p:spPr>
          <a:xfrm>
            <a:off x="2847658" y="2319338"/>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822" name="Line 76"/>
          <p:cNvSpPr/>
          <p:nvPr/>
        </p:nvSpPr>
        <p:spPr>
          <a:xfrm flipH="1">
            <a:off x="3754437" y="2506663"/>
            <a:ext cx="287338" cy="1"/>
          </a:xfrm>
          <a:prstGeom prst="line">
            <a:avLst/>
          </a:prstGeom>
          <a:ln>
            <a:solidFill>
              <a:srgbClr val="000000"/>
            </a:solidFill>
            <a:tailEnd type="triangle"/>
          </a:ln>
        </p:spPr>
        <p:txBody>
          <a:bodyPr lIns="0" tIns="0" rIns="0" bIns="0"/>
          <a:lstStyle/>
          <a:p/>
        </p:txBody>
      </p:sp>
      <p:sp>
        <p:nvSpPr>
          <p:cNvPr id="823" name="Line 76"/>
          <p:cNvSpPr/>
          <p:nvPr/>
        </p:nvSpPr>
        <p:spPr>
          <a:xfrm flipH="1">
            <a:off x="4354512" y="2506663"/>
            <a:ext cx="287338" cy="1"/>
          </a:xfrm>
          <a:prstGeom prst="line">
            <a:avLst/>
          </a:prstGeom>
          <a:ln>
            <a:solidFill>
              <a:srgbClr val="000000"/>
            </a:solidFill>
            <a:tailEnd type="triangle"/>
          </a:ln>
        </p:spPr>
        <p:txBody>
          <a:bodyPr lIns="0" tIns="0" rIns="0" bIns="0"/>
          <a:lstStyle/>
          <a:p/>
        </p:txBody>
      </p:sp>
      <p:sp>
        <p:nvSpPr>
          <p:cNvPr id="824" name="Line 76"/>
          <p:cNvSpPr/>
          <p:nvPr/>
        </p:nvSpPr>
        <p:spPr>
          <a:xfrm flipH="1">
            <a:off x="4940300" y="2506663"/>
            <a:ext cx="287339" cy="1"/>
          </a:xfrm>
          <a:prstGeom prst="line">
            <a:avLst/>
          </a:prstGeom>
          <a:ln>
            <a:solidFill>
              <a:srgbClr val="000000"/>
            </a:solidFill>
            <a:tailEnd type="triangle"/>
          </a:ln>
        </p:spPr>
        <p:txBody>
          <a:bodyPr lIns="0" tIns="0" rIns="0" bIns="0"/>
          <a:lstStyle/>
          <a:p/>
        </p:txBody>
      </p:sp>
      <p:sp>
        <p:nvSpPr>
          <p:cNvPr id="825" name="Line 76"/>
          <p:cNvSpPr/>
          <p:nvPr/>
        </p:nvSpPr>
        <p:spPr>
          <a:xfrm flipH="1">
            <a:off x="5538787" y="2506663"/>
            <a:ext cx="287338" cy="1"/>
          </a:xfrm>
          <a:prstGeom prst="line">
            <a:avLst/>
          </a:prstGeom>
          <a:ln>
            <a:solidFill>
              <a:srgbClr val="000000"/>
            </a:solidFill>
            <a:tailEnd type="triangle"/>
          </a:ln>
        </p:spPr>
        <p:txBody>
          <a:bodyPr lIns="0" tIns="0" rIns="0" bIns="0"/>
          <a:lstStyle/>
          <a:p/>
        </p:txBody>
      </p:sp>
      <p:sp>
        <p:nvSpPr>
          <p:cNvPr id="826" name="Line 76"/>
          <p:cNvSpPr/>
          <p:nvPr/>
        </p:nvSpPr>
        <p:spPr>
          <a:xfrm flipH="1">
            <a:off x="6137275" y="2506663"/>
            <a:ext cx="287339" cy="1"/>
          </a:xfrm>
          <a:prstGeom prst="line">
            <a:avLst/>
          </a:prstGeom>
          <a:ln>
            <a:solidFill>
              <a:srgbClr val="000000"/>
            </a:solidFill>
            <a:tailEnd type="triangle"/>
          </a:ln>
        </p:spPr>
        <p:txBody>
          <a:bodyPr lIns="0" tIns="0" rIns="0" bIns="0"/>
          <a:lstStyle/>
          <a:p/>
        </p:txBody>
      </p:sp>
      <p:sp>
        <p:nvSpPr>
          <p:cNvPr id="827" name="TextBox 121"/>
          <p:cNvSpPr txBox="1"/>
          <p:nvPr/>
        </p:nvSpPr>
        <p:spPr>
          <a:xfrm>
            <a:off x="2923858" y="1743074"/>
            <a:ext cx="2133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828" name="Line 76"/>
          <p:cNvSpPr/>
          <p:nvPr/>
        </p:nvSpPr>
        <p:spPr>
          <a:xfrm flipH="1">
            <a:off x="3155950" y="1927225"/>
            <a:ext cx="287339" cy="0"/>
          </a:xfrm>
          <a:prstGeom prst="line">
            <a:avLst/>
          </a:prstGeom>
          <a:ln>
            <a:solidFill>
              <a:srgbClr val="000000"/>
            </a:solidFill>
            <a:tailEnd type="triangle"/>
          </a:ln>
        </p:spPr>
        <p:txBody>
          <a:bodyPr lIns="0" tIns="0" rIns="0" bIns="0"/>
          <a:lstStyle/>
          <a:p/>
        </p:txBody>
      </p:sp>
      <p:sp>
        <p:nvSpPr>
          <p:cNvPr id="829" name="Line 76"/>
          <p:cNvSpPr/>
          <p:nvPr/>
        </p:nvSpPr>
        <p:spPr>
          <a:xfrm flipH="1">
            <a:off x="3754437" y="1927225"/>
            <a:ext cx="287338" cy="0"/>
          </a:xfrm>
          <a:prstGeom prst="line">
            <a:avLst/>
          </a:prstGeom>
          <a:ln>
            <a:solidFill>
              <a:srgbClr val="000000"/>
            </a:solidFill>
            <a:tailEnd type="triangle"/>
          </a:ln>
        </p:spPr>
        <p:txBody>
          <a:bodyPr lIns="0" tIns="0" rIns="0" bIns="0"/>
          <a:lstStyle/>
          <a:p/>
        </p:txBody>
      </p:sp>
      <p:sp>
        <p:nvSpPr>
          <p:cNvPr id="830" name="Line 76"/>
          <p:cNvSpPr/>
          <p:nvPr/>
        </p:nvSpPr>
        <p:spPr>
          <a:xfrm flipH="1">
            <a:off x="4354512" y="1927225"/>
            <a:ext cx="287338" cy="0"/>
          </a:xfrm>
          <a:prstGeom prst="line">
            <a:avLst/>
          </a:prstGeom>
          <a:ln>
            <a:solidFill>
              <a:srgbClr val="000000"/>
            </a:solidFill>
            <a:tailEnd type="triangle"/>
          </a:ln>
        </p:spPr>
        <p:txBody>
          <a:bodyPr lIns="0" tIns="0" rIns="0" bIns="0"/>
          <a:lstStyle/>
          <a:p/>
        </p:txBody>
      </p:sp>
      <p:sp>
        <p:nvSpPr>
          <p:cNvPr id="831" name="Line 76"/>
          <p:cNvSpPr/>
          <p:nvPr/>
        </p:nvSpPr>
        <p:spPr>
          <a:xfrm flipH="1">
            <a:off x="4940300" y="1927225"/>
            <a:ext cx="287339" cy="0"/>
          </a:xfrm>
          <a:prstGeom prst="line">
            <a:avLst/>
          </a:prstGeom>
          <a:ln>
            <a:solidFill>
              <a:srgbClr val="000000"/>
            </a:solidFill>
            <a:tailEnd type="triangle"/>
          </a:ln>
        </p:spPr>
        <p:txBody>
          <a:bodyPr lIns="0" tIns="0" rIns="0" bIns="0"/>
          <a:lstStyle/>
          <a:p/>
        </p:txBody>
      </p:sp>
      <p:sp>
        <p:nvSpPr>
          <p:cNvPr id="832" name="Line 76"/>
          <p:cNvSpPr/>
          <p:nvPr/>
        </p:nvSpPr>
        <p:spPr>
          <a:xfrm flipH="1">
            <a:off x="5538787" y="1927225"/>
            <a:ext cx="287338" cy="0"/>
          </a:xfrm>
          <a:prstGeom prst="line">
            <a:avLst/>
          </a:prstGeom>
          <a:ln>
            <a:solidFill>
              <a:srgbClr val="000000"/>
            </a:solidFill>
            <a:tailEnd type="triangle"/>
          </a:ln>
        </p:spPr>
        <p:txBody>
          <a:bodyPr lIns="0" tIns="0" rIns="0" bIns="0"/>
          <a:lstStyle/>
          <a:p/>
        </p:txBody>
      </p:sp>
      <p:sp>
        <p:nvSpPr>
          <p:cNvPr id="833" name="Line 76"/>
          <p:cNvSpPr/>
          <p:nvPr/>
        </p:nvSpPr>
        <p:spPr>
          <a:xfrm flipH="1">
            <a:off x="6137275" y="1927225"/>
            <a:ext cx="287339" cy="0"/>
          </a:xfrm>
          <a:prstGeom prst="line">
            <a:avLst/>
          </a:prstGeom>
          <a:ln>
            <a:solidFill>
              <a:srgbClr val="000000"/>
            </a:solidFill>
            <a:tailEnd type="triangle"/>
          </a:ln>
        </p:spPr>
        <p:txBody>
          <a:bodyPr lIns="0" tIns="0" rIns="0" bIns="0"/>
          <a:lstStyle/>
          <a:p/>
        </p:txBody>
      </p:sp>
      <p:sp>
        <p:nvSpPr>
          <p:cNvPr id="834" name="Line 82"/>
          <p:cNvSpPr/>
          <p:nvPr/>
        </p:nvSpPr>
        <p:spPr>
          <a:xfrm flipV="1">
            <a:off x="3043238" y="2043113"/>
            <a:ext cx="1" cy="360363"/>
          </a:xfrm>
          <a:prstGeom prst="line">
            <a:avLst/>
          </a:prstGeom>
          <a:ln>
            <a:solidFill>
              <a:srgbClr val="000000"/>
            </a:solidFill>
            <a:tailEnd type="triangle"/>
          </a:ln>
        </p:spPr>
        <p:txBody>
          <a:bodyPr lIns="0" tIns="0" rIns="0" bIns="0"/>
          <a:lstStyle/>
          <a:p/>
        </p:txBody>
      </p:sp>
      <p:sp>
        <p:nvSpPr>
          <p:cNvPr id="835" name="Line 82"/>
          <p:cNvSpPr/>
          <p:nvPr/>
        </p:nvSpPr>
        <p:spPr>
          <a:xfrm flipV="1">
            <a:off x="3043238" y="2627313"/>
            <a:ext cx="1" cy="360363"/>
          </a:xfrm>
          <a:prstGeom prst="line">
            <a:avLst/>
          </a:prstGeom>
          <a:ln>
            <a:solidFill>
              <a:srgbClr val="000000"/>
            </a:solidFill>
            <a:tailEnd type="triangle"/>
          </a:ln>
        </p:spPr>
        <p:txBody>
          <a:bodyPr lIns="0" tIns="0" rIns="0" bIns="0"/>
          <a:lstStyle/>
          <a:p/>
        </p:txBody>
      </p:sp>
      <p:sp>
        <p:nvSpPr>
          <p:cNvPr id="836" name="Line 82"/>
          <p:cNvSpPr/>
          <p:nvPr/>
        </p:nvSpPr>
        <p:spPr>
          <a:xfrm flipV="1">
            <a:off x="3043238" y="3203575"/>
            <a:ext cx="1" cy="360364"/>
          </a:xfrm>
          <a:prstGeom prst="line">
            <a:avLst/>
          </a:prstGeom>
          <a:ln>
            <a:solidFill>
              <a:srgbClr val="000000"/>
            </a:solidFill>
            <a:tailEnd type="triangle"/>
          </a:ln>
        </p:spPr>
        <p:txBody>
          <a:bodyPr lIns="0" tIns="0" rIns="0" bIns="0"/>
          <a:lstStyle/>
          <a:p/>
        </p:txBody>
      </p:sp>
      <p:sp>
        <p:nvSpPr>
          <p:cNvPr id="837" name="Line 82"/>
          <p:cNvSpPr/>
          <p:nvPr/>
        </p:nvSpPr>
        <p:spPr>
          <a:xfrm flipV="1">
            <a:off x="3043238" y="3781425"/>
            <a:ext cx="1" cy="360364"/>
          </a:xfrm>
          <a:prstGeom prst="line">
            <a:avLst/>
          </a:prstGeom>
          <a:ln>
            <a:solidFill>
              <a:srgbClr val="000000"/>
            </a:solidFill>
            <a:tailEnd type="triangle"/>
          </a:ln>
        </p:spPr>
        <p:txBody>
          <a:bodyPr lIns="0" tIns="0" rIns="0" bIns="0"/>
          <a:lstStyle/>
          <a:p/>
        </p:txBody>
      </p:sp>
      <p:sp>
        <p:nvSpPr>
          <p:cNvPr id="838" name="Line 82"/>
          <p:cNvSpPr/>
          <p:nvPr/>
        </p:nvSpPr>
        <p:spPr>
          <a:xfrm flipV="1">
            <a:off x="3043238" y="4357687"/>
            <a:ext cx="1" cy="360363"/>
          </a:xfrm>
          <a:prstGeom prst="line">
            <a:avLst/>
          </a:prstGeom>
          <a:ln>
            <a:solidFill>
              <a:srgbClr val="000000"/>
            </a:solidFill>
            <a:tailEnd type="triangle"/>
          </a:ln>
        </p:spPr>
        <p:txBody>
          <a:bodyPr lIns="0" tIns="0" rIns="0" bIns="0"/>
          <a:lstStyle/>
          <a:p/>
        </p:txBody>
      </p:sp>
      <p:sp>
        <p:nvSpPr>
          <p:cNvPr id="839" name="TextBox 135"/>
          <p:cNvSpPr txBox="1"/>
          <p:nvPr/>
        </p:nvSpPr>
        <p:spPr>
          <a:xfrm>
            <a:off x="3422332" y="4625974"/>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840" name="TextBox 136"/>
          <p:cNvSpPr txBox="1"/>
          <p:nvPr/>
        </p:nvSpPr>
        <p:spPr>
          <a:xfrm>
            <a:off x="3422332" y="4049712"/>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841" name="TextBox 137"/>
          <p:cNvSpPr txBox="1"/>
          <p:nvPr/>
        </p:nvSpPr>
        <p:spPr>
          <a:xfrm>
            <a:off x="3422332" y="3473450"/>
            <a:ext cx="36576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842" name="TextBox 138"/>
          <p:cNvSpPr txBox="1"/>
          <p:nvPr/>
        </p:nvSpPr>
        <p:spPr>
          <a:xfrm>
            <a:off x="3457257" y="2895599"/>
            <a:ext cx="2959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843" name="TextBox 140"/>
          <p:cNvSpPr txBox="1"/>
          <p:nvPr/>
        </p:nvSpPr>
        <p:spPr>
          <a:xfrm>
            <a:off x="3436619" y="1743074"/>
            <a:ext cx="337187"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844" name="Line 82"/>
          <p:cNvSpPr/>
          <p:nvPr/>
        </p:nvSpPr>
        <p:spPr>
          <a:xfrm flipV="1">
            <a:off x="3646487" y="2627313"/>
            <a:ext cx="1" cy="360363"/>
          </a:xfrm>
          <a:prstGeom prst="line">
            <a:avLst/>
          </a:prstGeom>
          <a:ln>
            <a:solidFill>
              <a:srgbClr val="000000"/>
            </a:solidFill>
            <a:tailEnd type="triangle"/>
          </a:ln>
        </p:spPr>
        <p:txBody>
          <a:bodyPr lIns="0" tIns="0" rIns="0" bIns="0"/>
          <a:lstStyle/>
          <a:p/>
        </p:txBody>
      </p:sp>
      <p:sp>
        <p:nvSpPr>
          <p:cNvPr id="845" name="Line 82"/>
          <p:cNvSpPr/>
          <p:nvPr/>
        </p:nvSpPr>
        <p:spPr>
          <a:xfrm flipV="1">
            <a:off x="3646487" y="3203575"/>
            <a:ext cx="1" cy="360364"/>
          </a:xfrm>
          <a:prstGeom prst="line">
            <a:avLst/>
          </a:prstGeom>
          <a:ln>
            <a:solidFill>
              <a:srgbClr val="000000"/>
            </a:solidFill>
            <a:tailEnd type="triangle"/>
          </a:ln>
        </p:spPr>
        <p:txBody>
          <a:bodyPr lIns="0" tIns="0" rIns="0" bIns="0"/>
          <a:lstStyle/>
          <a:p/>
        </p:txBody>
      </p:sp>
      <p:sp>
        <p:nvSpPr>
          <p:cNvPr id="846" name="Line 82"/>
          <p:cNvSpPr/>
          <p:nvPr/>
        </p:nvSpPr>
        <p:spPr>
          <a:xfrm flipV="1">
            <a:off x="3646487" y="3781425"/>
            <a:ext cx="1" cy="360364"/>
          </a:xfrm>
          <a:prstGeom prst="line">
            <a:avLst/>
          </a:prstGeom>
          <a:ln>
            <a:solidFill>
              <a:srgbClr val="000000"/>
            </a:solidFill>
            <a:tailEnd type="triangle"/>
          </a:ln>
        </p:spPr>
        <p:txBody>
          <a:bodyPr lIns="0" tIns="0" rIns="0" bIns="0"/>
          <a:lstStyle/>
          <a:p/>
        </p:txBody>
      </p:sp>
      <p:sp>
        <p:nvSpPr>
          <p:cNvPr id="847" name="Line 82"/>
          <p:cNvSpPr/>
          <p:nvPr/>
        </p:nvSpPr>
        <p:spPr>
          <a:xfrm flipV="1">
            <a:off x="3646487" y="4357687"/>
            <a:ext cx="1" cy="360363"/>
          </a:xfrm>
          <a:prstGeom prst="line">
            <a:avLst/>
          </a:prstGeom>
          <a:ln>
            <a:solidFill>
              <a:srgbClr val="000000"/>
            </a:solidFill>
            <a:tailEnd type="triangle"/>
          </a:ln>
        </p:spPr>
        <p:txBody>
          <a:bodyPr lIns="0" tIns="0" rIns="0" bIns="0"/>
          <a:lstStyle/>
          <a:p/>
        </p:txBody>
      </p:sp>
      <p:sp>
        <p:nvSpPr>
          <p:cNvPr id="848" name="TextBox 146"/>
          <p:cNvSpPr txBox="1"/>
          <p:nvPr/>
        </p:nvSpPr>
        <p:spPr>
          <a:xfrm>
            <a:off x="4052569" y="4625974"/>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849" name="TextBox 147"/>
          <p:cNvSpPr txBox="1"/>
          <p:nvPr/>
        </p:nvSpPr>
        <p:spPr>
          <a:xfrm>
            <a:off x="4052569" y="4049712"/>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850" name="TextBox 148"/>
          <p:cNvSpPr txBox="1"/>
          <p:nvPr/>
        </p:nvSpPr>
        <p:spPr>
          <a:xfrm>
            <a:off x="4052569" y="3473450"/>
            <a:ext cx="302262"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851" name="TextBox 149"/>
          <p:cNvSpPr txBox="1"/>
          <p:nvPr/>
        </p:nvSpPr>
        <p:spPr>
          <a:xfrm>
            <a:off x="4052569" y="2895599"/>
            <a:ext cx="3022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852" name="TextBox 151"/>
          <p:cNvSpPr txBox="1"/>
          <p:nvPr/>
        </p:nvSpPr>
        <p:spPr>
          <a:xfrm>
            <a:off x="4049394" y="1743074"/>
            <a:ext cx="3086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853" name="Line 82"/>
          <p:cNvSpPr/>
          <p:nvPr/>
        </p:nvSpPr>
        <p:spPr>
          <a:xfrm flipV="1">
            <a:off x="4249737" y="3203575"/>
            <a:ext cx="1" cy="360364"/>
          </a:xfrm>
          <a:prstGeom prst="line">
            <a:avLst/>
          </a:prstGeom>
          <a:ln>
            <a:solidFill>
              <a:srgbClr val="000000"/>
            </a:solidFill>
            <a:tailEnd type="triangle"/>
          </a:ln>
        </p:spPr>
        <p:txBody>
          <a:bodyPr lIns="0" tIns="0" rIns="0" bIns="0"/>
          <a:lstStyle/>
          <a:p/>
        </p:txBody>
      </p:sp>
      <p:sp>
        <p:nvSpPr>
          <p:cNvPr id="854" name="Line 82"/>
          <p:cNvSpPr/>
          <p:nvPr/>
        </p:nvSpPr>
        <p:spPr>
          <a:xfrm flipV="1">
            <a:off x="4249737" y="3781425"/>
            <a:ext cx="1" cy="360364"/>
          </a:xfrm>
          <a:prstGeom prst="line">
            <a:avLst/>
          </a:prstGeom>
          <a:ln>
            <a:solidFill>
              <a:srgbClr val="000000"/>
            </a:solidFill>
            <a:tailEnd type="triangle"/>
          </a:ln>
        </p:spPr>
        <p:txBody>
          <a:bodyPr lIns="0" tIns="0" rIns="0" bIns="0"/>
          <a:lstStyle/>
          <a:p/>
        </p:txBody>
      </p:sp>
      <p:sp>
        <p:nvSpPr>
          <p:cNvPr id="855" name="Line 82"/>
          <p:cNvSpPr/>
          <p:nvPr/>
        </p:nvSpPr>
        <p:spPr>
          <a:xfrm flipV="1">
            <a:off x="4249737" y="4357687"/>
            <a:ext cx="1" cy="360363"/>
          </a:xfrm>
          <a:prstGeom prst="line">
            <a:avLst/>
          </a:prstGeom>
          <a:ln>
            <a:solidFill>
              <a:srgbClr val="000000"/>
            </a:solidFill>
            <a:tailEnd type="triangle"/>
          </a:ln>
        </p:spPr>
        <p:txBody>
          <a:bodyPr lIns="0" tIns="0" rIns="0" bIns="0"/>
          <a:lstStyle/>
          <a:p/>
        </p:txBody>
      </p:sp>
      <p:sp>
        <p:nvSpPr>
          <p:cNvPr id="856" name="TextBox 157"/>
          <p:cNvSpPr txBox="1"/>
          <p:nvPr/>
        </p:nvSpPr>
        <p:spPr>
          <a:xfrm>
            <a:off x="4695507" y="4625974"/>
            <a:ext cx="2324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857" name="TextBox 158"/>
          <p:cNvSpPr txBox="1"/>
          <p:nvPr/>
        </p:nvSpPr>
        <p:spPr>
          <a:xfrm>
            <a:off x="4695507" y="4049712"/>
            <a:ext cx="2324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858" name="TextBox 159"/>
          <p:cNvSpPr txBox="1"/>
          <p:nvPr/>
        </p:nvSpPr>
        <p:spPr>
          <a:xfrm>
            <a:off x="4657407" y="3473450"/>
            <a:ext cx="30861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9</a:t>
            </a:r>
          </a:p>
        </p:txBody>
      </p:sp>
      <p:sp>
        <p:nvSpPr>
          <p:cNvPr id="859" name="TextBox 160"/>
          <p:cNvSpPr txBox="1"/>
          <p:nvPr/>
        </p:nvSpPr>
        <p:spPr>
          <a:xfrm>
            <a:off x="4657407" y="2895599"/>
            <a:ext cx="30861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860" name="TextBox 161"/>
          <p:cNvSpPr txBox="1"/>
          <p:nvPr/>
        </p:nvSpPr>
        <p:spPr>
          <a:xfrm>
            <a:off x="4628832" y="2319338"/>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a:t>
            </a:r>
          </a:p>
        </p:txBody>
      </p:sp>
      <p:sp>
        <p:nvSpPr>
          <p:cNvPr id="861" name="TextBox 162"/>
          <p:cNvSpPr txBox="1"/>
          <p:nvPr/>
        </p:nvSpPr>
        <p:spPr>
          <a:xfrm>
            <a:off x="4633594" y="1743074"/>
            <a:ext cx="356237"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862" name="Line 82"/>
          <p:cNvSpPr/>
          <p:nvPr/>
        </p:nvSpPr>
        <p:spPr>
          <a:xfrm flipV="1">
            <a:off x="4852987" y="3781425"/>
            <a:ext cx="1" cy="360364"/>
          </a:xfrm>
          <a:prstGeom prst="line">
            <a:avLst/>
          </a:prstGeom>
          <a:ln>
            <a:solidFill>
              <a:srgbClr val="000000"/>
            </a:solidFill>
            <a:tailEnd type="triangle"/>
          </a:ln>
        </p:spPr>
        <p:txBody>
          <a:bodyPr lIns="0" tIns="0" rIns="0" bIns="0"/>
          <a:lstStyle/>
          <a:p/>
        </p:txBody>
      </p:sp>
      <p:sp>
        <p:nvSpPr>
          <p:cNvPr id="863" name="Line 82"/>
          <p:cNvSpPr/>
          <p:nvPr/>
        </p:nvSpPr>
        <p:spPr>
          <a:xfrm flipV="1">
            <a:off x="4852987" y="4357687"/>
            <a:ext cx="1" cy="360363"/>
          </a:xfrm>
          <a:prstGeom prst="line">
            <a:avLst/>
          </a:prstGeom>
          <a:ln>
            <a:solidFill>
              <a:srgbClr val="000000"/>
            </a:solidFill>
            <a:tailEnd type="triangle"/>
          </a:ln>
        </p:spPr>
        <p:txBody>
          <a:bodyPr lIns="0" tIns="0" rIns="0" bIns="0"/>
          <a:lstStyle/>
          <a:p/>
        </p:txBody>
      </p:sp>
      <p:sp>
        <p:nvSpPr>
          <p:cNvPr id="864" name="TextBox 168"/>
          <p:cNvSpPr txBox="1"/>
          <p:nvPr/>
        </p:nvSpPr>
        <p:spPr>
          <a:xfrm>
            <a:off x="5236844" y="4625974"/>
            <a:ext cx="3149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865" name="TextBox 169"/>
          <p:cNvSpPr txBox="1"/>
          <p:nvPr/>
        </p:nvSpPr>
        <p:spPr>
          <a:xfrm>
            <a:off x="5236844" y="4049712"/>
            <a:ext cx="3149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866" name="TextBox 170"/>
          <p:cNvSpPr txBox="1"/>
          <p:nvPr/>
        </p:nvSpPr>
        <p:spPr>
          <a:xfrm>
            <a:off x="5236844" y="3473450"/>
            <a:ext cx="314962"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867" name="TextBox 171"/>
          <p:cNvSpPr txBox="1"/>
          <p:nvPr/>
        </p:nvSpPr>
        <p:spPr>
          <a:xfrm>
            <a:off x="5274944" y="2895599"/>
            <a:ext cx="2387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868" name="TextBox 172"/>
          <p:cNvSpPr txBox="1"/>
          <p:nvPr/>
        </p:nvSpPr>
        <p:spPr>
          <a:xfrm>
            <a:off x="5211444" y="2319338"/>
            <a:ext cx="3657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869" name="TextBox 173"/>
          <p:cNvSpPr txBox="1"/>
          <p:nvPr/>
        </p:nvSpPr>
        <p:spPr>
          <a:xfrm>
            <a:off x="5230494" y="1743074"/>
            <a:ext cx="3276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-8</a:t>
            </a:r>
          </a:p>
        </p:txBody>
      </p:sp>
      <p:sp>
        <p:nvSpPr>
          <p:cNvPr id="870" name="Line 82"/>
          <p:cNvSpPr/>
          <p:nvPr/>
        </p:nvSpPr>
        <p:spPr>
          <a:xfrm flipV="1">
            <a:off x="5456237" y="4357687"/>
            <a:ext cx="1" cy="360363"/>
          </a:xfrm>
          <a:prstGeom prst="line">
            <a:avLst/>
          </a:prstGeom>
          <a:ln>
            <a:solidFill>
              <a:srgbClr val="000000"/>
            </a:solidFill>
            <a:tailEnd type="triangle"/>
          </a:ln>
        </p:spPr>
        <p:txBody>
          <a:bodyPr lIns="0" tIns="0" rIns="0" bIns="0"/>
          <a:lstStyle/>
          <a:p/>
        </p:txBody>
      </p:sp>
      <p:sp>
        <p:nvSpPr>
          <p:cNvPr id="871" name="TextBox 179"/>
          <p:cNvSpPr txBox="1"/>
          <p:nvPr/>
        </p:nvSpPr>
        <p:spPr>
          <a:xfrm>
            <a:off x="5833744" y="4625974"/>
            <a:ext cx="3213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872" name="TextBox 180"/>
          <p:cNvSpPr txBox="1"/>
          <p:nvPr/>
        </p:nvSpPr>
        <p:spPr>
          <a:xfrm>
            <a:off x="5871844" y="4049712"/>
            <a:ext cx="2451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6</a:t>
            </a:r>
          </a:p>
        </p:txBody>
      </p:sp>
      <p:sp>
        <p:nvSpPr>
          <p:cNvPr id="873" name="TextBox 181"/>
          <p:cNvSpPr txBox="1"/>
          <p:nvPr/>
        </p:nvSpPr>
        <p:spPr>
          <a:xfrm>
            <a:off x="5871844" y="3473450"/>
            <a:ext cx="245112"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874" name="TextBox 182"/>
          <p:cNvSpPr txBox="1"/>
          <p:nvPr/>
        </p:nvSpPr>
        <p:spPr>
          <a:xfrm>
            <a:off x="5833744" y="2895599"/>
            <a:ext cx="32131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0</a:t>
            </a:r>
          </a:p>
        </p:txBody>
      </p:sp>
      <p:sp>
        <p:nvSpPr>
          <p:cNvPr id="875" name="TextBox 183"/>
          <p:cNvSpPr txBox="1"/>
          <p:nvPr/>
        </p:nvSpPr>
        <p:spPr>
          <a:xfrm>
            <a:off x="5811519" y="2319338"/>
            <a:ext cx="365762"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-5</a:t>
            </a:r>
          </a:p>
        </p:txBody>
      </p:sp>
      <p:sp>
        <p:nvSpPr>
          <p:cNvPr id="876" name="TextBox 184"/>
          <p:cNvSpPr txBox="1"/>
          <p:nvPr/>
        </p:nvSpPr>
        <p:spPr>
          <a:xfrm>
            <a:off x="5781357" y="1743074"/>
            <a:ext cx="426086"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-10</a:t>
            </a:r>
          </a:p>
        </p:txBody>
      </p:sp>
      <p:sp>
        <p:nvSpPr>
          <p:cNvPr id="877" name="TextBox 190"/>
          <p:cNvSpPr txBox="1"/>
          <p:nvPr/>
        </p:nvSpPr>
        <p:spPr>
          <a:xfrm>
            <a:off x="6448107" y="4625974"/>
            <a:ext cx="2514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9</a:t>
            </a:r>
          </a:p>
        </p:txBody>
      </p:sp>
      <p:sp>
        <p:nvSpPr>
          <p:cNvPr id="878" name="TextBox 191"/>
          <p:cNvSpPr txBox="1"/>
          <p:nvPr/>
        </p:nvSpPr>
        <p:spPr>
          <a:xfrm>
            <a:off x="6410007" y="4049712"/>
            <a:ext cx="3276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4</a:t>
            </a:r>
          </a:p>
        </p:txBody>
      </p:sp>
      <p:sp>
        <p:nvSpPr>
          <p:cNvPr id="879" name="TextBox 192"/>
          <p:cNvSpPr txBox="1"/>
          <p:nvPr/>
        </p:nvSpPr>
        <p:spPr>
          <a:xfrm>
            <a:off x="6448107" y="3473450"/>
            <a:ext cx="251461" cy="348429"/>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3</a:t>
            </a:r>
          </a:p>
        </p:txBody>
      </p:sp>
      <p:sp>
        <p:nvSpPr>
          <p:cNvPr id="880" name="TextBox 193"/>
          <p:cNvSpPr txBox="1"/>
          <p:nvPr/>
        </p:nvSpPr>
        <p:spPr>
          <a:xfrm>
            <a:off x="6390957" y="2895599"/>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-2</a:t>
            </a:r>
          </a:p>
        </p:txBody>
      </p:sp>
      <p:sp>
        <p:nvSpPr>
          <p:cNvPr id="881" name="TextBox 194"/>
          <p:cNvSpPr txBox="1"/>
          <p:nvPr/>
        </p:nvSpPr>
        <p:spPr>
          <a:xfrm>
            <a:off x="6390957" y="2319338"/>
            <a:ext cx="3657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-7</a:t>
            </a:r>
          </a:p>
        </p:txBody>
      </p:sp>
      <p:sp>
        <p:nvSpPr>
          <p:cNvPr id="882" name="TextBox 195"/>
          <p:cNvSpPr txBox="1"/>
          <p:nvPr/>
        </p:nvSpPr>
        <p:spPr>
          <a:xfrm>
            <a:off x="6352857" y="1743074"/>
            <a:ext cx="441961" cy="348430"/>
          </a:xfrm>
          <a:prstGeom prst="rect">
            <a:avLst/>
          </a:prstGeom>
          <a:ln w="12700">
            <a:miter lim="400000"/>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-12</a:t>
            </a:r>
          </a:p>
        </p:txBody>
      </p:sp>
      <p:sp>
        <p:nvSpPr>
          <p:cNvPr id="883" name="Line 85"/>
          <p:cNvSpPr/>
          <p:nvPr/>
        </p:nvSpPr>
        <p:spPr>
          <a:xfrm flipH="1" flipV="1">
            <a:off x="3179763" y="2103438"/>
            <a:ext cx="320676" cy="268288"/>
          </a:xfrm>
          <a:prstGeom prst="line">
            <a:avLst/>
          </a:prstGeom>
          <a:ln>
            <a:solidFill>
              <a:srgbClr val="000000"/>
            </a:solidFill>
            <a:tailEnd type="triangle"/>
          </a:ln>
        </p:spPr>
        <p:txBody>
          <a:bodyPr lIns="0" tIns="0" rIns="0" bIns="0"/>
          <a:lstStyle/>
          <a:p/>
        </p:txBody>
      </p:sp>
      <p:sp>
        <p:nvSpPr>
          <p:cNvPr id="884" name="Line 85"/>
          <p:cNvSpPr/>
          <p:nvPr/>
        </p:nvSpPr>
        <p:spPr>
          <a:xfrm flipH="1" flipV="1">
            <a:off x="3776662" y="2662238"/>
            <a:ext cx="320676" cy="268288"/>
          </a:xfrm>
          <a:prstGeom prst="line">
            <a:avLst/>
          </a:prstGeom>
          <a:ln>
            <a:solidFill>
              <a:srgbClr val="000000"/>
            </a:solidFill>
            <a:tailEnd type="triangle"/>
          </a:ln>
        </p:spPr>
        <p:txBody>
          <a:bodyPr lIns="0" tIns="0" rIns="0" bIns="0"/>
          <a:lstStyle/>
          <a:p/>
        </p:txBody>
      </p:sp>
      <p:sp>
        <p:nvSpPr>
          <p:cNvPr id="885" name="Line 85"/>
          <p:cNvSpPr/>
          <p:nvPr/>
        </p:nvSpPr>
        <p:spPr>
          <a:xfrm flipH="1" flipV="1">
            <a:off x="5541962" y="2674938"/>
            <a:ext cx="320676" cy="268288"/>
          </a:xfrm>
          <a:prstGeom prst="line">
            <a:avLst/>
          </a:prstGeom>
          <a:ln>
            <a:solidFill>
              <a:srgbClr val="000000"/>
            </a:solidFill>
            <a:tailEnd type="triangle"/>
          </a:ln>
        </p:spPr>
        <p:txBody>
          <a:bodyPr lIns="0" tIns="0" rIns="0" bIns="0"/>
          <a:lstStyle/>
          <a:p/>
        </p:txBody>
      </p:sp>
      <p:sp>
        <p:nvSpPr>
          <p:cNvPr id="886" name="Line 85"/>
          <p:cNvSpPr/>
          <p:nvPr/>
        </p:nvSpPr>
        <p:spPr>
          <a:xfrm flipH="1" flipV="1">
            <a:off x="4348162" y="3259137"/>
            <a:ext cx="320676" cy="268288"/>
          </a:xfrm>
          <a:prstGeom prst="line">
            <a:avLst/>
          </a:prstGeom>
          <a:ln>
            <a:solidFill>
              <a:srgbClr val="000000"/>
            </a:solidFill>
            <a:tailEnd type="triangle"/>
          </a:ln>
        </p:spPr>
        <p:txBody>
          <a:bodyPr lIns="0" tIns="0" rIns="0" bIns="0"/>
          <a:lstStyle/>
          <a:p/>
        </p:txBody>
      </p:sp>
      <p:sp>
        <p:nvSpPr>
          <p:cNvPr id="887" name="Line 85"/>
          <p:cNvSpPr/>
          <p:nvPr/>
        </p:nvSpPr>
        <p:spPr>
          <a:xfrm flipH="1" flipV="1">
            <a:off x="4945062" y="3260725"/>
            <a:ext cx="320676" cy="268289"/>
          </a:xfrm>
          <a:prstGeom prst="line">
            <a:avLst/>
          </a:prstGeom>
          <a:ln>
            <a:solidFill>
              <a:srgbClr val="000000"/>
            </a:solidFill>
            <a:tailEnd type="triangle"/>
          </a:ln>
        </p:spPr>
        <p:txBody>
          <a:bodyPr lIns="0" tIns="0" rIns="0" bIns="0"/>
          <a:lstStyle/>
          <a:p/>
        </p:txBody>
      </p:sp>
      <p:sp>
        <p:nvSpPr>
          <p:cNvPr id="888" name="Line 85"/>
          <p:cNvSpPr/>
          <p:nvPr/>
        </p:nvSpPr>
        <p:spPr>
          <a:xfrm flipH="1" flipV="1">
            <a:off x="3154363" y="3817937"/>
            <a:ext cx="320676" cy="268288"/>
          </a:xfrm>
          <a:prstGeom prst="line">
            <a:avLst/>
          </a:prstGeom>
          <a:ln>
            <a:solidFill>
              <a:srgbClr val="000000"/>
            </a:solidFill>
            <a:tailEnd type="triangle"/>
          </a:ln>
        </p:spPr>
        <p:txBody>
          <a:bodyPr lIns="0" tIns="0" rIns="0" bIns="0"/>
          <a:lstStyle/>
          <a:p/>
        </p:txBody>
      </p:sp>
      <p:sp>
        <p:nvSpPr>
          <p:cNvPr id="889" name="Line 85"/>
          <p:cNvSpPr/>
          <p:nvPr/>
        </p:nvSpPr>
        <p:spPr>
          <a:xfrm flipH="1" flipV="1">
            <a:off x="4338637" y="3805237"/>
            <a:ext cx="320676" cy="268288"/>
          </a:xfrm>
          <a:prstGeom prst="line">
            <a:avLst/>
          </a:prstGeom>
          <a:ln>
            <a:solidFill>
              <a:srgbClr val="000000"/>
            </a:solidFill>
            <a:tailEnd type="triangle"/>
          </a:ln>
        </p:spPr>
        <p:txBody>
          <a:bodyPr lIns="0" tIns="0" rIns="0" bIns="0"/>
          <a:lstStyle/>
          <a:p/>
        </p:txBody>
      </p:sp>
      <p:sp>
        <p:nvSpPr>
          <p:cNvPr id="890" name="Line 85"/>
          <p:cNvSpPr/>
          <p:nvPr/>
        </p:nvSpPr>
        <p:spPr>
          <a:xfrm flipH="1" flipV="1">
            <a:off x="4945062" y="3817937"/>
            <a:ext cx="320676" cy="268288"/>
          </a:xfrm>
          <a:prstGeom prst="line">
            <a:avLst/>
          </a:prstGeom>
          <a:ln>
            <a:solidFill>
              <a:srgbClr val="000000"/>
            </a:solidFill>
            <a:tailEnd type="triangle"/>
          </a:ln>
        </p:spPr>
        <p:txBody>
          <a:bodyPr lIns="0" tIns="0" rIns="0" bIns="0"/>
          <a:lstStyle/>
          <a:p/>
        </p:txBody>
      </p:sp>
      <p:sp>
        <p:nvSpPr>
          <p:cNvPr id="891" name="Line 85"/>
          <p:cNvSpPr/>
          <p:nvPr/>
        </p:nvSpPr>
        <p:spPr>
          <a:xfrm flipH="1" flipV="1">
            <a:off x="4935537" y="4391025"/>
            <a:ext cx="320676" cy="268289"/>
          </a:xfrm>
          <a:prstGeom prst="line">
            <a:avLst/>
          </a:prstGeom>
          <a:ln>
            <a:solidFill>
              <a:srgbClr val="000000"/>
            </a:solidFill>
            <a:tailEnd type="triangle"/>
          </a:ln>
        </p:spPr>
        <p:txBody>
          <a:bodyPr lIns="0" tIns="0" rIns="0" bIns="0"/>
          <a:lstStyle/>
          <a:p/>
        </p:txBody>
      </p:sp>
      <p:sp>
        <p:nvSpPr>
          <p:cNvPr id="892" name="Line 85"/>
          <p:cNvSpPr/>
          <p:nvPr/>
        </p:nvSpPr>
        <p:spPr>
          <a:xfrm flipH="1" flipV="1">
            <a:off x="5532437" y="4391025"/>
            <a:ext cx="320676" cy="268289"/>
          </a:xfrm>
          <a:prstGeom prst="line">
            <a:avLst/>
          </a:prstGeom>
          <a:ln>
            <a:solidFill>
              <a:srgbClr val="000000"/>
            </a:solidFill>
            <a:tailEnd type="triangle"/>
          </a:ln>
        </p:spPr>
        <p:txBody>
          <a:bodyPr lIns="0" tIns="0" rIns="0" bIns="0"/>
          <a:lstStyle/>
          <a:p/>
        </p:txBody>
      </p:sp>
      <p:sp>
        <p:nvSpPr>
          <p:cNvPr id="893" name="Line 85"/>
          <p:cNvSpPr/>
          <p:nvPr/>
        </p:nvSpPr>
        <p:spPr>
          <a:xfrm flipH="1" flipV="1">
            <a:off x="6100762" y="4389437"/>
            <a:ext cx="320676" cy="268288"/>
          </a:xfrm>
          <a:prstGeom prst="line">
            <a:avLst/>
          </a:prstGeom>
          <a:ln>
            <a:solidFill>
              <a:srgbClr val="000000"/>
            </a:solidFill>
            <a:tailEnd type="triangle"/>
          </a:ln>
        </p:spPr>
        <p:txBody>
          <a:bodyPr lIns="0" tIns="0" rIns="0" bIns="0"/>
          <a:lstStyle/>
          <a:p/>
        </p:txBody>
      </p:sp>
      <p:sp>
        <p:nvSpPr>
          <p:cNvPr id="894" name="Line 85"/>
          <p:cNvSpPr/>
          <p:nvPr/>
        </p:nvSpPr>
        <p:spPr>
          <a:xfrm flipH="1" flipV="1">
            <a:off x="5526087" y="3829049"/>
            <a:ext cx="320676" cy="266701"/>
          </a:xfrm>
          <a:prstGeom prst="line">
            <a:avLst/>
          </a:prstGeom>
          <a:ln>
            <a:solidFill>
              <a:srgbClr val="000000"/>
            </a:solidFill>
            <a:tailEnd type="triangle"/>
          </a:ln>
        </p:spPr>
        <p:txBody>
          <a:bodyPr lIns="0" tIns="0" rIns="0" bIns="0"/>
          <a:lstStyle/>
          <a:p/>
        </p:txBody>
      </p:sp>
      <p:sp>
        <p:nvSpPr>
          <p:cNvPr id="895" name="Line 85"/>
          <p:cNvSpPr/>
          <p:nvPr/>
        </p:nvSpPr>
        <p:spPr>
          <a:xfrm flipH="1" flipV="1">
            <a:off x="6107112" y="3825875"/>
            <a:ext cx="320676" cy="268289"/>
          </a:xfrm>
          <a:prstGeom prst="line">
            <a:avLst/>
          </a:prstGeom>
          <a:ln>
            <a:solidFill>
              <a:srgbClr val="000000"/>
            </a:solidFill>
            <a:tailEnd type="triangle"/>
          </a:ln>
        </p:spPr>
        <p:txBody>
          <a:bodyPr lIns="0" tIns="0" rIns="0" bIns="0"/>
          <a:lstStyle/>
          <a:p/>
        </p:txBody>
      </p:sp>
      <p:grpSp>
        <p:nvGrpSpPr>
          <p:cNvPr id="898" name="Group 122"/>
          <p:cNvGrpSpPr/>
          <p:nvPr/>
        </p:nvGrpSpPr>
        <p:grpSpPr>
          <a:xfrm>
            <a:off x="5540038" y="4375150"/>
            <a:ext cx="913150" cy="1619340"/>
            <a:chOff x="0" y="0"/>
            <a:chExt cx="913149" cy="1619339"/>
          </a:xfrm>
        </p:grpSpPr>
        <p:sp>
          <p:nvSpPr>
            <p:cNvPr id="896" name="Line 123"/>
            <p:cNvSpPr/>
            <p:nvPr/>
          </p:nvSpPr>
          <p:spPr>
            <a:xfrm flipH="1" flipV="1">
              <a:off x="550212" y="0"/>
              <a:ext cx="362938" cy="312738"/>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sp>
          <p:nvSpPr>
            <p:cNvPr id="897" name="Text Box 124"/>
            <p:cNvSpPr txBox="1"/>
            <p:nvPr/>
          </p:nvSpPr>
          <p:spPr>
            <a:xfrm>
              <a:off x="0" y="730249"/>
              <a:ext cx="339684"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G</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G</a:t>
              </a:r>
            </a:p>
          </p:txBody>
        </p:sp>
      </p:grpSp>
      <p:sp>
        <p:nvSpPr>
          <p:cNvPr id="899" name="Line 125"/>
          <p:cNvSpPr/>
          <p:nvPr/>
        </p:nvSpPr>
        <p:spPr>
          <a:xfrm flipH="1" flipV="1">
            <a:off x="4941887" y="3806824"/>
            <a:ext cx="355601" cy="314326"/>
          </a:xfrm>
          <a:prstGeom prst="line">
            <a:avLst/>
          </a:prstGeom>
          <a:ln w="38100">
            <a:solidFill>
              <a:srgbClr val="FF0000"/>
            </a:solidFill>
            <a:tailEnd type="triangle"/>
          </a:ln>
        </p:spPr>
        <p:txBody>
          <a:bodyPr lIns="0" tIns="0" rIns="0" bIns="0"/>
          <a:lstStyle/>
          <a:p/>
        </p:txBody>
      </p:sp>
      <p:sp>
        <p:nvSpPr>
          <p:cNvPr id="900" name="Text Box 126"/>
          <p:cNvSpPr txBox="1"/>
          <p:nvPr/>
        </p:nvSpPr>
        <p:spPr>
          <a:xfrm>
            <a:off x="4830426" y="5105400"/>
            <a:ext cx="341986" cy="889090"/>
          </a:xfrm>
          <a:prstGeom prst="rect">
            <a:avLst/>
          </a:prstGeom>
          <a:ln w="12700">
            <a:miter lim="400000"/>
          </a:ln>
        </p:spPr>
        <p:txBody>
          <a:bodyPr lIns="45698" tIns="45698" rIns="45698" bIns="45698">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T</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A</a:t>
            </a:r>
          </a:p>
        </p:txBody>
      </p:sp>
      <p:sp>
        <p:nvSpPr>
          <p:cNvPr id="901" name="Text Box 127"/>
          <p:cNvSpPr txBox="1"/>
          <p:nvPr/>
        </p:nvSpPr>
        <p:spPr>
          <a:xfrm>
            <a:off x="5178088" y="5105400"/>
            <a:ext cx="340399" cy="889090"/>
          </a:xfrm>
          <a:prstGeom prst="rect">
            <a:avLst/>
          </a:prstGeom>
          <a:ln w="12700">
            <a:miter lim="400000"/>
          </a:ln>
        </p:spPr>
        <p:txBody>
          <a:bodyPr lIns="45698" tIns="45698" rIns="45698" bIns="45698">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C</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a:t>
            </a:r>
          </a:p>
        </p:txBody>
      </p:sp>
      <p:sp>
        <p:nvSpPr>
          <p:cNvPr id="902" name="Line 128"/>
          <p:cNvSpPr/>
          <p:nvPr/>
        </p:nvSpPr>
        <p:spPr>
          <a:xfrm flipH="1">
            <a:off x="5532437" y="4276407"/>
            <a:ext cx="381001" cy="1"/>
          </a:xfrm>
          <a:prstGeom prst="line">
            <a:avLst/>
          </a:prstGeom>
          <a:ln w="38100">
            <a:solidFill>
              <a:srgbClr val="FF0000"/>
            </a:solidFill>
            <a:tailEnd type="triangle"/>
          </a:ln>
        </p:spPr>
        <p:txBody>
          <a:bodyPr lIns="0" tIns="0" rIns="0" bIns="0"/>
          <a:lstStyle/>
          <a:p/>
        </p:txBody>
      </p:sp>
      <p:grpSp>
        <p:nvGrpSpPr>
          <p:cNvPr id="905" name="Group 129"/>
          <p:cNvGrpSpPr/>
          <p:nvPr/>
        </p:nvGrpSpPr>
        <p:grpSpPr>
          <a:xfrm>
            <a:off x="4357687" y="3265488"/>
            <a:ext cx="381338" cy="2729002"/>
            <a:chOff x="0" y="0"/>
            <a:chExt cx="381336" cy="2729001"/>
          </a:xfrm>
        </p:grpSpPr>
        <p:sp>
          <p:nvSpPr>
            <p:cNvPr id="903" name="Text Box 130"/>
            <p:cNvSpPr txBox="1"/>
            <p:nvPr/>
          </p:nvSpPr>
          <p:spPr>
            <a:xfrm>
              <a:off x="40938" y="1839911"/>
              <a:ext cx="340399"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T</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T</a:t>
              </a:r>
            </a:p>
          </p:txBody>
        </p:sp>
        <p:sp>
          <p:nvSpPr>
            <p:cNvPr id="904" name="Line 131"/>
            <p:cNvSpPr/>
            <p:nvPr/>
          </p:nvSpPr>
          <p:spPr>
            <a:xfrm flipH="1" flipV="1">
              <a:off x="0" y="0"/>
              <a:ext cx="330201" cy="295274"/>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grpSp>
        <p:nvGrpSpPr>
          <p:cNvPr id="908" name="Group 132"/>
          <p:cNvGrpSpPr/>
          <p:nvPr/>
        </p:nvGrpSpPr>
        <p:grpSpPr>
          <a:xfrm>
            <a:off x="3783013" y="2657475"/>
            <a:ext cx="511511" cy="3337458"/>
            <a:chOff x="0" y="0"/>
            <a:chExt cx="511510" cy="3337457"/>
          </a:xfrm>
        </p:grpSpPr>
        <p:sp>
          <p:nvSpPr>
            <p:cNvPr id="906" name="Text Box 133"/>
            <p:cNvSpPr txBox="1"/>
            <p:nvPr/>
          </p:nvSpPr>
          <p:spPr>
            <a:xfrm>
              <a:off x="171113" y="2448367"/>
              <a:ext cx="340398"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C</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C</a:t>
              </a:r>
            </a:p>
          </p:txBody>
        </p:sp>
        <p:sp>
          <p:nvSpPr>
            <p:cNvPr id="907" name="Line 134"/>
            <p:cNvSpPr/>
            <p:nvPr/>
          </p:nvSpPr>
          <p:spPr>
            <a:xfrm flipH="1" flipV="1">
              <a:off x="-1" y="0"/>
              <a:ext cx="325439" cy="299898"/>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grpSp>
        <p:nvGrpSpPr>
          <p:cNvPr id="911" name="Group 135"/>
          <p:cNvGrpSpPr/>
          <p:nvPr/>
        </p:nvGrpSpPr>
        <p:grpSpPr>
          <a:xfrm>
            <a:off x="3173413" y="2108200"/>
            <a:ext cx="760750" cy="3886671"/>
            <a:chOff x="0" y="0"/>
            <a:chExt cx="760749" cy="3886669"/>
          </a:xfrm>
        </p:grpSpPr>
        <p:sp>
          <p:nvSpPr>
            <p:cNvPr id="909" name="Text Box 136"/>
            <p:cNvSpPr txBox="1"/>
            <p:nvPr/>
          </p:nvSpPr>
          <p:spPr>
            <a:xfrm>
              <a:off x="420351" y="2997579"/>
              <a:ext cx="340399" cy="889091"/>
            </a:xfrm>
            <a:prstGeom prst="rect">
              <a:avLst/>
            </a:prstGeom>
            <a:noFill/>
            <a:ln w="12700" cap="flat">
              <a:noFill/>
              <a:miter lim="400000"/>
            </a:ln>
            <a:effectLst/>
          </p:spPr>
          <p:txBody>
            <a:bodyPr wrap="square" lIns="45698" tIns="45698" rIns="45698" bIns="45698" numCol="1" anchor="t">
              <a:spAutoFit/>
            </a:bodyPr>
            <a:lstStyle/>
            <a:p>
              <a:pPr algn="ctr">
                <a:defRPr sz="2800">
                  <a:latin typeface="Times New Roman" panose="02020603050405020304"/>
                  <a:ea typeface="Times New Roman" panose="02020603050405020304"/>
                  <a:cs typeface="Times New Roman" panose="02020603050405020304"/>
                  <a:sym typeface="Times New Roman" panose="02020603050405020304"/>
                </a:defRPr>
              </a:pPr>
              <a:r>
                <a:t>A</a:t>
              </a:r>
            </a:p>
            <a:p>
              <a:pPr algn="ctr">
                <a:defRPr sz="2800">
                  <a:latin typeface="Times New Roman" panose="02020603050405020304"/>
                  <a:ea typeface="Times New Roman" panose="02020603050405020304"/>
                  <a:cs typeface="Times New Roman" panose="02020603050405020304"/>
                  <a:sym typeface="Times New Roman" panose="02020603050405020304"/>
                </a:defRPr>
              </a:pPr>
              <a:r>
                <a:t>A</a:t>
              </a:r>
            </a:p>
          </p:txBody>
        </p:sp>
        <p:sp>
          <p:nvSpPr>
            <p:cNvPr id="910" name="Line 137"/>
            <p:cNvSpPr/>
            <p:nvPr/>
          </p:nvSpPr>
          <p:spPr>
            <a:xfrm flipH="1" flipV="1">
              <a:off x="0" y="0"/>
              <a:ext cx="327026" cy="263419"/>
            </a:xfrm>
            <a:prstGeom prst="line">
              <a:avLst/>
            </a:prstGeom>
            <a:noFill/>
            <a:ln w="38100" cap="flat">
              <a:solidFill>
                <a:srgbClr val="FF0000"/>
              </a:solidFill>
              <a:prstDash val="solid"/>
              <a:round/>
              <a:tailEnd type="triangle" w="med" len="med"/>
            </a:ln>
            <a:effectLst/>
          </p:spPr>
          <p:txBody>
            <a:bodyPr wrap="square" lIns="0" tIns="0" rIns="0" bIns="0" numCol="1" anchor="t">
              <a:noAutofit/>
            </a:bodyPr>
            <a:lstStyle/>
            <a:p/>
          </p:txBody>
        </p:sp>
      </p:grpSp>
      <p:sp>
        <p:nvSpPr>
          <p:cNvPr id="2" name="Text Box 1"/>
          <p:cNvSpPr txBox="1"/>
          <p:nvPr>
            <p:custDataLst>
              <p:tags r:id="rId1"/>
            </p:custDataLst>
          </p:nvPr>
        </p:nvSpPr>
        <p:spPr>
          <a:xfrm>
            <a:off x="1835785" y="6093460"/>
            <a:ext cx="6404610" cy="43053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ctr"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9 + 6 + 8 + 9 + 6 + 3 = 41 (</a:t>
            </a:r>
            <a:r>
              <a:rPr lang="zh-CN" altLang="en-US" sz="2800">
                <a:latin typeface="Times New Roman Regular" panose="02020603050405020304" charset="0"/>
                <a:cs typeface="Times New Roman Regular" panose="02020603050405020304" charset="0"/>
                <a:sym typeface="+mn-ea"/>
              </a:rPr>
              <a:t>分</a:t>
            </a:r>
            <a:r>
              <a:rPr lang="en-US" sz="2800">
                <a:latin typeface="Times New Roman Regular" panose="02020603050405020304" charset="0"/>
                <a:cs typeface="Times New Roman Regular" panose="02020603050405020304" charset="0"/>
                <a:sym typeface="+mn-ea"/>
              </a:rPr>
              <a:t>)</a:t>
            </a:r>
            <a:endParaRPr lang="zh-CN" altLang="en-US" sz="2800">
              <a:latin typeface="Times New Roman Regular" panose="02020603050405020304" charset="0"/>
              <a:ea typeface="宋体" charset="0"/>
              <a:cs typeface="Times New Roman Regular" panose="02020603050405020304" charset="0"/>
              <a:sym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iterate type="el">
                                    <p:tmAbs val="0"/>
                                  </p:iterate>
                                  <p:childTnLst>
                                    <p:set>
                                      <p:cBhvr>
                                        <p:cTn id="6" dur="indefinite" fill="hold"/>
                                        <p:tgtEl>
                                          <p:spTgt spid="8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2" nodeType="clickEffect">
                                  <p:stCondLst>
                                    <p:cond delay="0"/>
                                  </p:stCondLst>
                                  <p:iterate type="el">
                                    <p:tmAbs val="0"/>
                                  </p:iterate>
                                  <p:childTnLst>
                                    <p:set>
                                      <p:cBhvr>
                                        <p:cTn id="10" dur="indefinite" fill="hold"/>
                                        <p:tgtEl>
                                          <p:spTgt spid="901"/>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3" nodeType="afterEffect">
                                  <p:stCondLst>
                                    <p:cond delay="0"/>
                                  </p:stCondLst>
                                  <p:iterate type="el">
                                    <p:tmAbs val="0"/>
                                  </p:iterate>
                                  <p:childTnLst>
                                    <p:set>
                                      <p:cBhvr>
                                        <p:cTn id="13" dur="indefinite" fill="hold"/>
                                        <p:tgtEl>
                                          <p:spTgt spid="90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4" nodeType="clickEffect">
                                  <p:stCondLst>
                                    <p:cond delay="0"/>
                                  </p:stCondLst>
                                  <p:iterate type="el">
                                    <p:tmAbs val="0"/>
                                  </p:iterate>
                                  <p:childTnLst>
                                    <p:set>
                                      <p:cBhvr>
                                        <p:cTn id="17" dur="indefinite" fill="hold"/>
                                        <p:tgtEl>
                                          <p:spTgt spid="899"/>
                                        </p:tgtEl>
                                        <p:attrNameLst>
                                          <p:attrName>style.visibility</p:attrName>
                                        </p:attrNameLst>
                                      </p:cBhvr>
                                      <p:to>
                                        <p:strVal val="visible"/>
                                      </p:to>
                                    </p:set>
                                  </p:childTnLst>
                                </p:cTn>
                              </p:par>
                            </p:childTnLst>
                          </p:cTn>
                        </p:par>
                        <p:par>
                          <p:cTn id="18" fill="hold">
                            <p:stCondLst>
                              <p:cond delay="0"/>
                            </p:stCondLst>
                            <p:childTnLst>
                              <p:par>
                                <p:cTn id="19" presetID="1" presetClass="entr" presetSubtype="0" fill="hold" grpId="5" nodeType="afterEffect">
                                  <p:stCondLst>
                                    <p:cond delay="0"/>
                                  </p:stCondLst>
                                  <p:iterate type="el">
                                    <p:tmAbs val="0"/>
                                  </p:iterate>
                                  <p:childTnLst>
                                    <p:set>
                                      <p:cBhvr>
                                        <p:cTn id="20" dur="indefinite" fill="hold"/>
                                        <p:tgtEl>
                                          <p:spTgt spid="90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6" nodeType="clickEffect">
                                  <p:stCondLst>
                                    <p:cond delay="0"/>
                                  </p:stCondLst>
                                  <p:iterate type="el">
                                    <p:tmAbs val="0"/>
                                  </p:iterate>
                                  <p:childTnLst>
                                    <p:set>
                                      <p:cBhvr>
                                        <p:cTn id="24" dur="indefinite" fill="hold"/>
                                        <p:tgtEl>
                                          <p:spTgt spid="90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7" nodeType="clickEffect">
                                  <p:stCondLst>
                                    <p:cond delay="0"/>
                                  </p:stCondLst>
                                  <p:iterate type="el">
                                    <p:tmAbs val="0"/>
                                  </p:iterate>
                                  <p:childTnLst>
                                    <p:set>
                                      <p:cBhvr>
                                        <p:cTn id="28" dur="indefinite" fill="hold"/>
                                        <p:tgtEl>
                                          <p:spTgt spid="90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8" nodeType="clickEffect">
                                  <p:stCondLst>
                                    <p:cond delay="0"/>
                                  </p:stCondLst>
                                  <p:iterate type="el">
                                    <p:tmAbs val="0"/>
                                  </p:iterate>
                                  <p:childTnLst>
                                    <p:set>
                                      <p:cBhvr>
                                        <p:cTn id="32" dur="indefinite" fill="hold"/>
                                        <p:tgtEl>
                                          <p:spTgt spid="91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blinds(horizontal)">
                                      <p:cBhvr>
                                        <p:cTn id="37" dur="500"/>
                                        <p:tgtEl>
                                          <p:spTgt spid="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01" grpId="2" animBg="1" advAuto="0"/>
      <p:bldP spid="900" grpId="5" animBg="1" advAuto="0"/>
      <p:bldP spid="898" grpId="1" animBg="1" advAuto="0"/>
      <p:bldP spid="902" grpId="3" animBg="1" advAuto="0"/>
      <p:bldP spid="911" grpId="8" animBg="1" advAuto="0"/>
      <p:bldP spid="905" grpId="6" animBg="1" advAuto="0"/>
      <p:bldP spid="908" grpId="7" animBg="1" advAuto="0"/>
      <p:bldP spid="899" grpId="4" animBg="1" advAuto="0"/>
      <p:bldP spid="2" grpId="0" bldLvl="0" animBg="1"/>
      <p:bldP spid="2" grpId="1"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3" name="内容占位符 1"/>
          <p:cNvSpPr txBox="1"/>
          <p:nvPr>
            <p:ph type="body" idx="1"/>
          </p:nvPr>
        </p:nvSpPr>
        <p:spPr>
          <a:xfrm>
            <a:off x="1041717" y="620712"/>
            <a:ext cx="7921626" cy="5491164"/>
          </a:xfrm>
          <a:prstGeom prst="rect">
            <a:avLst/>
          </a:prstGeom>
        </p:spPr>
        <p:txBody>
          <a:bodyPr/>
          <a:lstStyle/>
          <a:p>
            <a:pPr>
              <a:lnSpc>
                <a:spcPct val="100000"/>
              </a:lnSpc>
              <a:spcBef>
                <a:spcPts val="700"/>
              </a:spcBef>
              <a:defRPr sz="3200" b="1">
                <a:latin typeface="Aharoni"/>
                <a:ea typeface="Aharoni"/>
                <a:cs typeface="Aharoni"/>
                <a:sym typeface="Aharoni"/>
              </a:defRPr>
            </a:pPr>
            <a:r>
              <a:t>1.	ACTTCG</a:t>
            </a:r>
          </a:p>
          <a:p>
            <a:pPr>
              <a:lnSpc>
                <a:spcPct val="100000"/>
              </a:lnSpc>
              <a:spcBef>
                <a:spcPts val="700"/>
              </a:spcBef>
              <a:defRPr sz="3200" b="1">
                <a:latin typeface="Aharoni"/>
                <a:ea typeface="Aharoni"/>
                <a:cs typeface="Aharoni"/>
                <a:sym typeface="Aharoni"/>
              </a:defRPr>
            </a:pPr>
            <a:r>
              <a:t>	AC-TAG</a:t>
            </a:r>
          </a:p>
          <a:p>
            <a:pPr>
              <a:lnSpc>
                <a:spcPct val="100000"/>
              </a:lnSpc>
              <a:defRPr sz="3200" b="1">
                <a:latin typeface="Aharoni"/>
                <a:ea typeface="Aharoni"/>
                <a:cs typeface="Aharoni"/>
                <a:sym typeface="Aharoni"/>
              </a:defRPr>
            </a:pPr>
          </a:p>
          <a:p>
            <a:pPr>
              <a:lnSpc>
                <a:spcPct val="100000"/>
              </a:lnSpc>
              <a:spcBef>
                <a:spcPts val="700"/>
              </a:spcBef>
              <a:defRPr sz="3200" b="1">
                <a:latin typeface="Aharoni"/>
                <a:ea typeface="Aharoni"/>
                <a:cs typeface="Aharoni"/>
                <a:sym typeface="Aharoni"/>
              </a:defRPr>
            </a:pPr>
            <a:r>
              <a:t>2.	ACTTCG</a:t>
            </a:r>
          </a:p>
          <a:p>
            <a:pPr>
              <a:lnSpc>
                <a:spcPct val="100000"/>
              </a:lnSpc>
              <a:spcBef>
                <a:spcPts val="700"/>
              </a:spcBef>
              <a:defRPr sz="3200" b="1">
                <a:latin typeface="Aharoni"/>
                <a:ea typeface="Aharoni"/>
                <a:cs typeface="Aharoni"/>
                <a:sym typeface="Aharoni"/>
              </a:defRPr>
            </a:pPr>
            <a:r>
              <a:t>	ACT-AG</a:t>
            </a:r>
          </a:p>
          <a:p>
            <a:pPr>
              <a:lnSpc>
                <a:spcPct val="100000"/>
              </a:lnSpc>
              <a:defRPr sz="3200" b="1">
                <a:latin typeface="Aharoni"/>
                <a:ea typeface="Aharoni"/>
                <a:cs typeface="Aharoni"/>
                <a:sym typeface="Aharoni"/>
              </a:defRPr>
            </a:pPr>
          </a:p>
          <a:p>
            <a:pPr>
              <a:lnSpc>
                <a:spcPct val="100000"/>
              </a:lnSpc>
              <a:spcBef>
                <a:spcPts val="700"/>
              </a:spcBef>
              <a:defRPr sz="3200" b="1">
                <a:latin typeface="Aharoni"/>
                <a:ea typeface="Aharoni"/>
                <a:cs typeface="Aharoni"/>
                <a:sym typeface="Aharoni"/>
              </a:defRPr>
            </a:pPr>
            <a:r>
              <a:t>3.	ACTTCG</a:t>
            </a:r>
          </a:p>
          <a:p>
            <a:pPr>
              <a:lnSpc>
                <a:spcPct val="100000"/>
              </a:lnSpc>
              <a:spcBef>
                <a:spcPts val="700"/>
              </a:spcBef>
              <a:defRPr sz="3200" b="1">
                <a:latin typeface="Aharoni"/>
                <a:ea typeface="Aharoni"/>
                <a:cs typeface="Aharoni"/>
                <a:sym typeface="Aharoni"/>
              </a:defRPr>
            </a:pPr>
            <a:r>
              <a:t>	ACTA-G</a:t>
            </a:r>
          </a:p>
        </p:txBody>
      </p:sp>
      <p:sp>
        <p:nvSpPr>
          <p:cNvPr id="914"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915" name="Text Box 4"/>
          <p:cNvSpPr txBox="1"/>
          <p:nvPr/>
        </p:nvSpPr>
        <p:spPr>
          <a:xfrm>
            <a:off x="4066540" y="2277745"/>
            <a:ext cx="4777740" cy="1183640"/>
          </a:xfrm>
          <a:prstGeom prst="rect">
            <a:avLst/>
          </a:prstGeom>
          <a:ln w="12700">
            <a:miter lim="400000"/>
          </a:ln>
        </p:spPr>
        <p:txBody>
          <a:bodyPr wrap="square" lIns="38602" tIns="38602" rIns="38602" bIns="38602">
            <a:spAutoFit/>
          </a:bodyPr>
          <a:lstStyle/>
          <a:p>
            <a:pPr defTabSz="913130">
              <a:spcBef>
                <a:spcPts val="2100"/>
              </a:spcBef>
              <a:defRPr sz="3600">
                <a:solidFill>
                  <a:srgbClr val="FF0000"/>
                </a:solidFill>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哪一个是最优比对</a:t>
            </a:r>
            <a:r>
              <a:t>(optimal alignment)</a:t>
            </a:r>
            <a:r>
              <a:rPr>
                <a:latin typeface="黑体"/>
                <a:ea typeface="黑体"/>
                <a:cs typeface="黑体"/>
                <a:sym typeface="黑体"/>
              </a:rPr>
              <a:t>呢</a:t>
            </a:r>
            <a:r>
              <a:t>?</a:t>
            </a:r>
          </a:p>
        </p:txBody>
      </p:sp>
      <p:sp>
        <p:nvSpPr>
          <p:cNvPr id="2" name="Text Box 1"/>
          <p:cNvSpPr txBox="1"/>
          <p:nvPr/>
        </p:nvSpPr>
        <p:spPr>
          <a:xfrm>
            <a:off x="681990" y="4725035"/>
            <a:ext cx="1261110" cy="492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sz="3200">
                <a:latin typeface="Times New Roman Regular" panose="02020603050405020304" charset="0"/>
                <a:cs typeface="Times New Roman Regular" panose="02020603050405020304" charset="0"/>
                <a:sym typeface="+mn-ea"/>
              </a:rPr>
              <a:t>41 (</a:t>
            </a:r>
            <a:r>
              <a:rPr lang="zh-CN" altLang="en-US" sz="3200">
                <a:latin typeface="Times New Roman Regular" panose="02020603050405020304" charset="0"/>
                <a:cs typeface="Times New Roman Regular" panose="02020603050405020304" charset="0"/>
                <a:sym typeface="+mn-ea"/>
              </a:rPr>
              <a:t>分</a:t>
            </a:r>
            <a:r>
              <a:rPr lang="en-US" sz="3200">
                <a:latin typeface="Times New Roman Regular" panose="02020603050405020304" charset="0"/>
                <a:cs typeface="Times New Roman Regular" panose="02020603050405020304" charset="0"/>
                <a:sym typeface="+mn-ea"/>
              </a:rPr>
              <a:t>)</a:t>
            </a:r>
            <a:endParaRPr kumimoji="0" lang="en-US" sz="3200" b="0" i="0" u="none" strike="noStrike" cap="none" spc="0" normalizeH="0" baseline="0">
              <a:ln>
                <a:noFill/>
              </a:ln>
              <a:solidFill>
                <a:srgbClr val="000000"/>
              </a:solidFill>
              <a:effectLst/>
              <a:uFillTx/>
              <a:latin typeface="Times New Roman Regular" panose="02020603050405020304" charset="0"/>
              <a:ea typeface="Candara"/>
              <a:cs typeface="Times New Roman Regular" panose="02020603050405020304" charset="0"/>
              <a:sym typeface="+mn-ea"/>
            </a:endParaRPr>
          </a:p>
        </p:txBody>
      </p:sp>
      <p:sp>
        <p:nvSpPr>
          <p:cNvPr id="3" name="Text Box 2"/>
          <p:cNvSpPr txBox="1"/>
          <p:nvPr/>
        </p:nvSpPr>
        <p:spPr>
          <a:xfrm>
            <a:off x="681990" y="2996565"/>
            <a:ext cx="1261110" cy="492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sz="3200">
                <a:latin typeface="Times New Roman Regular" panose="02020603050405020304" charset="0"/>
                <a:cs typeface="Times New Roman Regular" panose="02020603050405020304" charset="0"/>
                <a:sym typeface="+mn-ea"/>
              </a:rPr>
              <a:t>40 (</a:t>
            </a:r>
            <a:r>
              <a:rPr lang="zh-CN" altLang="en-US" sz="3200">
                <a:latin typeface="Times New Roman Regular" panose="02020603050405020304" charset="0"/>
                <a:cs typeface="Times New Roman Regular" panose="02020603050405020304" charset="0"/>
                <a:sym typeface="+mn-ea"/>
              </a:rPr>
              <a:t>分</a:t>
            </a:r>
            <a:r>
              <a:rPr lang="en-US" sz="3200">
                <a:latin typeface="Times New Roman Regular" panose="02020603050405020304" charset="0"/>
                <a:cs typeface="Times New Roman Regular" panose="02020603050405020304" charset="0"/>
                <a:sym typeface="+mn-ea"/>
              </a:rPr>
              <a:t>)</a:t>
            </a:r>
            <a:endParaRPr kumimoji="0" lang="en-US" sz="3200" b="0" i="0" u="none" strike="noStrike" cap="none" spc="0" normalizeH="0" baseline="0">
              <a:ln>
                <a:noFill/>
              </a:ln>
              <a:solidFill>
                <a:srgbClr val="000000"/>
              </a:solidFill>
              <a:effectLst/>
              <a:uFillTx/>
              <a:latin typeface="Times New Roman Regular" panose="02020603050405020304" charset="0"/>
              <a:ea typeface="Candara"/>
              <a:cs typeface="Times New Roman Regular" panose="02020603050405020304" charset="0"/>
              <a:sym typeface="+mn-ea"/>
            </a:endParaRPr>
          </a:p>
        </p:txBody>
      </p:sp>
      <p:sp>
        <p:nvSpPr>
          <p:cNvPr id="4" name="Text Box 3"/>
          <p:cNvSpPr txBox="1"/>
          <p:nvPr/>
        </p:nvSpPr>
        <p:spPr>
          <a:xfrm>
            <a:off x="610235" y="1268730"/>
            <a:ext cx="1261110" cy="4921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sz="3200">
                <a:latin typeface="Times New Roman Regular" panose="02020603050405020304" charset="0"/>
                <a:cs typeface="Times New Roman Regular" panose="02020603050405020304" charset="0"/>
                <a:sym typeface="+mn-ea"/>
              </a:rPr>
              <a:t>35 (</a:t>
            </a:r>
            <a:r>
              <a:rPr lang="zh-CN" altLang="en-US" sz="3200">
                <a:latin typeface="Times New Roman Regular" panose="02020603050405020304" charset="0"/>
                <a:cs typeface="Times New Roman Regular" panose="02020603050405020304" charset="0"/>
                <a:sym typeface="+mn-ea"/>
              </a:rPr>
              <a:t>分</a:t>
            </a:r>
            <a:r>
              <a:rPr lang="en-US" sz="3200">
                <a:latin typeface="Times New Roman Regular" panose="02020603050405020304" charset="0"/>
                <a:cs typeface="Times New Roman Regular" panose="02020603050405020304" charset="0"/>
                <a:sym typeface="+mn-ea"/>
              </a:rPr>
              <a:t>)</a:t>
            </a:r>
            <a:endParaRPr kumimoji="0" lang="en-US" sz="3200" b="0" i="0" u="none" strike="noStrike" cap="none" spc="0" normalizeH="0" baseline="0">
              <a:ln>
                <a:noFill/>
              </a:ln>
              <a:solidFill>
                <a:srgbClr val="000000"/>
              </a:solidFill>
              <a:effectLst/>
              <a:uFillTx/>
              <a:latin typeface="Times New Roman Regular" panose="02020603050405020304" charset="0"/>
              <a:ea typeface="Candara"/>
              <a:cs typeface="Times New Roman Regular" panose="02020603050405020304" charset="0"/>
              <a:sym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915"/>
                                        </p:tgtEl>
                                        <p:attrNameLst>
                                          <p:attrName>style.visibility</p:attrName>
                                        </p:attrNameLst>
                                      </p:cBhvr>
                                      <p:to>
                                        <p:strVal val="visible"/>
                                      </p:to>
                                    </p:set>
                                    <p:animEffect transition="in" filter="fade">
                                      <p:cBhvr>
                                        <p:cTn id="7" dur="500"/>
                                        <p:tgtEl>
                                          <p:spTgt spid="91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linds(horizontal)">
                                      <p:cBhvr>
                                        <p:cTn id="12" dur="500"/>
                                        <p:tgtEl>
                                          <p:spTgt spid="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blinds(horizontal)">
                                      <p:cBhvr>
                                        <p:cTn id="18" dur="500"/>
                                        <p:tgtEl>
                                          <p:spTgt spid="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915" grpId="1" animBg="1" advAuto="0"/>
      <p:bldP spid="3" grpId="0" animBg="1"/>
      <p:bldP spid="4" grpId="0" animBg="1"/>
      <p:bldP spid="2" grpId="0" animBg="1"/>
      <p:bldP spid="3" grpId="1" animBg="1"/>
      <p:bldP spid="4" grpId="1" animBg="1"/>
      <p:bldP spid="2" grpI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7"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pSp>
        <p:nvGrpSpPr>
          <p:cNvPr id="920" name="Group 7"/>
          <p:cNvGrpSpPr/>
          <p:nvPr/>
        </p:nvGrpSpPr>
        <p:grpSpPr>
          <a:xfrm>
            <a:off x="0" y="205739"/>
            <a:ext cx="9144000" cy="6136642"/>
            <a:chOff x="0" y="0"/>
            <a:chExt cx="9144000" cy="6136640"/>
          </a:xfrm>
        </p:grpSpPr>
        <p:sp>
          <p:nvSpPr>
            <p:cNvPr id="918" name="Text Box 4"/>
            <p:cNvSpPr txBox="1"/>
            <p:nvPr/>
          </p:nvSpPr>
          <p:spPr>
            <a:xfrm>
              <a:off x="1953894" y="0"/>
              <a:ext cx="5144355" cy="523240"/>
            </a:xfrm>
            <a:prstGeom prst="rect">
              <a:avLst/>
            </a:prstGeom>
            <a:noFill/>
            <a:ln w="12700" cap="flat">
              <a:noFill/>
              <a:miter lim="400000"/>
            </a:ln>
            <a:effectLst/>
          </p:spPr>
          <p:txBody>
            <a:bodyPr wrap="none" lIns="45719" tIns="45719" rIns="45719" bIns="45719" numCol="1" anchor="t">
              <a:spAutoFit/>
            </a:bodyPr>
            <a:lstStyle>
              <a:lvl1pPr>
                <a:defRPr sz="2800">
                  <a:solidFill>
                    <a:srgbClr val="0000FF"/>
                  </a:solidFill>
                  <a:latin typeface="Times New Roman Regular" panose="02020603050405020304"/>
                  <a:ea typeface="Times New Roman Regular" panose="02020603050405020304"/>
                  <a:cs typeface="Times New Roman Regular" panose="02020603050405020304"/>
                  <a:sym typeface="Times New Roman Regular" panose="02020603050405020304"/>
                </a:defRPr>
              </a:lvl1pPr>
            </a:lstStyle>
            <a:p>
              <a:r>
                <a:t>https://www.ebi.ac.uk/Tools/psa/</a:t>
              </a:r>
            </a:p>
          </p:txBody>
        </p:sp>
        <p:pic>
          <p:nvPicPr>
            <p:cNvPr id="919" name="Picture 6" descr="Picture 6"/>
            <p:cNvPicPr>
              <a:picLocks noChangeAspect="1"/>
            </p:cNvPicPr>
            <p:nvPr/>
          </p:nvPicPr>
          <p:blipFill>
            <a:blip r:embed="rId1"/>
            <a:stretch>
              <a:fillRect/>
            </a:stretch>
          </p:blipFill>
          <p:spPr>
            <a:xfrm>
              <a:off x="0" y="487045"/>
              <a:ext cx="9144000" cy="5649596"/>
            </a:xfrm>
            <a:prstGeom prst="rect">
              <a:avLst/>
            </a:prstGeom>
            <a:ln w="12700" cap="flat">
              <a:noFill/>
              <a:miter lim="400000"/>
              <a:headEnd/>
              <a:tailEnd/>
            </a:ln>
            <a:effectLst/>
          </p:spPr>
        </p:pic>
      </p:gr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347980" y="44450"/>
            <a:ext cx="8588375" cy="748665"/>
          </a:xfrm>
        </p:spPr>
        <p:txBody>
          <a:bodyPr>
            <a:normAutofit/>
          </a:bodyPr>
          <a:p>
            <a:r>
              <a:rPr lang="zh-CN" altLang="en-US" b="1">
                <a:latin typeface="Times New Roman Bold" panose="02020603050405020304" charset="0"/>
              </a:rPr>
              <a:t>一、</a:t>
            </a:r>
            <a:r>
              <a:rPr lang="zh-CN" altLang="en-US" b="1">
                <a:latin typeface="Times New Roman Bold" panose="02020603050405020304" charset="0"/>
                <a:sym typeface="+mn-ea"/>
              </a:rPr>
              <a:t>序列比对（</a:t>
            </a:r>
            <a:r>
              <a:rPr lang="en-US" altLang="zh-CN" b="1">
                <a:latin typeface="Times New Roman Bold" panose="02020603050405020304" charset="0"/>
                <a:sym typeface="+mn-ea"/>
              </a:rPr>
              <a:t>Alignment</a:t>
            </a:r>
            <a:r>
              <a:rPr lang="zh-CN" altLang="en-US" b="1">
                <a:latin typeface="Times New Roman Bold" panose="02020603050405020304" charset="0"/>
                <a:ea typeface="宋体" charset="0"/>
                <a:sym typeface="+mn-ea"/>
              </a:rPr>
              <a:t>）</a:t>
            </a:r>
            <a:endParaRPr lang="zh-CN" altLang="en-US" b="1">
              <a:latin typeface="Times New Roman Bold" panose="02020603050405020304" charset="0"/>
              <a:ea typeface="宋体" charset="0"/>
              <a:sym typeface="+mn-ea"/>
            </a:endParaRPr>
          </a:p>
        </p:txBody>
      </p:sp>
      <p:sp>
        <p:nvSpPr>
          <p:cNvPr id="3" name="Text Placeholder 2"/>
          <p:cNvSpPr/>
          <p:nvPr>
            <p:ph type="body" idx="1"/>
          </p:nvPr>
        </p:nvSpPr>
        <p:spPr>
          <a:xfrm>
            <a:off x="277495" y="833120"/>
            <a:ext cx="8537575" cy="5912485"/>
          </a:xfrm>
        </p:spPr>
        <p:txBody>
          <a:bodyPr>
            <a:noAutofit/>
          </a:bodyPr>
          <a:p>
            <a:pPr marL="457200" indent="-457200">
              <a:lnSpc>
                <a:spcPct val="150000"/>
              </a:lnSpc>
              <a:buFont typeface="Arial" panose="020B0604020202090204" pitchFamily="34" charset="0"/>
              <a:buChar char="•"/>
            </a:pPr>
            <a:r>
              <a:rPr lang="zh-CN" sz="2700" b="1">
                <a:latin typeface="Times New Roman Bold" panose="02020603050405020304" charset="0"/>
              </a:rPr>
              <a:t>定义</a:t>
            </a:r>
            <a:r>
              <a:rPr lang="zh-CN" sz="2700"/>
              <a:t>：</a:t>
            </a:r>
            <a:endParaRPr lang="zh-CN" sz="2700"/>
          </a:p>
          <a:p>
            <a:pPr>
              <a:lnSpc>
                <a:spcPct val="150000"/>
              </a:lnSpc>
              <a:buFont typeface="Arial" panose="020B0604020202090204" pitchFamily="34" charset="0"/>
            </a:pPr>
            <a:r>
              <a:rPr lang="en-US" sz="2700"/>
              <a:t>    </a:t>
            </a:r>
            <a:r>
              <a:rPr sz="2700"/>
              <a:t>又叫</a:t>
            </a:r>
            <a:r>
              <a:rPr sz="2700" b="1">
                <a:latin typeface="Times New Roman Bold" panose="02020603050405020304" charset="0"/>
              </a:rPr>
              <a:t>序列</a:t>
            </a:r>
            <a:r>
              <a:rPr lang="zh-CN" sz="2700" b="1">
                <a:latin typeface="Times New Roman Bold" panose="02020603050405020304" charset="0"/>
              </a:rPr>
              <a:t>联配</a:t>
            </a:r>
            <a:r>
              <a:rPr sz="2700"/>
              <a:t>，</a:t>
            </a:r>
            <a:r>
              <a:rPr lang="zh-CN" sz="2700"/>
              <a:t>根据特定的</a:t>
            </a:r>
            <a:r>
              <a:rPr lang="zh-CN" sz="2700">
                <a:solidFill>
                  <a:srgbClr val="0000FF"/>
                </a:solidFill>
              </a:rPr>
              <a:t>计分规则</a:t>
            </a:r>
            <a:r>
              <a:rPr lang="zh-CN" sz="2700"/>
              <a:t>，通过一定的</a:t>
            </a:r>
            <a:r>
              <a:rPr lang="zh-CN" sz="2700">
                <a:solidFill>
                  <a:srgbClr val="0000FF"/>
                </a:solidFill>
              </a:rPr>
              <a:t>算法</a:t>
            </a:r>
            <a:r>
              <a:rPr lang="zh-CN" sz="2700"/>
              <a:t>对两条或多条</a:t>
            </a:r>
            <a:r>
              <a:rPr lang="en-US" altLang="zh-CN" sz="2700">
                <a:solidFill>
                  <a:srgbClr val="0000FF"/>
                </a:solidFill>
              </a:rPr>
              <a:t>DNA</a:t>
            </a:r>
            <a:r>
              <a:rPr lang="zh-CN" altLang="en-US" sz="2700">
                <a:solidFill>
                  <a:srgbClr val="0000FF"/>
                </a:solidFill>
              </a:rPr>
              <a:t>或蛋白质序列</a:t>
            </a:r>
            <a:r>
              <a:rPr lang="zh-CN" altLang="en-US" sz="2700"/>
              <a:t>进行比较，找出他们之间的</a:t>
            </a:r>
            <a:r>
              <a:rPr lang="zh-CN" altLang="en-US" sz="2700">
                <a:solidFill>
                  <a:srgbClr val="0000FF"/>
                </a:solidFill>
              </a:rPr>
              <a:t>最优</a:t>
            </a:r>
            <a:r>
              <a:rPr lang="zh-CN" altLang="en-US" sz="2700"/>
              <a:t>匹配或</a:t>
            </a:r>
            <a:r>
              <a:rPr lang="zh-CN" altLang="en-US" sz="2700">
                <a:solidFill>
                  <a:srgbClr val="0000FF"/>
                </a:solidFill>
              </a:rPr>
              <a:t>最大相似度</a:t>
            </a:r>
            <a:r>
              <a:rPr lang="zh-CN" altLang="en-US" sz="2700"/>
              <a:t>匹配。</a:t>
            </a:r>
            <a:endParaRPr sz="2700"/>
          </a:p>
          <a:p>
            <a:pPr marL="457200" indent="-457200">
              <a:lnSpc>
                <a:spcPct val="150000"/>
              </a:lnSpc>
              <a:buFont typeface="Arial" panose="020B0604020202090204" pitchFamily="34" charset="0"/>
              <a:buChar char="•"/>
            </a:pPr>
            <a:r>
              <a:rPr sz="2700" b="1">
                <a:latin typeface="Times New Roman Bold" panose="02020603050405020304" charset="0"/>
              </a:rPr>
              <a:t>意义</a:t>
            </a:r>
            <a:r>
              <a:rPr lang="zh-CN" sz="2700">
                <a:ea typeface="宋体" charset="0"/>
              </a:rPr>
              <a:t>：</a:t>
            </a:r>
            <a:endParaRPr lang="zh-CN" sz="2700">
              <a:ea typeface="宋体" charset="0"/>
            </a:endParaRPr>
          </a:p>
          <a:p>
            <a:pPr>
              <a:lnSpc>
                <a:spcPct val="150000"/>
              </a:lnSpc>
              <a:buFont typeface="Arial" panose="020B0604020202090204" pitchFamily="34" charset="0"/>
            </a:pPr>
            <a:r>
              <a:rPr lang="en-US" altLang="zh-CN" sz="2700">
                <a:ea typeface="宋体" charset="0"/>
              </a:rPr>
              <a:t>    </a:t>
            </a:r>
            <a:r>
              <a:rPr lang="zh-CN" sz="2700">
                <a:ea typeface="宋体" charset="0"/>
              </a:rPr>
              <a:t>通过序列比对可以获得一个</a:t>
            </a:r>
            <a:r>
              <a:rPr lang="zh-CN" sz="2700">
                <a:solidFill>
                  <a:srgbClr val="0000FF"/>
                </a:solidFill>
                <a:ea typeface="宋体" charset="0"/>
              </a:rPr>
              <a:t>序列相似度比值</a:t>
            </a:r>
            <a:r>
              <a:rPr lang="zh-CN" sz="2700">
                <a:ea typeface="宋体" charset="0"/>
              </a:rPr>
              <a:t>，通过这个值的</a:t>
            </a:r>
            <a:r>
              <a:rPr lang="zh-CN" sz="2700">
                <a:solidFill>
                  <a:srgbClr val="0000FF"/>
                </a:solidFill>
                <a:ea typeface="宋体" charset="0"/>
              </a:rPr>
              <a:t>统计学特征分析</a:t>
            </a:r>
            <a:r>
              <a:rPr lang="zh-CN" sz="2700">
                <a:ea typeface="宋体" charset="0"/>
              </a:rPr>
              <a:t>，可以获得对两条或多条序列</a:t>
            </a:r>
            <a:r>
              <a:rPr lang="zh-CN" sz="2700">
                <a:solidFill>
                  <a:srgbClr val="0000FF"/>
                </a:solidFill>
                <a:ea typeface="宋体" charset="0"/>
              </a:rPr>
              <a:t>相似度或同源性</a:t>
            </a:r>
            <a:r>
              <a:rPr lang="zh-CN" sz="2700">
                <a:ea typeface="宋体" charset="0"/>
              </a:rPr>
              <a:t>的统计学判断</a:t>
            </a:r>
            <a:r>
              <a:rPr lang="zh-CN" sz="2700">
                <a:ea typeface="宋体" charset="0"/>
              </a:rPr>
              <a:t>结果。</a:t>
            </a:r>
            <a:endParaRPr lang="zh-CN" sz="2700">
              <a:ea typeface="宋体" charset="0"/>
            </a:endParaRPr>
          </a:p>
          <a:p>
            <a:pPr marL="457200" indent="-457200">
              <a:buFont typeface="Arial" panose="020B0604020202090204" pitchFamily="34" charset="0"/>
              <a:buChar char="•"/>
            </a:pPr>
            <a:endParaRPr sz="2700"/>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第</a:t>
            </a:r>
            <a:r>
              <a:rPr lang="zh-CN">
                <a:latin typeface="黑体"/>
                <a:ea typeface="黑体"/>
                <a:cs typeface="黑体"/>
                <a:sym typeface="黑体"/>
              </a:rPr>
              <a:t>二</a:t>
            </a:r>
            <a:r>
              <a:rPr>
                <a:latin typeface="黑体"/>
                <a:ea typeface="黑体"/>
                <a:cs typeface="黑体"/>
                <a:sym typeface="黑体"/>
              </a:rPr>
              <a:t>节 </a:t>
            </a:r>
            <a:r>
              <a:rPr lang="zh-CN">
                <a:latin typeface="黑体"/>
                <a:ea typeface="黑体"/>
                <a:cs typeface="黑体"/>
                <a:sym typeface="黑体"/>
              </a:rPr>
              <a:t>双序列比对</a:t>
            </a:r>
            <a:r>
              <a:rPr lang="zh-CN">
                <a:latin typeface="黑体"/>
                <a:ea typeface="黑体"/>
                <a:cs typeface="黑体"/>
                <a:sym typeface="黑体"/>
              </a:rPr>
              <a:t>算法</a:t>
            </a:r>
            <a:endParaRPr lang="zh-CN">
              <a:latin typeface="黑体"/>
              <a:ea typeface="黑体"/>
              <a:cs typeface="黑体"/>
              <a:sym typeface="黑体"/>
            </a:endParaRPr>
          </a:p>
        </p:txBody>
      </p:sp>
      <p:sp>
        <p:nvSpPr>
          <p:cNvPr id="3" name="Text Placeholder 2"/>
          <p:cNvSpPr/>
          <p:nvPr>
            <p:ph type="body" idx="1"/>
          </p:nvPr>
        </p:nvSpPr>
        <p:spPr>
          <a:xfrm>
            <a:off x="611505" y="1807845"/>
            <a:ext cx="8312150" cy="3755390"/>
          </a:xfrm>
        </p:spPr>
        <p:txBody>
          <a:bodyPr>
            <a:normAutofit lnSpcReduction="20000"/>
          </a:bodyPr>
          <a:p>
            <a:pPr>
              <a:lnSpc>
                <a:spcPct val="250000"/>
              </a:lnSpc>
            </a:pPr>
            <a:r>
              <a:rPr lang="zh-CN" altLang="en-US">
                <a:solidFill>
                  <a:schemeClr val="tx2"/>
                </a:solidFill>
              </a:rPr>
              <a:t>一、全局比对算法（</a:t>
            </a:r>
            <a:r>
              <a:rPr lang="en-US" altLang="zh-CN">
                <a:solidFill>
                  <a:schemeClr val="tx2"/>
                </a:solidFill>
              </a:rPr>
              <a:t>Needleman-Wunsch</a:t>
            </a:r>
            <a:r>
              <a:rPr lang="zh-CN" altLang="en-US">
                <a:solidFill>
                  <a:schemeClr val="tx2"/>
                </a:solidFill>
              </a:rPr>
              <a:t>算法）</a:t>
            </a:r>
            <a:endParaRPr lang="zh-CN" altLang="en-US">
              <a:solidFill>
                <a:schemeClr val="tx2"/>
              </a:solidFill>
            </a:endParaRPr>
          </a:p>
          <a:p>
            <a:pPr>
              <a:lnSpc>
                <a:spcPct val="250000"/>
              </a:lnSpc>
            </a:pPr>
            <a:r>
              <a:rPr lang="zh-CN" altLang="en-US"/>
              <a:t>二、局部比对算法（</a:t>
            </a:r>
            <a:r>
              <a:rPr lang="en-US" altLang="zh-CN"/>
              <a:t>Smith-Waterman</a:t>
            </a:r>
            <a:r>
              <a:rPr lang="zh-CN" altLang="en-US"/>
              <a:t>算法）</a:t>
            </a:r>
            <a:endParaRPr lang="zh-CN" altLang="en-US"/>
          </a:p>
          <a:p>
            <a:pPr>
              <a:lnSpc>
                <a:spcPct val="250000"/>
              </a:lnSpc>
            </a:pPr>
            <a:r>
              <a:rPr lang="zh-CN" altLang="en-US">
                <a:solidFill>
                  <a:schemeClr val="tx2"/>
                </a:solidFill>
              </a:rPr>
              <a:t>三、</a:t>
            </a:r>
            <a:r>
              <a:rPr lang="en-US" altLang="zh-CN">
                <a:solidFill>
                  <a:schemeClr val="tx2"/>
                </a:solidFill>
              </a:rPr>
              <a:t>BLAST</a:t>
            </a:r>
            <a:r>
              <a:rPr lang="zh-CN" altLang="en-US">
                <a:solidFill>
                  <a:schemeClr val="tx2"/>
                </a:solidFill>
              </a:rPr>
              <a:t>算法及数据库搜索</a:t>
            </a:r>
            <a:endParaRPr lang="zh-CN" altLang="en-US">
              <a:solidFill>
                <a:schemeClr val="tx2"/>
              </a:solidFill>
            </a:endParaRPr>
          </a:p>
          <a:p>
            <a:endParaRPr lang="zh-CN" altLang="en-US">
              <a:solidFill>
                <a:schemeClr val="tx2"/>
              </a:solidFill>
            </a:endParaRPr>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 name="标题 1"/>
          <p:cNvSpPr txBox="1"/>
          <p:nvPr>
            <p:ph type="title"/>
          </p:nvPr>
        </p:nvSpPr>
        <p:spPr>
          <a:xfrm>
            <a:off x="467677" y="223202"/>
            <a:ext cx="7489826" cy="749301"/>
          </a:xfrm>
          <a:prstGeom prst="rect">
            <a:avLst/>
          </a:prstGeom>
        </p:spPr>
        <p:txBody>
          <a:bodyPr/>
          <a:lstStyle/>
          <a:p>
            <a:r>
              <a:rPr lang="zh-CN">
                <a:latin typeface="黑体"/>
                <a:ea typeface="黑体"/>
                <a:cs typeface="黑体"/>
                <a:sym typeface="黑体"/>
              </a:rPr>
              <a:t>二、</a:t>
            </a:r>
            <a:r>
              <a:rPr>
                <a:latin typeface="黑体"/>
                <a:ea typeface="黑体"/>
                <a:cs typeface="黑体"/>
                <a:sym typeface="黑体"/>
              </a:rPr>
              <a:t>局部比对</a:t>
            </a:r>
            <a:r>
              <a:rPr lang="zh-CN">
                <a:latin typeface="黑体"/>
                <a:ea typeface="黑体"/>
                <a:cs typeface="黑体"/>
                <a:sym typeface="黑体"/>
              </a:rPr>
              <a:t>算法</a:t>
            </a:r>
            <a:endParaRPr lang="zh-CN">
              <a:latin typeface="黑体"/>
              <a:ea typeface="黑体"/>
              <a:cs typeface="黑体"/>
              <a:sym typeface="黑体"/>
            </a:endParaRPr>
          </a:p>
        </p:txBody>
      </p:sp>
      <p:sp>
        <p:nvSpPr>
          <p:cNvPr id="923" name="内容占位符 2"/>
          <p:cNvSpPr txBox="1"/>
          <p:nvPr>
            <p:ph type="body" idx="1"/>
          </p:nvPr>
        </p:nvSpPr>
        <p:spPr>
          <a:xfrm>
            <a:off x="186690" y="1069340"/>
            <a:ext cx="8763000" cy="5340350"/>
          </a:xfrm>
          <a:prstGeom prst="rect">
            <a:avLst/>
          </a:prstGeom>
        </p:spPr>
        <p:txBody>
          <a:bodyPr>
            <a:normAutofit lnSpcReduction="10000"/>
          </a:bodyPr>
          <a:lstStyle/>
          <a:p>
            <a:pPr marL="457200" indent="-457200" defTabSz="841375">
              <a:lnSpc>
                <a:spcPct val="150000"/>
              </a:lnSpc>
              <a:buClr>
                <a:schemeClr val="accent1"/>
              </a:buClr>
              <a:buSzPct val="100000"/>
              <a:buFont typeface="Arial" panose="020B0604020202090204" pitchFamily="34" charset="0"/>
              <a:buChar char="•"/>
              <a:defRPr sz="2575"/>
            </a:pPr>
            <a:r>
              <a:rPr>
                <a:latin typeface="Times New Roman Regular" panose="02020603050405020304" charset="0"/>
                <a:cs typeface="Times New Roman Regular" panose="02020603050405020304" charset="0"/>
                <a:sym typeface="+mn-ea"/>
              </a:rPr>
              <a:t>Smith</a:t>
            </a:r>
            <a:r>
              <a:rPr>
                <a:latin typeface="Times New Roman Regular" panose="02020603050405020304" charset="0"/>
                <a:ea typeface="黑体"/>
                <a:cs typeface="Times New Roman Regular" panose="02020603050405020304" charset="0"/>
                <a:sym typeface="黑体"/>
              </a:rPr>
              <a:t>和</a:t>
            </a:r>
            <a:r>
              <a:rPr>
                <a:latin typeface="Times New Roman Regular" panose="02020603050405020304" charset="0"/>
                <a:cs typeface="Times New Roman Regular" panose="02020603050405020304" charset="0"/>
                <a:sym typeface="+mn-ea"/>
              </a:rPr>
              <a:t>Waterman</a:t>
            </a:r>
            <a:r>
              <a:rPr lang="zh-CN">
                <a:latin typeface="Times New Roman Regular" panose="02020603050405020304" charset="0"/>
                <a:cs typeface="Times New Roman Regular" panose="02020603050405020304" charset="0"/>
                <a:sym typeface="+mn-ea"/>
              </a:rPr>
              <a:t>于</a:t>
            </a:r>
            <a:r>
              <a:rPr>
                <a:latin typeface="Times New Roman Regular" panose="02020603050405020304" charset="0"/>
                <a:cs typeface="Times New Roman Regular" panose="02020603050405020304" charset="0"/>
                <a:sym typeface="+mn-ea"/>
              </a:rPr>
              <a:t>1981</a:t>
            </a:r>
            <a:r>
              <a:rPr>
                <a:latin typeface="Times New Roman Regular" panose="02020603050405020304" charset="0"/>
                <a:ea typeface="黑体"/>
                <a:cs typeface="Times New Roman Regular" panose="02020603050405020304" charset="0"/>
                <a:sym typeface="黑体"/>
              </a:rPr>
              <a:t>年</a:t>
            </a:r>
            <a:r>
              <a:rPr lang="zh-CN">
                <a:latin typeface="Times New Roman Regular" panose="02020603050405020304" charset="0"/>
                <a:ea typeface="黑体"/>
                <a:cs typeface="Times New Roman Regular" panose="02020603050405020304" charset="0"/>
                <a:sym typeface="黑体"/>
              </a:rPr>
              <a:t>提出</a:t>
            </a:r>
            <a:r>
              <a:rPr>
                <a:latin typeface="Times New Roman Regular" panose="02020603050405020304" charset="0"/>
                <a:ea typeface="黑体"/>
                <a:cs typeface="Times New Roman Regular" panose="02020603050405020304" charset="0"/>
                <a:sym typeface="黑体"/>
              </a:rPr>
              <a:t>一种用来寻找并比较局部相似区域的方法</a:t>
            </a:r>
            <a:r>
              <a:rPr lang="zh-CN">
                <a:latin typeface="Times New Roman Regular" panose="02020603050405020304" charset="0"/>
                <a:ea typeface="黑体"/>
                <a:cs typeface="Times New Roman Regular" panose="02020603050405020304" charset="0"/>
                <a:sym typeface="黑体"/>
              </a:rPr>
              <a:t>，因此</a:t>
            </a:r>
            <a:r>
              <a:rPr lang="zh-CN">
                <a:latin typeface="Times New Roman Regular" panose="02020603050405020304" charset="0"/>
                <a:ea typeface="黑体"/>
                <a:cs typeface="Times New Roman Regular" panose="02020603050405020304" charset="0"/>
                <a:sym typeface="黑体"/>
              </a:rPr>
              <a:t>又叫</a:t>
            </a:r>
            <a:r>
              <a:rPr>
                <a:solidFill>
                  <a:srgbClr val="0000FF"/>
                </a:solidFill>
                <a:latin typeface="Times New Roman Regular" panose="02020603050405020304" charset="0"/>
                <a:cs typeface="Times New Roman Regular" panose="02020603050405020304" charset="0"/>
                <a:sym typeface="+mn-ea"/>
              </a:rPr>
              <a:t>Smith-Waterman</a:t>
            </a:r>
            <a:r>
              <a:rPr>
                <a:solidFill>
                  <a:srgbClr val="0000FF"/>
                </a:solidFill>
                <a:latin typeface="Times New Roman Regular" panose="02020603050405020304" charset="0"/>
                <a:ea typeface="黑体"/>
                <a:cs typeface="Times New Roman Regular" panose="02020603050405020304" charset="0"/>
                <a:sym typeface="黑体"/>
              </a:rPr>
              <a:t>算法</a:t>
            </a:r>
            <a:r>
              <a:rPr lang="zh-CN">
                <a:latin typeface="Times New Roman Regular" panose="02020603050405020304" charset="0"/>
                <a:ea typeface="黑体"/>
                <a:cs typeface="Times New Roman Regular" panose="02020603050405020304" charset="0"/>
                <a:sym typeface="黑体"/>
              </a:rPr>
              <a:t>，在</a:t>
            </a:r>
            <a:r>
              <a:rPr lang="en-US" altLang="zh-CN">
                <a:latin typeface="Times New Roman Regular" panose="02020603050405020304" charset="0"/>
                <a:ea typeface="黑体"/>
                <a:cs typeface="Times New Roman Regular" panose="02020603050405020304" charset="0"/>
                <a:sym typeface="黑体"/>
              </a:rPr>
              <a:t>Needleman-Wunsch</a:t>
            </a:r>
            <a:r>
              <a:rPr lang="zh-CN" altLang="en-US">
                <a:latin typeface="Times New Roman Regular" panose="02020603050405020304" charset="0"/>
                <a:ea typeface="黑体"/>
                <a:cs typeface="Times New Roman Regular" panose="02020603050405020304" charset="0"/>
                <a:sym typeface="黑体"/>
              </a:rPr>
              <a:t>算法基础上发展而来，是一种局部比对算法。</a:t>
            </a:r>
            <a:endParaRPr lang="zh-CN" altLang="en-US">
              <a:latin typeface="Times New Roman Regular" panose="02020603050405020304" charset="0"/>
              <a:ea typeface="黑体"/>
              <a:cs typeface="Times New Roman Regular" panose="02020603050405020304" charset="0"/>
              <a:sym typeface="黑体"/>
            </a:endParaRPr>
          </a:p>
          <a:p>
            <a:pPr marL="457200" indent="-457200" defTabSz="841375">
              <a:lnSpc>
                <a:spcPct val="150000"/>
              </a:lnSpc>
              <a:buClr>
                <a:schemeClr val="accent1"/>
              </a:buClr>
              <a:buSzPct val="100000"/>
              <a:buFont typeface="Arial" panose="020B0604020202090204" pitchFamily="34" charset="0"/>
              <a:buChar char="•"/>
              <a:defRPr sz="2575"/>
            </a:pPr>
            <a:r>
              <a:rPr lang="zh-CN" altLang="en-US">
                <a:latin typeface="Times New Roman Regular" panose="02020603050405020304" charset="0"/>
                <a:ea typeface="黑体"/>
                <a:cs typeface="Times New Roman Regular" panose="02020603050405020304" charset="0"/>
                <a:sym typeface="黑体"/>
              </a:rPr>
              <a:t>由于亲缘关系较远的蛋白质序列之间可能只有一些区域存在保守片段，所以进行局部相似性分析有时可能比整体相似性分析更合理。</a:t>
            </a:r>
            <a:endParaRPr>
              <a:latin typeface="Times New Roman Regular" panose="02020603050405020304" charset="0"/>
              <a:cs typeface="Times New Roman Regular" panose="02020603050405020304" charset="0"/>
            </a:endParaRPr>
          </a:p>
          <a:p>
            <a:pPr marL="457200" indent="-457200" defTabSz="841375">
              <a:lnSpc>
                <a:spcPct val="150000"/>
              </a:lnSpc>
              <a:buClr>
                <a:schemeClr val="accent1"/>
              </a:buClr>
              <a:buSzPct val="100000"/>
              <a:buFont typeface="Arial" panose="020B0604020202090204" pitchFamily="34" charset="0"/>
              <a:buChar char="•"/>
              <a:defRPr sz="2575"/>
            </a:pPr>
            <a:r>
              <a:rPr>
                <a:latin typeface="Times New Roman Regular" panose="02020603050405020304" charset="0"/>
                <a:ea typeface="黑体"/>
                <a:cs typeface="Times New Roman Regular" panose="02020603050405020304" charset="0"/>
                <a:sym typeface="黑体"/>
              </a:rPr>
              <a:t>注：这种算法只是为了寻找序列中一些小的、具有局部相似性的片段，而不是序列的整体相似性。</a:t>
            </a:r>
            <a:endParaRPr>
              <a:latin typeface="Times New Roman Regular" panose="02020603050405020304" charset="0"/>
              <a:ea typeface="黑体"/>
              <a:cs typeface="Times New Roman Regular" panose="02020603050405020304" charset="0"/>
              <a:sym typeface="黑体"/>
            </a:endParaRPr>
          </a:p>
        </p:txBody>
      </p:sp>
      <p:sp>
        <p:nvSpPr>
          <p:cNvPr id="924"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6" name="Slide Number Placeholder 3"/>
          <p:cNvSpPr txBox="1"/>
          <p:nvPr>
            <p:ph type="sldNum" sz="quarter" idx="4294967295"/>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graphicFrame>
        <p:nvGraphicFramePr>
          <p:cNvPr id="927" name="表格 5"/>
          <p:cNvGraphicFramePr/>
          <p:nvPr/>
        </p:nvGraphicFramePr>
        <p:xfrm>
          <a:off x="228596" y="1052736"/>
          <a:ext cx="8229605" cy="1600201"/>
        </p:xfrm>
        <a:graphic>
          <a:graphicData uri="http://schemas.openxmlformats.org/drawingml/2006/table">
            <a:tbl>
              <a:tblPr firstRow="1">
                <a:tableStyleId>{4C3C2611-4C71-4FC5-86AE-919BDF0F9419}</a:tableStyleId>
              </a:tblPr>
              <a:tblGrid>
                <a:gridCol w="433136"/>
                <a:gridCol w="433136"/>
                <a:gridCol w="433136"/>
                <a:gridCol w="433136"/>
                <a:gridCol w="433136"/>
                <a:gridCol w="433136"/>
                <a:gridCol w="433136"/>
                <a:gridCol w="433136"/>
                <a:gridCol w="433136"/>
                <a:gridCol w="433136"/>
                <a:gridCol w="433136"/>
                <a:gridCol w="433136"/>
                <a:gridCol w="433136"/>
                <a:gridCol w="433136"/>
                <a:gridCol w="433136"/>
                <a:gridCol w="433136"/>
                <a:gridCol w="433136"/>
                <a:gridCol w="433136"/>
                <a:gridCol w="433136"/>
              </a:tblGrid>
              <a:tr h="533400">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ym typeface="+mn-ea"/>
                        </a:rPr>
                        <a:t>—</a:t>
                      </a:r>
                      <a:endParaRPr lang="en-US"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73E87"/>
                          </a:solidFill>
                        </a:rPr>
                        <a:t>K</a:t>
                      </a:r>
                      <a:endParaRPr sz="2800" b="1">
                        <a:solidFill>
                          <a:srgbClr val="073E87"/>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ym typeface="+mn-ea"/>
                        </a:rPr>
                        <a:t>—</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73E87"/>
                          </a:solidFill>
                        </a:rPr>
                        <a:t>K</a:t>
                      </a:r>
                      <a:endParaRPr sz="2800" b="1">
                        <a:solidFill>
                          <a:srgbClr val="073E87"/>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r>
            </a:tbl>
          </a:graphicData>
        </a:graphic>
      </p:graphicFrame>
      <p:sp>
        <p:nvSpPr>
          <p:cNvPr id="928" name="Rectangle 27"/>
          <p:cNvSpPr txBox="1"/>
          <p:nvPr/>
        </p:nvSpPr>
        <p:spPr>
          <a:xfrm>
            <a:off x="3537627" y="2780545"/>
            <a:ext cx="1526540" cy="447041"/>
          </a:xfrm>
          <a:prstGeom prst="rect">
            <a:avLst/>
          </a:prstGeom>
          <a:ln w="12700">
            <a:miter lim="400000"/>
          </a:ln>
        </p:spPr>
        <p:txBody>
          <a:bodyPr wrap="none" lIns="45719" rIns="45719">
            <a:spAutoFit/>
          </a:bodyPr>
          <a:lstStyle>
            <a:lvl1pPr>
              <a:defRPr sz="2800">
                <a:latin typeface="宋体"/>
                <a:ea typeface="宋体"/>
                <a:cs typeface="宋体"/>
                <a:sym typeface="宋体"/>
              </a:defRPr>
            </a:lvl1pPr>
          </a:lstStyle>
          <a:p>
            <a:pPr>
              <a:defRPr>
                <a:latin typeface="Candara"/>
                <a:ea typeface="Candara"/>
                <a:cs typeface="Candara"/>
                <a:sym typeface="Candara"/>
              </a:defRPr>
            </a:pPr>
            <a:r>
              <a:rPr>
                <a:latin typeface="宋体"/>
                <a:ea typeface="宋体"/>
                <a:cs typeface="宋体"/>
                <a:sym typeface="宋体"/>
              </a:rPr>
              <a:t>局部比对</a:t>
            </a:r>
            <a:endParaRPr>
              <a:latin typeface="宋体"/>
              <a:ea typeface="宋体"/>
              <a:cs typeface="宋体"/>
              <a:sym typeface="宋体"/>
            </a:endParaRPr>
          </a:p>
        </p:txBody>
      </p:sp>
      <p:graphicFrame>
        <p:nvGraphicFramePr>
          <p:cNvPr id="929" name="表格 5"/>
          <p:cNvGraphicFramePr/>
          <p:nvPr/>
        </p:nvGraphicFramePr>
        <p:xfrm>
          <a:off x="258297" y="4008077"/>
          <a:ext cx="8229604" cy="1600201"/>
        </p:xfrm>
        <a:graphic>
          <a:graphicData uri="http://schemas.openxmlformats.org/drawingml/2006/table">
            <a:tbl>
              <a:tblPr firstRow="1">
                <a:tableStyleId>{4C3C2611-4C71-4FC5-86AE-919BDF0F9419}</a:tableStyleId>
              </a:tblPr>
              <a:tblGrid>
                <a:gridCol w="433136"/>
                <a:gridCol w="433136"/>
                <a:gridCol w="433136"/>
                <a:gridCol w="433136"/>
                <a:gridCol w="433136"/>
                <a:gridCol w="433136"/>
                <a:gridCol w="433136"/>
                <a:gridCol w="433136"/>
                <a:gridCol w="433136"/>
                <a:gridCol w="433136"/>
                <a:gridCol w="433136"/>
                <a:gridCol w="433136"/>
                <a:gridCol w="433136"/>
                <a:gridCol w="433136"/>
                <a:gridCol w="433136"/>
                <a:gridCol w="433136"/>
                <a:gridCol w="433136"/>
                <a:gridCol w="433136"/>
                <a:gridCol w="433136"/>
              </a:tblGrid>
              <a:tr h="533400">
                <a:tc>
                  <a:txBody>
                    <a:bodyPr/>
                    <a:lstStyle/>
                    <a:p>
                      <a:pPr>
                        <a:defRPr sz="1800"/>
                      </a:pPr>
                      <a:r>
                        <a:rPr sz="2800" b="1">
                          <a:solidFill>
                            <a:srgbClr val="FFFF00"/>
                          </a:solidFill>
                        </a:rPr>
                        <a:t>L</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73E87"/>
                          </a:solidFill>
                        </a:rPr>
                        <a:t>P</a:t>
                      </a:r>
                      <a:endParaRPr sz="2800" b="1">
                        <a:solidFill>
                          <a:srgbClr val="073E87"/>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S</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S</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73E87"/>
                          </a:solidFill>
                        </a:rPr>
                        <a:t>K</a:t>
                      </a:r>
                      <a:endParaRPr sz="2800" b="1">
                        <a:solidFill>
                          <a:srgbClr val="073E87"/>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Q</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T</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73E87"/>
                          </a:solidFill>
                        </a:rPr>
                        <a:t>K</a:t>
                      </a:r>
                      <a:endParaRPr sz="2800" b="1">
                        <a:solidFill>
                          <a:srgbClr val="073E87"/>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S</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S</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73E87"/>
                          </a:solidFill>
                        </a:rPr>
                        <a:t>R</a:t>
                      </a:r>
                      <a:endParaRPr sz="2800" b="1">
                        <a:solidFill>
                          <a:srgbClr val="073E87"/>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FF00"/>
                          </a:solidFill>
                        </a:rPr>
                        <a:t>I</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W</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0000"/>
                          </a:solidFill>
                        </a:rPr>
                        <a:t>D</a:t>
                      </a:r>
                      <a:endParaRPr sz="2800" b="1">
                        <a:solidFill>
                          <a:srgbClr val="FF00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N</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lstStyle/>
                    <a:p>
                      <a:pPr>
                        <a:defRPr sz="1800"/>
                      </a:pPr>
                      <a:r>
                        <a:rPr sz="2800" b="1">
                          <a:solidFill>
                            <a:srgbClr val="FFFF00"/>
                          </a:solidFill>
                        </a:rPr>
                        <a:t>L</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N</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t>—</a:t>
                      </a:r>
                      <a:endParaRPr sz="2800" b="1"/>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FF00"/>
                          </a:solidFill>
                        </a:rPr>
                        <a:t>I</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T</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73E87"/>
                          </a:solidFill>
                        </a:rPr>
                        <a:t>K</a:t>
                      </a:r>
                      <a:endParaRPr sz="2800" b="1">
                        <a:solidFill>
                          <a:srgbClr val="073E87"/>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09900"/>
                          </a:solidFill>
                        </a:rPr>
                        <a:t>S</a:t>
                      </a:r>
                      <a:endParaRPr sz="2800" b="1">
                        <a:solidFill>
                          <a:srgbClr val="0099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FF00"/>
                          </a:solidFill>
                        </a:rPr>
                        <a:t>A</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73E87"/>
                          </a:solidFill>
                        </a:rPr>
                        <a:t>K</a:t>
                      </a:r>
                      <a:endParaRPr sz="2800" b="1">
                        <a:solidFill>
                          <a:srgbClr val="073E87"/>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FF00"/>
                          </a:solidFill>
                        </a:rPr>
                        <a:t>A</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FF00"/>
                          </a:solidFill>
                        </a:rPr>
                        <a:t>I</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FF00"/>
                          </a:solidFill>
                        </a:rPr>
                        <a:t>M</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073E87"/>
                          </a:solidFill>
                        </a:rPr>
                        <a:t>R</a:t>
                      </a:r>
                      <a:endParaRPr sz="2800" b="1">
                        <a:solidFill>
                          <a:srgbClr val="073E87"/>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FF00"/>
                          </a:solidFill>
                        </a:rPr>
                        <a:t>L</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707D5"/>
                          </a:solidFill>
                        </a:rPr>
                        <a:t>G</a:t>
                      </a:r>
                      <a:endParaRPr sz="2800" b="1">
                        <a:solidFill>
                          <a:srgbClr val="F707D5"/>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0000"/>
                          </a:solidFill>
                        </a:rPr>
                        <a:t>D</a:t>
                      </a:r>
                      <a:endParaRPr sz="2800" b="1">
                        <a:solidFill>
                          <a:srgbClr val="FF00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rgbClr val="FFFF00"/>
                          </a:solidFill>
                        </a:rPr>
                        <a:t>A</a:t>
                      </a:r>
                      <a:endParaRPr sz="2800" b="1">
                        <a:solidFill>
                          <a:srgbClr val="FFFF00"/>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bl>
          </a:graphicData>
        </a:graphic>
      </p:graphicFrame>
      <p:sp>
        <p:nvSpPr>
          <p:cNvPr id="930" name="Rectangle 27"/>
          <p:cNvSpPr txBox="1"/>
          <p:nvPr/>
        </p:nvSpPr>
        <p:spPr>
          <a:xfrm>
            <a:off x="3609381" y="5660906"/>
            <a:ext cx="1526541" cy="447041"/>
          </a:xfrm>
          <a:prstGeom prst="rect">
            <a:avLst/>
          </a:prstGeom>
          <a:ln w="12700">
            <a:miter lim="400000"/>
          </a:ln>
        </p:spPr>
        <p:txBody>
          <a:bodyPr wrap="none" lIns="45719" rIns="45719">
            <a:spAutoFit/>
          </a:bodyPr>
          <a:lstStyle>
            <a:lvl1pPr>
              <a:defRPr sz="2800">
                <a:latin typeface="宋体"/>
                <a:ea typeface="宋体"/>
                <a:cs typeface="宋体"/>
                <a:sym typeface="宋体"/>
              </a:defRPr>
            </a:lvl1pPr>
          </a:lstStyle>
          <a:p>
            <a:pPr>
              <a:defRPr>
                <a:latin typeface="Candara"/>
                <a:ea typeface="Candara"/>
                <a:cs typeface="Candara"/>
                <a:sym typeface="Candara"/>
              </a:defRPr>
            </a:pPr>
            <a:r>
              <a:rPr>
                <a:latin typeface="宋体"/>
                <a:ea typeface="宋体"/>
                <a:cs typeface="宋体"/>
                <a:sym typeface="宋体"/>
              </a:rPr>
              <a:t>全局比对</a:t>
            </a:r>
            <a:endParaRPr>
              <a:latin typeface="宋体"/>
              <a:ea typeface="宋体"/>
              <a:cs typeface="宋体"/>
              <a:sym typeface="宋体"/>
            </a:endParaRP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2" name="内容占位符 4"/>
          <p:cNvSpPr txBox="1"/>
          <p:nvPr>
            <p:ph type="body" idx="1"/>
          </p:nvPr>
        </p:nvSpPr>
        <p:spPr>
          <a:xfrm>
            <a:off x="611187" y="620712"/>
            <a:ext cx="7921626" cy="5491164"/>
          </a:xfrm>
          <a:prstGeom prst="rect">
            <a:avLst/>
          </a:prstGeom>
        </p:spPr>
        <p:txBody>
          <a:bodyPr/>
          <a:lstStyle/>
          <a:p>
            <a:r>
              <a:rPr>
                <a:latin typeface="黑体"/>
                <a:ea typeface="黑体"/>
                <a:cs typeface="黑体"/>
                <a:sym typeface="黑体"/>
              </a:rPr>
              <a:t>局部比对与全局比对非常相似，其关键不同点在于矩阵的每一个位点通过第四个可能性值</a:t>
            </a:r>
            <a:r>
              <a:t>“</a:t>
            </a:r>
            <a:r>
              <a:t>0</a:t>
            </a:r>
            <a:r>
              <a:t>”</a:t>
            </a:r>
            <a:r>
              <a:rPr>
                <a:latin typeface="黑体"/>
                <a:ea typeface="黑体"/>
                <a:cs typeface="黑体"/>
                <a:sym typeface="黑体"/>
              </a:rPr>
              <a:t>来标示一个新的比对开始。</a:t>
            </a:r>
            <a:endParaRPr>
              <a:latin typeface="黑体"/>
              <a:ea typeface="黑体"/>
              <a:cs typeface="黑体"/>
              <a:sym typeface="黑体"/>
            </a:endParaRPr>
          </a:p>
        </p:txBody>
      </p:sp>
      <p:sp>
        <p:nvSpPr>
          <p:cNvPr id="933"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pSp>
        <p:nvGrpSpPr>
          <p:cNvPr id="938" name="Group 2"/>
          <p:cNvGrpSpPr/>
          <p:nvPr/>
        </p:nvGrpSpPr>
        <p:grpSpPr>
          <a:xfrm>
            <a:off x="683260" y="2996564"/>
            <a:ext cx="7926127" cy="2233931"/>
            <a:chOff x="0" y="0"/>
            <a:chExt cx="7926126" cy="2233929"/>
          </a:xfrm>
        </p:grpSpPr>
        <p:pic>
          <p:nvPicPr>
            <p:cNvPr id="934" name="对象 5" descr="对象 5"/>
            <p:cNvPicPr>
              <a:picLocks noChangeAspect="1"/>
            </p:cNvPicPr>
            <p:nvPr/>
          </p:nvPicPr>
          <p:blipFill>
            <a:blip r:embed="rId1"/>
            <a:stretch>
              <a:fillRect/>
            </a:stretch>
          </p:blipFill>
          <p:spPr>
            <a:xfrm>
              <a:off x="0" y="0"/>
              <a:ext cx="5276850" cy="2233930"/>
            </a:xfrm>
            <a:prstGeom prst="rect">
              <a:avLst/>
            </a:prstGeom>
            <a:ln w="12700" cap="flat">
              <a:noFill/>
              <a:miter lim="400000"/>
              <a:headEnd/>
              <a:tailEnd/>
            </a:ln>
            <a:effectLst/>
          </p:spPr>
        </p:pic>
        <p:sp>
          <p:nvSpPr>
            <p:cNvPr id="935" name="Rectangle 19"/>
            <p:cNvSpPr txBox="1"/>
            <p:nvPr/>
          </p:nvSpPr>
          <p:spPr>
            <a:xfrm>
              <a:off x="5806440" y="576579"/>
              <a:ext cx="1369304" cy="421011"/>
            </a:xfrm>
            <a:prstGeom prst="rect">
              <a:avLst/>
            </a:prstGeom>
            <a:noFill/>
            <a:ln w="12700" cap="flat">
              <a:noFill/>
              <a:miter lim="400000"/>
            </a:ln>
            <a:effectLst/>
          </p:spPr>
          <p:txBody>
            <a:bodyPr wrap="none" lIns="45719" tIns="45719" rIns="45719" bIns="45719" numCol="1" anchor="t">
              <a:spAutoFit/>
            </a:bodyPr>
            <a:lstStyle/>
            <a:p>
              <a:pPr>
                <a:defRPr sz="2000" b="1" i="1">
                  <a:latin typeface="Times New Roman" panose="02020603050405020304"/>
                  <a:ea typeface="Times New Roman" panose="02020603050405020304"/>
                  <a:cs typeface="Times New Roman" panose="02020603050405020304"/>
                  <a:sym typeface="Times New Roman" panose="02020603050405020304"/>
                </a:defRPr>
              </a:pPr>
              <a:r>
                <a:t>x</a:t>
              </a:r>
              <a:r>
                <a:rPr baseline="-25000"/>
                <a:t>i</a:t>
              </a:r>
              <a:r>
                <a:t> </a:t>
              </a:r>
              <a:r>
                <a:rPr b="0" i="0">
                  <a:latin typeface="宋体"/>
                  <a:ea typeface="宋体"/>
                  <a:cs typeface="宋体"/>
                  <a:sym typeface="宋体"/>
                </a:rPr>
                <a:t>与</a:t>
              </a:r>
              <a:r>
                <a:t> y</a:t>
              </a:r>
              <a:r>
                <a:rPr baseline="-25000"/>
                <a:t>j </a:t>
              </a:r>
              <a:r>
                <a:rPr b="0" i="0">
                  <a:latin typeface="宋体"/>
                  <a:ea typeface="宋体"/>
                  <a:cs typeface="宋体"/>
                  <a:sym typeface="宋体"/>
                </a:rPr>
                <a:t>配对</a:t>
              </a:r>
              <a:endParaRPr b="0" i="0">
                <a:latin typeface="宋体"/>
                <a:ea typeface="宋体"/>
                <a:cs typeface="宋体"/>
                <a:sym typeface="宋体"/>
              </a:endParaRPr>
            </a:p>
          </p:txBody>
        </p:sp>
        <p:sp>
          <p:nvSpPr>
            <p:cNvPr id="936" name="Rectangle 20"/>
            <p:cNvSpPr txBox="1"/>
            <p:nvPr/>
          </p:nvSpPr>
          <p:spPr>
            <a:xfrm>
              <a:off x="5806439" y="1152524"/>
              <a:ext cx="2119688" cy="421011"/>
            </a:xfrm>
            <a:prstGeom prst="rect">
              <a:avLst/>
            </a:prstGeom>
            <a:noFill/>
            <a:ln w="12700" cap="flat">
              <a:noFill/>
              <a:miter lim="400000"/>
            </a:ln>
            <a:effectLst/>
          </p:spPr>
          <p:txBody>
            <a:bodyPr wrap="none" lIns="45719" tIns="45719" rIns="45719" bIns="45719" numCol="1" anchor="t">
              <a:spAutoFit/>
            </a:bodyPr>
            <a:lstStyle/>
            <a:p>
              <a:pPr>
                <a:defRPr sz="2000" b="1" i="1">
                  <a:latin typeface="Times New Roman" panose="02020603050405020304"/>
                  <a:ea typeface="Times New Roman" panose="02020603050405020304"/>
                  <a:cs typeface="Times New Roman" panose="02020603050405020304"/>
                  <a:sym typeface="Times New Roman" panose="02020603050405020304"/>
                </a:defRPr>
              </a:pPr>
              <a:r>
                <a:t>x</a:t>
              </a:r>
              <a:r>
                <a:rPr baseline="-25000"/>
                <a:t>i</a:t>
              </a:r>
              <a:r>
                <a:t> </a:t>
              </a:r>
              <a:r>
                <a:rPr b="0" i="0">
                  <a:latin typeface="宋体"/>
                  <a:ea typeface="宋体"/>
                  <a:cs typeface="宋体"/>
                  <a:sym typeface="宋体"/>
                </a:rPr>
                <a:t>与一个空位配对</a:t>
              </a:r>
              <a:endParaRPr b="0" i="0">
                <a:latin typeface="宋体"/>
                <a:ea typeface="宋体"/>
                <a:cs typeface="宋体"/>
                <a:sym typeface="宋体"/>
              </a:endParaRPr>
            </a:p>
          </p:txBody>
        </p:sp>
        <p:sp>
          <p:nvSpPr>
            <p:cNvPr id="937" name="Rectangle 20"/>
            <p:cNvSpPr txBox="1"/>
            <p:nvPr/>
          </p:nvSpPr>
          <p:spPr>
            <a:xfrm>
              <a:off x="5806440" y="1728469"/>
              <a:ext cx="2105424" cy="421011"/>
            </a:xfrm>
            <a:prstGeom prst="rect">
              <a:avLst/>
            </a:prstGeom>
            <a:noFill/>
            <a:ln w="12700" cap="flat">
              <a:noFill/>
              <a:miter lim="400000"/>
            </a:ln>
            <a:effectLst/>
          </p:spPr>
          <p:txBody>
            <a:bodyPr wrap="none" lIns="45719" tIns="45719" rIns="45719" bIns="45719" numCol="1" anchor="t">
              <a:spAutoFit/>
            </a:bodyPr>
            <a:lstStyle/>
            <a:p>
              <a:pPr>
                <a:defRPr sz="2000" b="1" i="1">
                  <a:latin typeface="Times New Roman" panose="02020603050405020304"/>
                  <a:ea typeface="Times New Roman" panose="02020603050405020304"/>
                  <a:cs typeface="Times New Roman" panose="02020603050405020304"/>
                  <a:sym typeface="Times New Roman" panose="02020603050405020304"/>
                </a:defRPr>
              </a:pPr>
              <a:r>
                <a:t>y</a:t>
              </a:r>
              <a:r>
                <a:rPr baseline="-25000"/>
                <a:t>j</a:t>
              </a:r>
              <a:r>
                <a:t> </a:t>
              </a:r>
              <a:r>
                <a:rPr b="0" i="0">
                  <a:latin typeface="宋体"/>
                  <a:ea typeface="宋体"/>
                  <a:cs typeface="宋体"/>
                  <a:sym typeface="宋体"/>
                </a:rPr>
                <a:t>与一个空位配对</a:t>
              </a:r>
              <a:endParaRPr b="0" i="0">
                <a:latin typeface="宋体"/>
                <a:ea typeface="宋体"/>
                <a:cs typeface="宋体"/>
                <a:sym typeface="宋体"/>
              </a:endParaRPr>
            </a:p>
          </p:txBody>
        </p:sp>
      </p:gr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内容占位符 1"/>
          <p:cNvSpPr txBox="1"/>
          <p:nvPr>
            <p:ph type="body" idx="1"/>
          </p:nvPr>
        </p:nvSpPr>
        <p:spPr>
          <a:xfrm>
            <a:off x="611187" y="620712"/>
            <a:ext cx="7921626" cy="5491164"/>
          </a:xfrm>
          <a:prstGeom prst="rect">
            <a:avLst/>
          </a:prstGeom>
        </p:spPr>
        <p:txBody>
          <a:bodyPr/>
          <a:lstStyle/>
          <a:p>
            <a:r>
              <a:rPr>
                <a:latin typeface="黑体"/>
                <a:ea typeface="黑体"/>
                <a:cs typeface="黑体"/>
                <a:sym typeface="黑体"/>
              </a:rPr>
              <a:t>另外的修改就是把第一行和第一列的起始值都设为零，即：</a:t>
            </a:r>
            <a:endParaRPr>
              <a:latin typeface="黑体"/>
              <a:ea typeface="黑体"/>
              <a:cs typeface="黑体"/>
              <a:sym typeface="黑体"/>
            </a:endParaRPr>
          </a:p>
          <a:p>
            <a:r>
              <a:t>1</a:t>
            </a:r>
            <a:r>
              <a:rPr>
                <a:latin typeface="黑体"/>
                <a:ea typeface="黑体"/>
                <a:cs typeface="黑体"/>
                <a:sym typeface="黑体"/>
              </a:rPr>
              <a:t>、</a:t>
            </a:r>
            <a:r>
              <a:t>F(0,0)=0</a:t>
            </a:r>
          </a:p>
          <a:p>
            <a:r>
              <a:t>2</a:t>
            </a:r>
            <a:r>
              <a:rPr>
                <a:latin typeface="黑体"/>
                <a:ea typeface="黑体"/>
                <a:cs typeface="黑体"/>
                <a:sym typeface="黑体"/>
              </a:rPr>
              <a:t>、</a:t>
            </a:r>
            <a:r>
              <a:t>i</a:t>
            </a:r>
            <a:r>
              <a:rPr>
                <a:latin typeface="黑体"/>
                <a:ea typeface="黑体"/>
                <a:cs typeface="黑体"/>
                <a:sym typeface="黑体"/>
              </a:rPr>
              <a:t>为</a:t>
            </a:r>
            <a:r>
              <a:t>1</a:t>
            </a:r>
            <a:r>
              <a:rPr>
                <a:latin typeface="黑体"/>
                <a:ea typeface="黑体"/>
                <a:cs typeface="黑体"/>
                <a:sym typeface="黑体"/>
              </a:rPr>
              <a:t>到</a:t>
            </a:r>
            <a:r>
              <a:t>n</a:t>
            </a:r>
            <a:r>
              <a:rPr>
                <a:latin typeface="黑体"/>
                <a:ea typeface="黑体"/>
                <a:cs typeface="黑体"/>
                <a:sym typeface="黑体"/>
              </a:rPr>
              <a:t>时，</a:t>
            </a:r>
            <a:r>
              <a:t>F(i,0)=0</a:t>
            </a:r>
          </a:p>
          <a:p>
            <a:r>
              <a:t>3</a:t>
            </a:r>
            <a:r>
              <a:rPr>
                <a:latin typeface="黑体"/>
                <a:ea typeface="黑体"/>
                <a:cs typeface="黑体"/>
                <a:sym typeface="黑体"/>
              </a:rPr>
              <a:t>、</a:t>
            </a:r>
            <a:r>
              <a:t>j</a:t>
            </a:r>
            <a:r>
              <a:rPr>
                <a:latin typeface="黑体"/>
                <a:ea typeface="黑体"/>
                <a:cs typeface="黑体"/>
                <a:sym typeface="黑体"/>
              </a:rPr>
              <a:t>为</a:t>
            </a:r>
            <a:r>
              <a:t>1</a:t>
            </a:r>
            <a:r>
              <a:rPr>
                <a:latin typeface="黑体"/>
                <a:ea typeface="黑体"/>
                <a:cs typeface="黑体"/>
                <a:sym typeface="黑体"/>
              </a:rPr>
              <a:t>到</a:t>
            </a:r>
            <a:r>
              <a:t>m</a:t>
            </a:r>
            <a:r>
              <a:rPr>
                <a:latin typeface="黑体"/>
                <a:ea typeface="黑体"/>
                <a:cs typeface="黑体"/>
                <a:sym typeface="黑体"/>
              </a:rPr>
              <a:t>时，</a:t>
            </a:r>
            <a:r>
              <a:t>F(0,j)=0</a:t>
            </a:r>
          </a:p>
        </p:txBody>
      </p:sp>
      <p:sp>
        <p:nvSpPr>
          <p:cNvPr id="941"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 name="内容占位符 1"/>
          <p:cNvSpPr txBox="1"/>
          <p:nvPr>
            <p:ph type="body" idx="1"/>
          </p:nvPr>
        </p:nvSpPr>
        <p:spPr>
          <a:xfrm>
            <a:off x="611187" y="620712"/>
            <a:ext cx="7921626" cy="5491164"/>
          </a:xfrm>
          <a:prstGeom prst="rect">
            <a:avLst/>
          </a:prstGeom>
        </p:spPr>
        <p:txBody>
          <a:bodyPr/>
          <a:lstStyle/>
          <a:p>
            <a:r>
              <a:rPr>
                <a:latin typeface="黑体"/>
                <a:ea typeface="黑体"/>
                <a:cs typeface="黑体"/>
                <a:sym typeface="黑体"/>
              </a:rPr>
              <a:t>这样我们可以把分数的计算一行行从上到下，一列列从左到右，一直到矩阵的最后一个位置</a:t>
            </a:r>
            <a:r>
              <a:t>F(n,m)</a:t>
            </a:r>
            <a:r>
              <a:rPr>
                <a:latin typeface="黑体"/>
                <a:ea typeface="黑体"/>
                <a:cs typeface="黑体"/>
                <a:sym typeface="黑体"/>
              </a:rPr>
              <a:t>，这样，对路径的回瞻从矩阵的最大值点开始，到零停止，或一直到零点。下面以两条序列来举列比对</a:t>
            </a:r>
            <a:endParaRPr>
              <a:latin typeface="黑体"/>
              <a:ea typeface="黑体"/>
              <a:cs typeface="黑体"/>
              <a:sym typeface="黑体"/>
            </a:endParaRPr>
          </a:p>
          <a:p>
            <a:r>
              <a:t>X</a:t>
            </a:r>
            <a:r>
              <a:rPr>
                <a:latin typeface="黑体"/>
                <a:ea typeface="黑体"/>
                <a:cs typeface="黑体"/>
                <a:sym typeface="黑体"/>
              </a:rPr>
              <a:t>＝</a:t>
            </a:r>
            <a:r>
              <a:t>ACAATCGTTA</a:t>
            </a:r>
          </a:p>
          <a:p>
            <a:r>
              <a:t>Y</a:t>
            </a:r>
            <a:r>
              <a:rPr>
                <a:latin typeface="黑体"/>
                <a:ea typeface="黑体"/>
                <a:cs typeface="黑体"/>
                <a:sym typeface="黑体"/>
              </a:rPr>
              <a:t>＝</a:t>
            </a:r>
            <a:r>
              <a:t>CAAACAAGTT</a:t>
            </a:r>
          </a:p>
          <a:p>
            <a:r>
              <a:rPr>
                <a:latin typeface="黑体"/>
                <a:ea typeface="黑体"/>
                <a:cs typeface="黑体"/>
                <a:sym typeface="黑体"/>
              </a:rPr>
              <a:t>另外匹配为</a:t>
            </a:r>
            <a:r>
              <a:t>1</a:t>
            </a:r>
            <a:r>
              <a:rPr>
                <a:latin typeface="黑体"/>
                <a:ea typeface="黑体"/>
                <a:cs typeface="黑体"/>
                <a:sym typeface="黑体"/>
              </a:rPr>
              <a:t>，错配为</a:t>
            </a:r>
            <a:r>
              <a:t>-1</a:t>
            </a:r>
            <a:r>
              <a:rPr>
                <a:latin typeface="黑体"/>
                <a:ea typeface="黑体"/>
                <a:cs typeface="黑体"/>
                <a:sym typeface="黑体"/>
              </a:rPr>
              <a:t>，空位罚分</a:t>
            </a:r>
            <a:r>
              <a:t>d=1</a:t>
            </a:r>
          </a:p>
        </p:txBody>
      </p:sp>
      <p:sp>
        <p:nvSpPr>
          <p:cNvPr id="944"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aphicFrame>
        <p:nvGraphicFramePr>
          <p:cNvPr id="947" name="Group 1165"/>
          <p:cNvGraphicFramePr/>
          <p:nvPr/>
        </p:nvGraphicFramePr>
        <p:xfrm>
          <a:off x="457200" y="368300"/>
          <a:ext cx="7772400" cy="5880104"/>
        </p:xfrm>
        <a:graphic>
          <a:graphicData uri="http://schemas.openxmlformats.org/drawingml/2006/table">
            <a:tbl>
              <a:tblPr>
                <a:tableStyleId>{4C3C2611-4C71-4FC5-86AE-919BDF0F9419}</a:tableStyleId>
              </a:tblPr>
              <a:tblGrid>
                <a:gridCol w="647700"/>
                <a:gridCol w="647700"/>
                <a:gridCol w="647700"/>
                <a:gridCol w="647700"/>
                <a:gridCol w="647700"/>
                <a:gridCol w="647700"/>
                <a:gridCol w="647700"/>
                <a:gridCol w="647700"/>
                <a:gridCol w="647700"/>
                <a:gridCol w="647700"/>
                <a:gridCol w="647700"/>
                <a:gridCol w="647700"/>
              </a:tblGrid>
              <a:tr h="490538">
                <a:tc>
                  <a:txBody>
                    <a:bodyPr/>
                    <a:lstStyle/>
                    <a:p>
                      <a:pPr algn="r">
                        <a:spcBef>
                          <a:spcPts val="800"/>
                        </a:spcBef>
                        <a:defRPr sz="2600" b="1">
                          <a:latin typeface="Times New Roman" panose="02020603050405020304"/>
                          <a:ea typeface="Times New Roman" panose="02020603050405020304"/>
                          <a:cs typeface="Times New Roman" panose="02020603050405020304"/>
                          <a:sym typeface="Times New Roman" panose="02020603050405020304"/>
                        </a:defRPr>
                      </a:pPr>
                    </a:p>
                  </a:txBody>
                  <a:tcPr marL="45720" marR="45720" anchor="t" anchorCtr="0" horzOverflow="overflow">
                    <a:lnL w="12700">
                      <a:miter lim="400000"/>
                    </a:lnL>
                    <a:lnR w="12700">
                      <a:miter lim="400000"/>
                    </a:lnR>
                    <a:lnT w="12700">
                      <a:miter lim="400000"/>
                    </a:lnT>
                    <a:lnB w="12700">
                      <a:miter lim="400000"/>
                    </a:lnB>
                  </a:tcPr>
                </a:tc>
                <a:tc>
                  <a:txBody>
                    <a:bodyPr/>
                    <a:lstStyle/>
                    <a:p>
                      <a:pPr algn="r">
                        <a:spcBef>
                          <a:spcPts val="800"/>
                        </a:spcBef>
                        <a:defRPr sz="2600" b="1">
                          <a:latin typeface="Times New Roman" panose="02020603050405020304"/>
                          <a:ea typeface="Times New Roman" panose="02020603050405020304"/>
                          <a:cs typeface="Times New Roman" panose="02020603050405020304"/>
                          <a:sym typeface="Times New Roman" panose="02020603050405020304"/>
                        </a:defRPr>
                      </a:p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C</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C</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r>
              <a:tr h="488950">
                <a:tc>
                  <a:txBody>
                    <a:bodyPr/>
                    <a:lstStyle/>
                    <a:p>
                      <a:pPr algn="r">
                        <a:spcBef>
                          <a:spcPts val="800"/>
                        </a:spcBef>
                        <a:defRPr sz="2600" b="1">
                          <a:latin typeface="Times New Roman" panose="02020603050405020304"/>
                          <a:ea typeface="Times New Roman" panose="02020603050405020304"/>
                          <a:cs typeface="Times New Roman" panose="02020603050405020304"/>
                          <a:sym typeface="Times New Roman" panose="02020603050405020304"/>
                        </a:defRPr>
                      </a:p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90538">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1</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90538">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C</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rPr>
                        <a:t>1</a:t>
                      </a:r>
                      <a:endPar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2</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88950">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rPr>
                        <a:t>2</a:t>
                      </a:r>
                      <a:endPar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3</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90538">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rPr>
                        <a:t>3</a:t>
                      </a:r>
                      <a:endPar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4</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3</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90538">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rPr>
                        <a:t>2</a:t>
                      </a:r>
                      <a:endPar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3</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3</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4</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3</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88950">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C</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rPr>
                        <a:t>3</a:t>
                      </a:r>
                      <a:endParaRPr sz="2600" b="1">
                        <a:solidFill>
                          <a:srgbClr val="F707D5"/>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2</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3</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3</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90538">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3</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90538">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4</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3</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88950">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3</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5</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r h="490538">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c>
                  <a:txBody>
                    <a:bodyPr/>
                    <a:lstStyle/>
                    <a:p>
                      <a:pPr algn="r">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4</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tc>
              </a:tr>
            </a:tbl>
          </a:graphicData>
        </a:graphic>
      </p:graphicFrame>
      <p:sp>
        <p:nvSpPr>
          <p:cNvPr id="948" name="Line 1133"/>
          <p:cNvSpPr/>
          <p:nvPr/>
        </p:nvSpPr>
        <p:spPr>
          <a:xfrm flipH="1" flipV="1">
            <a:off x="2524124" y="1219199"/>
            <a:ext cx="228601" cy="228601"/>
          </a:xfrm>
          <a:prstGeom prst="line">
            <a:avLst/>
          </a:prstGeom>
          <a:ln>
            <a:solidFill>
              <a:srgbClr val="000000"/>
            </a:solidFill>
            <a:tailEnd type="triangle"/>
          </a:ln>
        </p:spPr>
        <p:txBody>
          <a:bodyPr lIns="0" tIns="0" rIns="0" bIns="0"/>
          <a:lstStyle/>
          <a:p/>
        </p:txBody>
      </p:sp>
      <p:sp>
        <p:nvSpPr>
          <p:cNvPr id="949" name="Line 1134"/>
          <p:cNvSpPr/>
          <p:nvPr/>
        </p:nvSpPr>
        <p:spPr>
          <a:xfrm flipH="1" flipV="1">
            <a:off x="3152774" y="1219199"/>
            <a:ext cx="228601" cy="228601"/>
          </a:xfrm>
          <a:prstGeom prst="line">
            <a:avLst/>
          </a:prstGeom>
          <a:ln>
            <a:solidFill>
              <a:srgbClr val="000000"/>
            </a:solidFill>
            <a:tailEnd type="triangle"/>
          </a:ln>
        </p:spPr>
        <p:txBody>
          <a:bodyPr lIns="0" tIns="0" rIns="0" bIns="0"/>
          <a:lstStyle/>
          <a:p/>
        </p:txBody>
      </p:sp>
      <p:sp>
        <p:nvSpPr>
          <p:cNvPr id="950" name="Line 1135"/>
          <p:cNvSpPr/>
          <p:nvPr/>
        </p:nvSpPr>
        <p:spPr>
          <a:xfrm flipH="1" flipV="1">
            <a:off x="3800474" y="1219199"/>
            <a:ext cx="228601" cy="228601"/>
          </a:xfrm>
          <a:prstGeom prst="line">
            <a:avLst/>
          </a:prstGeom>
          <a:ln>
            <a:solidFill>
              <a:srgbClr val="000000"/>
            </a:solidFill>
            <a:tailEnd type="triangle"/>
          </a:ln>
        </p:spPr>
        <p:txBody>
          <a:bodyPr lIns="0" tIns="0" rIns="0" bIns="0"/>
          <a:lstStyle/>
          <a:p/>
        </p:txBody>
      </p:sp>
      <p:sp>
        <p:nvSpPr>
          <p:cNvPr id="951" name="Line 1166"/>
          <p:cNvSpPr/>
          <p:nvPr/>
        </p:nvSpPr>
        <p:spPr>
          <a:xfrm flipH="1" flipV="1">
            <a:off x="5029199" y="1219199"/>
            <a:ext cx="228601" cy="228601"/>
          </a:xfrm>
          <a:prstGeom prst="line">
            <a:avLst/>
          </a:prstGeom>
          <a:ln>
            <a:solidFill>
              <a:srgbClr val="000000"/>
            </a:solidFill>
            <a:tailEnd type="triangle"/>
          </a:ln>
        </p:spPr>
        <p:txBody>
          <a:bodyPr lIns="0" tIns="0" rIns="0" bIns="0"/>
          <a:lstStyle/>
          <a:p/>
        </p:txBody>
      </p:sp>
      <p:sp>
        <p:nvSpPr>
          <p:cNvPr id="952" name="Line 1167"/>
          <p:cNvSpPr/>
          <p:nvPr/>
        </p:nvSpPr>
        <p:spPr>
          <a:xfrm flipH="1" flipV="1">
            <a:off x="5714999" y="1219199"/>
            <a:ext cx="228601" cy="228601"/>
          </a:xfrm>
          <a:prstGeom prst="line">
            <a:avLst/>
          </a:prstGeom>
          <a:ln>
            <a:solidFill>
              <a:srgbClr val="000000"/>
            </a:solidFill>
            <a:tailEnd type="triangle"/>
          </a:ln>
        </p:spPr>
        <p:txBody>
          <a:bodyPr lIns="0" tIns="0" rIns="0" bIns="0"/>
          <a:lstStyle/>
          <a:p/>
        </p:txBody>
      </p:sp>
      <p:sp>
        <p:nvSpPr>
          <p:cNvPr id="953" name="Line 1168"/>
          <p:cNvSpPr/>
          <p:nvPr/>
        </p:nvSpPr>
        <p:spPr>
          <a:xfrm flipH="1" flipV="1">
            <a:off x="1828799" y="1752599"/>
            <a:ext cx="228601" cy="228601"/>
          </a:xfrm>
          <a:prstGeom prst="line">
            <a:avLst/>
          </a:prstGeom>
          <a:ln>
            <a:solidFill>
              <a:srgbClr val="000000"/>
            </a:solidFill>
            <a:tailEnd type="triangle"/>
          </a:ln>
        </p:spPr>
        <p:txBody>
          <a:bodyPr lIns="0" tIns="0" rIns="0" bIns="0"/>
          <a:lstStyle/>
          <a:p/>
        </p:txBody>
      </p:sp>
      <p:sp>
        <p:nvSpPr>
          <p:cNvPr id="954" name="Line 1169"/>
          <p:cNvSpPr/>
          <p:nvPr/>
        </p:nvSpPr>
        <p:spPr>
          <a:xfrm flipH="1" flipV="1">
            <a:off x="4419599" y="1752599"/>
            <a:ext cx="228601" cy="228601"/>
          </a:xfrm>
          <a:prstGeom prst="line">
            <a:avLst/>
          </a:prstGeom>
          <a:ln>
            <a:solidFill>
              <a:srgbClr val="000000"/>
            </a:solidFill>
            <a:tailEnd type="triangle"/>
          </a:ln>
        </p:spPr>
        <p:txBody>
          <a:bodyPr lIns="0" tIns="0" rIns="0" bIns="0"/>
          <a:lstStyle/>
          <a:p/>
        </p:txBody>
      </p:sp>
      <p:sp>
        <p:nvSpPr>
          <p:cNvPr id="955" name="Line 1170"/>
          <p:cNvSpPr/>
          <p:nvPr/>
        </p:nvSpPr>
        <p:spPr>
          <a:xfrm flipH="1">
            <a:off x="4972049" y="1905000"/>
            <a:ext cx="304801" cy="0"/>
          </a:xfrm>
          <a:prstGeom prst="line">
            <a:avLst/>
          </a:prstGeom>
          <a:ln>
            <a:solidFill>
              <a:srgbClr val="000000"/>
            </a:solidFill>
            <a:tailEnd type="triangle"/>
          </a:ln>
        </p:spPr>
        <p:txBody>
          <a:bodyPr lIns="0" tIns="0" rIns="0" bIns="0"/>
          <a:lstStyle/>
          <a:p/>
        </p:txBody>
      </p:sp>
      <p:sp>
        <p:nvSpPr>
          <p:cNvPr id="956" name="Line 1171"/>
          <p:cNvSpPr/>
          <p:nvPr/>
        </p:nvSpPr>
        <p:spPr>
          <a:xfrm flipH="1" flipV="1">
            <a:off x="2514599" y="2209799"/>
            <a:ext cx="228601" cy="228601"/>
          </a:xfrm>
          <a:prstGeom prst="line">
            <a:avLst/>
          </a:prstGeom>
          <a:ln>
            <a:solidFill>
              <a:srgbClr val="000000"/>
            </a:solidFill>
            <a:tailEnd type="triangle"/>
          </a:ln>
        </p:spPr>
        <p:txBody>
          <a:bodyPr lIns="0" tIns="0" rIns="0" bIns="0"/>
          <a:lstStyle/>
          <a:p/>
        </p:txBody>
      </p:sp>
      <p:sp>
        <p:nvSpPr>
          <p:cNvPr id="957" name="Line 1172"/>
          <p:cNvSpPr/>
          <p:nvPr/>
        </p:nvSpPr>
        <p:spPr>
          <a:xfrm flipH="1" flipV="1">
            <a:off x="3124199" y="2209799"/>
            <a:ext cx="228601" cy="228601"/>
          </a:xfrm>
          <a:prstGeom prst="line">
            <a:avLst/>
          </a:prstGeom>
          <a:ln>
            <a:solidFill>
              <a:srgbClr val="000000"/>
            </a:solidFill>
            <a:tailEnd type="triangle"/>
          </a:ln>
        </p:spPr>
        <p:txBody>
          <a:bodyPr lIns="0" tIns="0" rIns="0" bIns="0"/>
          <a:lstStyle/>
          <a:p/>
        </p:txBody>
      </p:sp>
      <p:sp>
        <p:nvSpPr>
          <p:cNvPr id="958" name="Line 1173"/>
          <p:cNvSpPr/>
          <p:nvPr/>
        </p:nvSpPr>
        <p:spPr>
          <a:xfrm flipH="1">
            <a:off x="3047999" y="2438400"/>
            <a:ext cx="304801" cy="0"/>
          </a:xfrm>
          <a:prstGeom prst="line">
            <a:avLst/>
          </a:prstGeom>
          <a:ln>
            <a:solidFill>
              <a:srgbClr val="000000"/>
            </a:solidFill>
            <a:tailEnd type="triangle"/>
          </a:ln>
        </p:spPr>
        <p:txBody>
          <a:bodyPr lIns="0" tIns="0" rIns="0" bIns="0"/>
          <a:lstStyle/>
          <a:p/>
        </p:txBody>
      </p:sp>
      <p:sp>
        <p:nvSpPr>
          <p:cNvPr id="959" name="Line 1174"/>
          <p:cNvSpPr/>
          <p:nvPr/>
        </p:nvSpPr>
        <p:spPr>
          <a:xfrm flipH="1" flipV="1">
            <a:off x="3733799" y="2209799"/>
            <a:ext cx="228601" cy="228601"/>
          </a:xfrm>
          <a:prstGeom prst="line">
            <a:avLst/>
          </a:prstGeom>
          <a:ln>
            <a:solidFill>
              <a:srgbClr val="000000"/>
            </a:solidFill>
            <a:tailEnd type="triangle"/>
          </a:ln>
        </p:spPr>
        <p:txBody>
          <a:bodyPr lIns="0" tIns="0" rIns="0" bIns="0"/>
          <a:lstStyle/>
          <a:p/>
        </p:txBody>
      </p:sp>
      <p:sp>
        <p:nvSpPr>
          <p:cNvPr id="960" name="Line 1175"/>
          <p:cNvSpPr/>
          <p:nvPr/>
        </p:nvSpPr>
        <p:spPr>
          <a:xfrm flipV="1">
            <a:off x="4800600" y="2057399"/>
            <a:ext cx="0" cy="228601"/>
          </a:xfrm>
          <a:prstGeom prst="line">
            <a:avLst/>
          </a:prstGeom>
          <a:ln>
            <a:solidFill>
              <a:srgbClr val="000000"/>
            </a:solidFill>
            <a:tailEnd type="triangle"/>
          </a:ln>
        </p:spPr>
        <p:txBody>
          <a:bodyPr lIns="0" tIns="0" rIns="0" bIns="0"/>
          <a:lstStyle/>
          <a:p/>
        </p:txBody>
      </p:sp>
      <p:sp>
        <p:nvSpPr>
          <p:cNvPr id="961" name="Line 1176"/>
          <p:cNvSpPr/>
          <p:nvPr/>
        </p:nvSpPr>
        <p:spPr>
          <a:xfrm flipH="1" flipV="1">
            <a:off x="5029199" y="2209799"/>
            <a:ext cx="228601" cy="228601"/>
          </a:xfrm>
          <a:prstGeom prst="line">
            <a:avLst/>
          </a:prstGeom>
          <a:ln>
            <a:solidFill>
              <a:srgbClr val="000000"/>
            </a:solidFill>
            <a:tailEnd type="triangle"/>
          </a:ln>
        </p:spPr>
        <p:txBody>
          <a:bodyPr lIns="0" tIns="0" rIns="0" bIns="0"/>
          <a:lstStyle/>
          <a:p/>
        </p:txBody>
      </p:sp>
      <p:sp>
        <p:nvSpPr>
          <p:cNvPr id="962" name="Line 1177"/>
          <p:cNvSpPr/>
          <p:nvPr/>
        </p:nvSpPr>
        <p:spPr>
          <a:xfrm flipH="1" flipV="1">
            <a:off x="5714999" y="2209799"/>
            <a:ext cx="228601" cy="228601"/>
          </a:xfrm>
          <a:prstGeom prst="line">
            <a:avLst/>
          </a:prstGeom>
          <a:ln>
            <a:solidFill>
              <a:srgbClr val="000000"/>
            </a:solidFill>
            <a:tailEnd type="triangle"/>
          </a:ln>
        </p:spPr>
        <p:txBody>
          <a:bodyPr lIns="0" tIns="0" rIns="0" bIns="0"/>
          <a:lstStyle/>
          <a:p/>
        </p:txBody>
      </p:sp>
      <p:sp>
        <p:nvSpPr>
          <p:cNvPr id="963" name="Line 1178"/>
          <p:cNvSpPr/>
          <p:nvPr/>
        </p:nvSpPr>
        <p:spPr>
          <a:xfrm flipH="1">
            <a:off x="5638799" y="2438400"/>
            <a:ext cx="304801" cy="0"/>
          </a:xfrm>
          <a:prstGeom prst="line">
            <a:avLst/>
          </a:prstGeom>
          <a:ln>
            <a:solidFill>
              <a:srgbClr val="000000"/>
            </a:solidFill>
            <a:tailEnd type="triangle"/>
          </a:ln>
        </p:spPr>
        <p:txBody>
          <a:bodyPr lIns="0" tIns="0" rIns="0" bIns="0"/>
          <a:lstStyle/>
          <a:p/>
        </p:txBody>
      </p:sp>
      <p:sp>
        <p:nvSpPr>
          <p:cNvPr id="964" name="Line 1179"/>
          <p:cNvSpPr/>
          <p:nvPr/>
        </p:nvSpPr>
        <p:spPr>
          <a:xfrm flipH="1">
            <a:off x="6324599" y="2438400"/>
            <a:ext cx="304801" cy="0"/>
          </a:xfrm>
          <a:prstGeom prst="line">
            <a:avLst/>
          </a:prstGeom>
          <a:ln>
            <a:solidFill>
              <a:srgbClr val="000000"/>
            </a:solidFill>
            <a:tailEnd type="triangle"/>
          </a:ln>
        </p:spPr>
        <p:txBody>
          <a:bodyPr lIns="0" tIns="0" rIns="0" bIns="0"/>
          <a:lstStyle/>
          <a:p/>
        </p:txBody>
      </p:sp>
      <p:sp>
        <p:nvSpPr>
          <p:cNvPr id="965" name="Line 1180"/>
          <p:cNvSpPr/>
          <p:nvPr/>
        </p:nvSpPr>
        <p:spPr>
          <a:xfrm flipV="1">
            <a:off x="2857500" y="2571749"/>
            <a:ext cx="0" cy="228601"/>
          </a:xfrm>
          <a:prstGeom prst="line">
            <a:avLst/>
          </a:prstGeom>
          <a:ln>
            <a:solidFill>
              <a:srgbClr val="000000"/>
            </a:solidFill>
            <a:tailEnd type="triangle"/>
          </a:ln>
        </p:spPr>
        <p:txBody>
          <a:bodyPr lIns="0" tIns="0" rIns="0" bIns="0"/>
          <a:lstStyle/>
          <a:p/>
        </p:txBody>
      </p:sp>
      <p:sp>
        <p:nvSpPr>
          <p:cNvPr id="966" name="Line 1181"/>
          <p:cNvSpPr/>
          <p:nvPr/>
        </p:nvSpPr>
        <p:spPr>
          <a:xfrm flipH="1" flipV="1">
            <a:off x="2514599" y="2743199"/>
            <a:ext cx="228601" cy="228601"/>
          </a:xfrm>
          <a:prstGeom prst="line">
            <a:avLst/>
          </a:prstGeom>
          <a:ln>
            <a:solidFill>
              <a:srgbClr val="000000"/>
            </a:solidFill>
            <a:tailEnd type="triangle"/>
          </a:ln>
        </p:spPr>
        <p:txBody>
          <a:bodyPr lIns="0" tIns="0" rIns="0" bIns="0"/>
          <a:lstStyle/>
          <a:p/>
        </p:txBody>
      </p:sp>
      <p:sp>
        <p:nvSpPr>
          <p:cNvPr id="967" name="Line 1182"/>
          <p:cNvSpPr/>
          <p:nvPr/>
        </p:nvSpPr>
        <p:spPr>
          <a:xfrm flipH="1" flipV="1">
            <a:off x="3047999" y="2666999"/>
            <a:ext cx="228601" cy="228601"/>
          </a:xfrm>
          <a:prstGeom prst="line">
            <a:avLst/>
          </a:prstGeom>
          <a:ln>
            <a:solidFill>
              <a:srgbClr val="000000"/>
            </a:solidFill>
            <a:tailEnd type="triangle"/>
          </a:ln>
        </p:spPr>
        <p:txBody>
          <a:bodyPr lIns="0" tIns="0" rIns="0" bIns="0"/>
          <a:lstStyle/>
          <a:p/>
        </p:txBody>
      </p:sp>
      <p:sp>
        <p:nvSpPr>
          <p:cNvPr id="968" name="Line 1183"/>
          <p:cNvSpPr/>
          <p:nvPr/>
        </p:nvSpPr>
        <p:spPr>
          <a:xfrm flipH="1" flipV="1">
            <a:off x="3809999" y="2743199"/>
            <a:ext cx="228601" cy="228601"/>
          </a:xfrm>
          <a:prstGeom prst="line">
            <a:avLst/>
          </a:prstGeom>
          <a:ln>
            <a:solidFill>
              <a:srgbClr val="000000"/>
            </a:solidFill>
            <a:tailEnd type="triangle"/>
          </a:ln>
        </p:spPr>
        <p:txBody>
          <a:bodyPr lIns="0" tIns="0" rIns="0" bIns="0"/>
          <a:lstStyle/>
          <a:p/>
        </p:txBody>
      </p:sp>
      <p:sp>
        <p:nvSpPr>
          <p:cNvPr id="969" name="Line 1184"/>
          <p:cNvSpPr/>
          <p:nvPr/>
        </p:nvSpPr>
        <p:spPr>
          <a:xfrm flipH="1">
            <a:off x="3733799" y="2971800"/>
            <a:ext cx="304801" cy="0"/>
          </a:xfrm>
          <a:prstGeom prst="line">
            <a:avLst/>
          </a:prstGeom>
          <a:ln>
            <a:solidFill>
              <a:srgbClr val="000000"/>
            </a:solidFill>
            <a:tailEnd type="triangle"/>
          </a:ln>
        </p:spPr>
        <p:txBody>
          <a:bodyPr lIns="0" tIns="0" rIns="0" bIns="0"/>
          <a:lstStyle/>
          <a:p/>
        </p:txBody>
      </p:sp>
      <p:sp>
        <p:nvSpPr>
          <p:cNvPr id="970" name="Line 1185"/>
          <p:cNvSpPr/>
          <p:nvPr/>
        </p:nvSpPr>
        <p:spPr>
          <a:xfrm flipH="1">
            <a:off x="4343399" y="2895600"/>
            <a:ext cx="304801" cy="0"/>
          </a:xfrm>
          <a:prstGeom prst="line">
            <a:avLst/>
          </a:prstGeom>
          <a:ln>
            <a:solidFill>
              <a:srgbClr val="000000"/>
            </a:solidFill>
            <a:tailEnd type="triangle"/>
          </a:ln>
        </p:spPr>
        <p:txBody>
          <a:bodyPr lIns="0" tIns="0" rIns="0" bIns="0"/>
          <a:lstStyle/>
          <a:p/>
        </p:txBody>
      </p:sp>
      <p:sp>
        <p:nvSpPr>
          <p:cNvPr id="971" name="Line 1186"/>
          <p:cNvSpPr/>
          <p:nvPr/>
        </p:nvSpPr>
        <p:spPr>
          <a:xfrm flipV="1">
            <a:off x="5457825" y="2562224"/>
            <a:ext cx="0" cy="228601"/>
          </a:xfrm>
          <a:prstGeom prst="line">
            <a:avLst/>
          </a:prstGeom>
          <a:ln>
            <a:solidFill>
              <a:srgbClr val="000000"/>
            </a:solidFill>
            <a:tailEnd type="triangle"/>
          </a:ln>
        </p:spPr>
        <p:txBody>
          <a:bodyPr lIns="0" tIns="0" rIns="0" bIns="0"/>
          <a:lstStyle/>
          <a:p/>
        </p:txBody>
      </p:sp>
      <p:sp>
        <p:nvSpPr>
          <p:cNvPr id="972" name="Line 1187"/>
          <p:cNvSpPr/>
          <p:nvPr/>
        </p:nvSpPr>
        <p:spPr>
          <a:xfrm flipH="1" flipV="1">
            <a:off x="5029199" y="2666999"/>
            <a:ext cx="228601" cy="228601"/>
          </a:xfrm>
          <a:prstGeom prst="line">
            <a:avLst/>
          </a:prstGeom>
          <a:ln>
            <a:solidFill>
              <a:srgbClr val="000000"/>
            </a:solidFill>
            <a:tailEnd type="triangle"/>
          </a:ln>
        </p:spPr>
        <p:txBody>
          <a:bodyPr lIns="0" tIns="0" rIns="0" bIns="0"/>
          <a:lstStyle/>
          <a:p/>
        </p:txBody>
      </p:sp>
      <p:sp>
        <p:nvSpPr>
          <p:cNvPr id="973" name="Line 1188"/>
          <p:cNvSpPr/>
          <p:nvPr/>
        </p:nvSpPr>
        <p:spPr>
          <a:xfrm flipH="1" flipV="1">
            <a:off x="5714999" y="2666999"/>
            <a:ext cx="228601" cy="228601"/>
          </a:xfrm>
          <a:prstGeom prst="line">
            <a:avLst/>
          </a:prstGeom>
          <a:ln>
            <a:solidFill>
              <a:srgbClr val="000000"/>
            </a:solidFill>
            <a:tailEnd type="triangle"/>
          </a:ln>
        </p:spPr>
        <p:txBody>
          <a:bodyPr lIns="0" tIns="0" rIns="0" bIns="0"/>
          <a:lstStyle/>
          <a:p/>
        </p:txBody>
      </p:sp>
      <p:sp>
        <p:nvSpPr>
          <p:cNvPr id="974" name="Line 1189"/>
          <p:cNvSpPr/>
          <p:nvPr/>
        </p:nvSpPr>
        <p:spPr>
          <a:xfrm flipH="1">
            <a:off x="7010399" y="2895600"/>
            <a:ext cx="304801" cy="0"/>
          </a:xfrm>
          <a:prstGeom prst="line">
            <a:avLst/>
          </a:prstGeom>
          <a:ln>
            <a:solidFill>
              <a:srgbClr val="000000"/>
            </a:solidFill>
            <a:tailEnd type="triangle"/>
          </a:ln>
        </p:spPr>
        <p:txBody>
          <a:bodyPr lIns="0" tIns="0" rIns="0" bIns="0"/>
          <a:lstStyle/>
          <a:p/>
        </p:txBody>
      </p:sp>
      <p:sp>
        <p:nvSpPr>
          <p:cNvPr id="975" name="Line 1190"/>
          <p:cNvSpPr/>
          <p:nvPr/>
        </p:nvSpPr>
        <p:spPr>
          <a:xfrm flipH="1">
            <a:off x="6324599" y="2895600"/>
            <a:ext cx="304801" cy="0"/>
          </a:xfrm>
          <a:prstGeom prst="line">
            <a:avLst/>
          </a:prstGeom>
          <a:ln>
            <a:solidFill>
              <a:srgbClr val="000000"/>
            </a:solidFill>
            <a:tailEnd type="triangle"/>
          </a:ln>
        </p:spPr>
        <p:txBody>
          <a:bodyPr lIns="0" tIns="0" rIns="0" bIns="0"/>
          <a:lstStyle/>
          <a:p/>
        </p:txBody>
      </p:sp>
      <p:sp>
        <p:nvSpPr>
          <p:cNvPr id="976" name="Line 1191"/>
          <p:cNvSpPr/>
          <p:nvPr/>
        </p:nvSpPr>
        <p:spPr>
          <a:xfrm flipH="1">
            <a:off x="7619999" y="2895600"/>
            <a:ext cx="304801" cy="0"/>
          </a:xfrm>
          <a:prstGeom prst="line">
            <a:avLst/>
          </a:prstGeom>
          <a:ln>
            <a:solidFill>
              <a:srgbClr val="000000"/>
            </a:solidFill>
            <a:tailEnd type="triangle"/>
          </a:ln>
        </p:spPr>
        <p:txBody>
          <a:bodyPr lIns="0" tIns="0" rIns="0" bIns="0"/>
          <a:lstStyle/>
          <a:p/>
        </p:txBody>
      </p:sp>
      <p:sp>
        <p:nvSpPr>
          <p:cNvPr id="977" name="Line 1192"/>
          <p:cNvSpPr/>
          <p:nvPr/>
        </p:nvSpPr>
        <p:spPr>
          <a:xfrm flipV="1">
            <a:off x="3505200" y="3047999"/>
            <a:ext cx="0" cy="228601"/>
          </a:xfrm>
          <a:prstGeom prst="line">
            <a:avLst/>
          </a:prstGeom>
          <a:ln>
            <a:solidFill>
              <a:srgbClr val="000000"/>
            </a:solidFill>
            <a:tailEnd type="triangle"/>
          </a:ln>
        </p:spPr>
        <p:txBody>
          <a:bodyPr lIns="0" tIns="0" rIns="0" bIns="0"/>
          <a:lstStyle/>
          <a:p/>
        </p:txBody>
      </p:sp>
      <p:sp>
        <p:nvSpPr>
          <p:cNvPr id="978" name="Line 1193"/>
          <p:cNvSpPr/>
          <p:nvPr/>
        </p:nvSpPr>
        <p:spPr>
          <a:xfrm flipH="1" flipV="1">
            <a:off x="4419599" y="3657599"/>
            <a:ext cx="228601" cy="228601"/>
          </a:xfrm>
          <a:prstGeom prst="line">
            <a:avLst/>
          </a:prstGeom>
          <a:ln>
            <a:solidFill>
              <a:srgbClr val="000000"/>
            </a:solidFill>
            <a:tailEnd type="triangle"/>
          </a:ln>
        </p:spPr>
        <p:txBody>
          <a:bodyPr lIns="0" tIns="0" rIns="0" bIns="0"/>
          <a:lstStyle/>
          <a:p/>
        </p:txBody>
      </p:sp>
      <p:sp>
        <p:nvSpPr>
          <p:cNvPr id="979" name="Line 1194"/>
          <p:cNvSpPr/>
          <p:nvPr/>
        </p:nvSpPr>
        <p:spPr>
          <a:xfrm flipH="1" flipV="1">
            <a:off x="4495799" y="3200399"/>
            <a:ext cx="228601" cy="228601"/>
          </a:xfrm>
          <a:prstGeom prst="line">
            <a:avLst/>
          </a:prstGeom>
          <a:ln>
            <a:solidFill>
              <a:srgbClr val="000000"/>
            </a:solidFill>
            <a:tailEnd type="triangle"/>
          </a:ln>
        </p:spPr>
        <p:txBody>
          <a:bodyPr lIns="0" tIns="0" rIns="0" bIns="0"/>
          <a:lstStyle/>
          <a:p/>
        </p:txBody>
      </p:sp>
      <p:sp>
        <p:nvSpPr>
          <p:cNvPr id="980" name="Line 1195"/>
          <p:cNvSpPr/>
          <p:nvPr/>
        </p:nvSpPr>
        <p:spPr>
          <a:xfrm flipH="1">
            <a:off x="4419599" y="3429000"/>
            <a:ext cx="304801" cy="0"/>
          </a:xfrm>
          <a:prstGeom prst="line">
            <a:avLst/>
          </a:prstGeom>
          <a:ln>
            <a:solidFill>
              <a:srgbClr val="000000"/>
            </a:solidFill>
            <a:tailEnd type="triangle"/>
          </a:ln>
        </p:spPr>
        <p:txBody>
          <a:bodyPr lIns="0" tIns="0" rIns="0" bIns="0"/>
          <a:lstStyle/>
          <a:p/>
        </p:txBody>
      </p:sp>
      <p:sp>
        <p:nvSpPr>
          <p:cNvPr id="981" name="Line 1196"/>
          <p:cNvSpPr/>
          <p:nvPr/>
        </p:nvSpPr>
        <p:spPr>
          <a:xfrm flipV="1">
            <a:off x="6096000" y="3047999"/>
            <a:ext cx="0" cy="228601"/>
          </a:xfrm>
          <a:prstGeom prst="line">
            <a:avLst/>
          </a:prstGeom>
          <a:ln>
            <a:solidFill>
              <a:srgbClr val="000000"/>
            </a:solidFill>
            <a:tailEnd type="triangle"/>
          </a:ln>
        </p:spPr>
        <p:txBody>
          <a:bodyPr lIns="0" tIns="0" rIns="0" bIns="0"/>
          <a:lstStyle/>
          <a:p/>
        </p:txBody>
      </p:sp>
      <p:sp>
        <p:nvSpPr>
          <p:cNvPr id="982" name="Line 1197"/>
          <p:cNvSpPr/>
          <p:nvPr/>
        </p:nvSpPr>
        <p:spPr>
          <a:xfrm flipH="1" flipV="1">
            <a:off x="6324599" y="3657599"/>
            <a:ext cx="228601" cy="228601"/>
          </a:xfrm>
          <a:prstGeom prst="line">
            <a:avLst/>
          </a:prstGeom>
          <a:ln>
            <a:solidFill>
              <a:srgbClr val="000000"/>
            </a:solidFill>
            <a:tailEnd type="triangle"/>
          </a:ln>
        </p:spPr>
        <p:txBody>
          <a:bodyPr lIns="0" tIns="0" rIns="0" bIns="0"/>
          <a:lstStyle/>
          <a:p/>
        </p:txBody>
      </p:sp>
      <p:sp>
        <p:nvSpPr>
          <p:cNvPr id="983" name="Line 1198"/>
          <p:cNvSpPr/>
          <p:nvPr/>
        </p:nvSpPr>
        <p:spPr>
          <a:xfrm flipH="1" flipV="1">
            <a:off x="7010399" y="3200399"/>
            <a:ext cx="228601" cy="228602"/>
          </a:xfrm>
          <a:prstGeom prst="line">
            <a:avLst/>
          </a:prstGeom>
          <a:ln>
            <a:solidFill>
              <a:srgbClr val="000000"/>
            </a:solidFill>
            <a:tailEnd type="triangle"/>
          </a:ln>
        </p:spPr>
        <p:txBody>
          <a:bodyPr lIns="0" tIns="0" rIns="0" bIns="0"/>
          <a:lstStyle/>
          <a:p/>
        </p:txBody>
      </p:sp>
      <p:sp>
        <p:nvSpPr>
          <p:cNvPr id="984" name="Line 1199"/>
          <p:cNvSpPr/>
          <p:nvPr/>
        </p:nvSpPr>
        <p:spPr>
          <a:xfrm flipH="1" flipV="1">
            <a:off x="7696199" y="3200399"/>
            <a:ext cx="228601" cy="228602"/>
          </a:xfrm>
          <a:prstGeom prst="line">
            <a:avLst/>
          </a:prstGeom>
          <a:ln>
            <a:solidFill>
              <a:srgbClr val="000000"/>
            </a:solidFill>
            <a:tailEnd type="triangle"/>
          </a:ln>
        </p:spPr>
        <p:txBody>
          <a:bodyPr lIns="0" tIns="0" rIns="0" bIns="0"/>
          <a:lstStyle/>
          <a:p/>
        </p:txBody>
      </p:sp>
      <p:sp>
        <p:nvSpPr>
          <p:cNvPr id="985" name="Line 1200"/>
          <p:cNvSpPr/>
          <p:nvPr/>
        </p:nvSpPr>
        <p:spPr>
          <a:xfrm flipH="1">
            <a:off x="7619999" y="3429000"/>
            <a:ext cx="304801" cy="0"/>
          </a:xfrm>
          <a:prstGeom prst="line">
            <a:avLst/>
          </a:prstGeom>
          <a:ln>
            <a:solidFill>
              <a:srgbClr val="000000"/>
            </a:solidFill>
            <a:tailEnd type="triangle"/>
          </a:ln>
        </p:spPr>
        <p:txBody>
          <a:bodyPr lIns="0" tIns="0" rIns="0" bIns="0"/>
          <a:lstStyle/>
          <a:p/>
        </p:txBody>
      </p:sp>
      <p:sp>
        <p:nvSpPr>
          <p:cNvPr id="986" name="Line 1201"/>
          <p:cNvSpPr/>
          <p:nvPr/>
        </p:nvSpPr>
        <p:spPr>
          <a:xfrm flipH="1" flipV="1">
            <a:off x="1828799" y="3657599"/>
            <a:ext cx="228601" cy="228601"/>
          </a:xfrm>
          <a:prstGeom prst="line">
            <a:avLst/>
          </a:prstGeom>
          <a:ln>
            <a:solidFill>
              <a:srgbClr val="000000"/>
            </a:solidFill>
            <a:tailEnd type="triangle"/>
          </a:ln>
        </p:spPr>
        <p:txBody>
          <a:bodyPr lIns="0" tIns="0" rIns="0" bIns="0"/>
          <a:lstStyle/>
          <a:p/>
        </p:txBody>
      </p:sp>
      <p:sp>
        <p:nvSpPr>
          <p:cNvPr id="987" name="Line 1202"/>
          <p:cNvSpPr/>
          <p:nvPr/>
        </p:nvSpPr>
        <p:spPr>
          <a:xfrm flipV="1">
            <a:off x="3505200" y="3581399"/>
            <a:ext cx="0" cy="228601"/>
          </a:xfrm>
          <a:prstGeom prst="line">
            <a:avLst/>
          </a:prstGeom>
          <a:ln>
            <a:solidFill>
              <a:srgbClr val="000000"/>
            </a:solidFill>
            <a:tailEnd type="triangle"/>
          </a:ln>
        </p:spPr>
        <p:txBody>
          <a:bodyPr lIns="0" tIns="0" rIns="0" bIns="0"/>
          <a:lstStyle/>
          <a:p/>
        </p:txBody>
      </p:sp>
      <p:sp>
        <p:nvSpPr>
          <p:cNvPr id="988" name="Line 1203"/>
          <p:cNvSpPr/>
          <p:nvPr/>
        </p:nvSpPr>
        <p:spPr>
          <a:xfrm flipH="1" flipV="1">
            <a:off x="3809999" y="3733799"/>
            <a:ext cx="228601" cy="228601"/>
          </a:xfrm>
          <a:prstGeom prst="line">
            <a:avLst/>
          </a:prstGeom>
          <a:ln>
            <a:solidFill>
              <a:srgbClr val="000000"/>
            </a:solidFill>
            <a:tailEnd type="triangle"/>
          </a:ln>
        </p:spPr>
        <p:txBody>
          <a:bodyPr lIns="0" tIns="0" rIns="0" bIns="0"/>
          <a:lstStyle/>
          <a:p/>
        </p:txBody>
      </p:sp>
      <p:sp>
        <p:nvSpPr>
          <p:cNvPr id="989" name="Line 1205"/>
          <p:cNvSpPr/>
          <p:nvPr/>
        </p:nvSpPr>
        <p:spPr>
          <a:xfrm flipV="1">
            <a:off x="4162425" y="3552824"/>
            <a:ext cx="0" cy="228601"/>
          </a:xfrm>
          <a:prstGeom prst="line">
            <a:avLst/>
          </a:prstGeom>
          <a:ln>
            <a:solidFill>
              <a:srgbClr val="000000"/>
            </a:solidFill>
            <a:tailEnd type="triangle"/>
          </a:ln>
        </p:spPr>
        <p:txBody>
          <a:bodyPr lIns="0" tIns="0" rIns="0" bIns="0"/>
          <a:lstStyle/>
          <a:p/>
        </p:txBody>
      </p:sp>
      <p:sp>
        <p:nvSpPr>
          <p:cNvPr id="990" name="Line 1206"/>
          <p:cNvSpPr/>
          <p:nvPr/>
        </p:nvSpPr>
        <p:spPr>
          <a:xfrm flipH="1" flipV="1">
            <a:off x="3809999" y="3200399"/>
            <a:ext cx="228601" cy="228601"/>
          </a:xfrm>
          <a:prstGeom prst="line">
            <a:avLst/>
          </a:prstGeom>
          <a:ln>
            <a:solidFill>
              <a:srgbClr val="000000"/>
            </a:solidFill>
            <a:tailEnd type="triangle"/>
          </a:ln>
        </p:spPr>
        <p:txBody>
          <a:bodyPr lIns="0" tIns="0" rIns="0" bIns="0"/>
          <a:lstStyle/>
          <a:p/>
        </p:txBody>
      </p:sp>
      <p:sp>
        <p:nvSpPr>
          <p:cNvPr id="991" name="Line 1207"/>
          <p:cNvSpPr/>
          <p:nvPr/>
        </p:nvSpPr>
        <p:spPr>
          <a:xfrm flipH="1">
            <a:off x="5029199" y="3886200"/>
            <a:ext cx="304801" cy="0"/>
          </a:xfrm>
          <a:prstGeom prst="line">
            <a:avLst/>
          </a:prstGeom>
          <a:ln>
            <a:solidFill>
              <a:srgbClr val="000000"/>
            </a:solidFill>
            <a:tailEnd type="triangle"/>
          </a:ln>
        </p:spPr>
        <p:txBody>
          <a:bodyPr lIns="0" tIns="0" rIns="0" bIns="0"/>
          <a:lstStyle/>
          <a:p/>
        </p:txBody>
      </p:sp>
      <p:sp>
        <p:nvSpPr>
          <p:cNvPr id="992" name="Line 1208"/>
          <p:cNvSpPr/>
          <p:nvPr/>
        </p:nvSpPr>
        <p:spPr>
          <a:xfrm flipV="1">
            <a:off x="6762750" y="3552824"/>
            <a:ext cx="0" cy="228601"/>
          </a:xfrm>
          <a:prstGeom prst="line">
            <a:avLst/>
          </a:prstGeom>
          <a:ln>
            <a:solidFill>
              <a:srgbClr val="000000"/>
            </a:solidFill>
            <a:tailEnd type="triangle"/>
          </a:ln>
        </p:spPr>
        <p:txBody>
          <a:bodyPr lIns="0" tIns="0" rIns="0" bIns="0"/>
          <a:lstStyle/>
          <a:p/>
        </p:txBody>
      </p:sp>
      <p:sp>
        <p:nvSpPr>
          <p:cNvPr id="993" name="Line 1209"/>
          <p:cNvSpPr/>
          <p:nvPr/>
        </p:nvSpPr>
        <p:spPr>
          <a:xfrm flipH="1" flipV="1">
            <a:off x="6324599" y="3200399"/>
            <a:ext cx="228601" cy="228601"/>
          </a:xfrm>
          <a:prstGeom prst="line">
            <a:avLst/>
          </a:prstGeom>
          <a:ln>
            <a:solidFill>
              <a:srgbClr val="000000"/>
            </a:solidFill>
            <a:tailEnd type="triangle"/>
          </a:ln>
        </p:spPr>
        <p:txBody>
          <a:bodyPr lIns="0" tIns="0" rIns="0" bIns="0"/>
          <a:lstStyle/>
          <a:p/>
        </p:txBody>
      </p:sp>
      <p:sp>
        <p:nvSpPr>
          <p:cNvPr id="994" name="Line 1210"/>
          <p:cNvSpPr/>
          <p:nvPr/>
        </p:nvSpPr>
        <p:spPr>
          <a:xfrm flipV="1">
            <a:off x="7391400" y="3524249"/>
            <a:ext cx="0" cy="228601"/>
          </a:xfrm>
          <a:prstGeom prst="line">
            <a:avLst/>
          </a:prstGeom>
          <a:ln>
            <a:solidFill>
              <a:srgbClr val="000000"/>
            </a:solidFill>
            <a:tailEnd type="triangle"/>
          </a:ln>
        </p:spPr>
        <p:txBody>
          <a:bodyPr lIns="0" tIns="0" rIns="0" bIns="0"/>
          <a:lstStyle/>
          <a:p/>
        </p:txBody>
      </p:sp>
      <p:sp>
        <p:nvSpPr>
          <p:cNvPr id="995" name="Line 1211"/>
          <p:cNvSpPr/>
          <p:nvPr/>
        </p:nvSpPr>
        <p:spPr>
          <a:xfrm flipH="1" flipV="1">
            <a:off x="7619999" y="4152899"/>
            <a:ext cx="228601" cy="228602"/>
          </a:xfrm>
          <a:prstGeom prst="line">
            <a:avLst/>
          </a:prstGeom>
          <a:ln>
            <a:solidFill>
              <a:srgbClr val="000000"/>
            </a:solidFill>
            <a:tailEnd type="triangle"/>
          </a:ln>
        </p:spPr>
        <p:txBody>
          <a:bodyPr lIns="0" tIns="0" rIns="0" bIns="0"/>
          <a:lstStyle/>
          <a:p/>
        </p:txBody>
      </p:sp>
      <p:sp>
        <p:nvSpPr>
          <p:cNvPr id="996" name="Line 1212"/>
          <p:cNvSpPr/>
          <p:nvPr/>
        </p:nvSpPr>
        <p:spPr>
          <a:xfrm flipV="1">
            <a:off x="4800600" y="4038599"/>
            <a:ext cx="0" cy="228601"/>
          </a:xfrm>
          <a:prstGeom prst="line">
            <a:avLst/>
          </a:prstGeom>
          <a:ln>
            <a:solidFill>
              <a:srgbClr val="000000"/>
            </a:solidFill>
            <a:tailEnd type="triangle"/>
          </a:ln>
        </p:spPr>
        <p:txBody>
          <a:bodyPr lIns="0" tIns="0" rIns="0" bIns="0"/>
          <a:lstStyle/>
          <a:p/>
        </p:txBody>
      </p:sp>
      <p:sp>
        <p:nvSpPr>
          <p:cNvPr id="997" name="Line 1213"/>
          <p:cNvSpPr/>
          <p:nvPr/>
        </p:nvSpPr>
        <p:spPr>
          <a:xfrm flipH="1" flipV="1">
            <a:off x="5029199" y="4114799"/>
            <a:ext cx="228601" cy="228601"/>
          </a:xfrm>
          <a:prstGeom prst="line">
            <a:avLst/>
          </a:prstGeom>
          <a:ln>
            <a:solidFill>
              <a:srgbClr val="000000"/>
            </a:solidFill>
            <a:tailEnd type="triangle"/>
          </a:ln>
        </p:spPr>
        <p:txBody>
          <a:bodyPr lIns="0" tIns="0" rIns="0" bIns="0"/>
          <a:lstStyle/>
          <a:p/>
        </p:txBody>
      </p:sp>
      <p:sp>
        <p:nvSpPr>
          <p:cNvPr id="998" name="Line 1214"/>
          <p:cNvSpPr/>
          <p:nvPr/>
        </p:nvSpPr>
        <p:spPr>
          <a:xfrm flipV="1">
            <a:off x="6096000" y="4019549"/>
            <a:ext cx="0" cy="228601"/>
          </a:xfrm>
          <a:prstGeom prst="line">
            <a:avLst/>
          </a:prstGeom>
          <a:ln>
            <a:solidFill>
              <a:srgbClr val="000000"/>
            </a:solidFill>
            <a:tailEnd type="triangle"/>
          </a:ln>
        </p:spPr>
        <p:txBody>
          <a:bodyPr lIns="0" tIns="0" rIns="0" bIns="0"/>
          <a:lstStyle/>
          <a:p/>
        </p:txBody>
      </p:sp>
      <p:sp>
        <p:nvSpPr>
          <p:cNvPr id="999" name="Line 1215"/>
          <p:cNvSpPr/>
          <p:nvPr/>
        </p:nvSpPr>
        <p:spPr>
          <a:xfrm flipH="1">
            <a:off x="5714999" y="4419600"/>
            <a:ext cx="304801" cy="0"/>
          </a:xfrm>
          <a:prstGeom prst="line">
            <a:avLst/>
          </a:prstGeom>
          <a:ln>
            <a:solidFill>
              <a:srgbClr val="000000"/>
            </a:solidFill>
            <a:tailEnd type="triangle"/>
          </a:ln>
        </p:spPr>
        <p:txBody>
          <a:bodyPr lIns="0" tIns="0" rIns="0" bIns="0"/>
          <a:lstStyle/>
          <a:p/>
        </p:txBody>
      </p:sp>
      <p:sp>
        <p:nvSpPr>
          <p:cNvPr id="1000" name="Line 1216"/>
          <p:cNvSpPr/>
          <p:nvPr/>
        </p:nvSpPr>
        <p:spPr>
          <a:xfrm flipH="1" flipV="1">
            <a:off x="5753099" y="4171949"/>
            <a:ext cx="228601" cy="228601"/>
          </a:xfrm>
          <a:prstGeom prst="line">
            <a:avLst/>
          </a:prstGeom>
          <a:ln>
            <a:solidFill>
              <a:srgbClr val="000000"/>
            </a:solidFill>
            <a:tailEnd type="triangle"/>
          </a:ln>
        </p:spPr>
        <p:txBody>
          <a:bodyPr lIns="0" tIns="0" rIns="0" bIns="0"/>
          <a:lstStyle/>
          <a:p/>
        </p:txBody>
      </p:sp>
      <p:sp>
        <p:nvSpPr>
          <p:cNvPr id="1001" name="Line 1217"/>
          <p:cNvSpPr/>
          <p:nvPr/>
        </p:nvSpPr>
        <p:spPr>
          <a:xfrm flipH="1" flipV="1">
            <a:off x="6324599" y="4162424"/>
            <a:ext cx="228601" cy="228601"/>
          </a:xfrm>
          <a:prstGeom prst="line">
            <a:avLst/>
          </a:prstGeom>
          <a:ln>
            <a:solidFill>
              <a:srgbClr val="000000"/>
            </a:solidFill>
            <a:tailEnd type="triangle"/>
          </a:ln>
        </p:spPr>
        <p:txBody>
          <a:bodyPr lIns="0" tIns="0" rIns="0" bIns="0"/>
          <a:lstStyle/>
          <a:p/>
        </p:txBody>
      </p:sp>
      <p:sp>
        <p:nvSpPr>
          <p:cNvPr id="1002" name="Line 1218"/>
          <p:cNvSpPr/>
          <p:nvPr/>
        </p:nvSpPr>
        <p:spPr>
          <a:xfrm flipH="1">
            <a:off x="6934199" y="4419600"/>
            <a:ext cx="304801" cy="0"/>
          </a:xfrm>
          <a:prstGeom prst="line">
            <a:avLst/>
          </a:prstGeom>
          <a:ln>
            <a:solidFill>
              <a:srgbClr val="000000"/>
            </a:solidFill>
            <a:tailEnd type="triangle"/>
          </a:ln>
        </p:spPr>
        <p:txBody>
          <a:bodyPr lIns="0" tIns="0" rIns="0" bIns="0"/>
          <a:lstStyle/>
          <a:p/>
        </p:txBody>
      </p:sp>
      <p:sp>
        <p:nvSpPr>
          <p:cNvPr id="1003" name="Line 1219"/>
          <p:cNvSpPr/>
          <p:nvPr/>
        </p:nvSpPr>
        <p:spPr>
          <a:xfrm flipV="1">
            <a:off x="7391400" y="4048124"/>
            <a:ext cx="0" cy="228601"/>
          </a:xfrm>
          <a:prstGeom prst="line">
            <a:avLst/>
          </a:prstGeom>
          <a:ln>
            <a:solidFill>
              <a:srgbClr val="000000"/>
            </a:solidFill>
            <a:tailEnd type="triangle"/>
          </a:ln>
        </p:spPr>
        <p:txBody>
          <a:bodyPr lIns="0" tIns="0" rIns="0" bIns="0"/>
          <a:lstStyle/>
          <a:p/>
        </p:txBody>
      </p:sp>
      <p:sp>
        <p:nvSpPr>
          <p:cNvPr id="1004" name="Line 1220"/>
          <p:cNvSpPr/>
          <p:nvPr/>
        </p:nvSpPr>
        <p:spPr>
          <a:xfrm flipV="1">
            <a:off x="8048625" y="4038599"/>
            <a:ext cx="0" cy="228601"/>
          </a:xfrm>
          <a:prstGeom prst="line">
            <a:avLst/>
          </a:prstGeom>
          <a:ln>
            <a:solidFill>
              <a:srgbClr val="000000"/>
            </a:solidFill>
            <a:tailEnd type="triangle"/>
          </a:ln>
        </p:spPr>
        <p:txBody>
          <a:bodyPr lIns="0" tIns="0" rIns="0" bIns="0"/>
          <a:lstStyle/>
          <a:p/>
        </p:txBody>
      </p:sp>
      <p:sp>
        <p:nvSpPr>
          <p:cNvPr id="1005" name="Line 1221"/>
          <p:cNvSpPr/>
          <p:nvPr/>
        </p:nvSpPr>
        <p:spPr>
          <a:xfrm flipH="1" flipV="1">
            <a:off x="7619999" y="3695699"/>
            <a:ext cx="228601" cy="228602"/>
          </a:xfrm>
          <a:prstGeom prst="line">
            <a:avLst/>
          </a:prstGeom>
          <a:ln>
            <a:solidFill>
              <a:srgbClr val="000000"/>
            </a:solidFill>
            <a:tailEnd type="triangle"/>
          </a:ln>
        </p:spPr>
        <p:txBody>
          <a:bodyPr lIns="0" tIns="0" rIns="0" bIns="0"/>
          <a:lstStyle/>
          <a:p/>
        </p:txBody>
      </p:sp>
      <p:sp>
        <p:nvSpPr>
          <p:cNvPr id="1006" name="Line 1222"/>
          <p:cNvSpPr/>
          <p:nvPr/>
        </p:nvSpPr>
        <p:spPr>
          <a:xfrm flipV="1">
            <a:off x="4810125" y="4514849"/>
            <a:ext cx="0" cy="228601"/>
          </a:xfrm>
          <a:prstGeom prst="line">
            <a:avLst/>
          </a:prstGeom>
          <a:ln>
            <a:solidFill>
              <a:srgbClr val="000000"/>
            </a:solidFill>
            <a:tailEnd type="triangle"/>
          </a:ln>
        </p:spPr>
        <p:txBody>
          <a:bodyPr lIns="0" tIns="0" rIns="0" bIns="0"/>
          <a:lstStyle/>
          <a:p/>
        </p:txBody>
      </p:sp>
      <p:sp>
        <p:nvSpPr>
          <p:cNvPr id="1007" name="Line 1224"/>
          <p:cNvSpPr/>
          <p:nvPr/>
        </p:nvSpPr>
        <p:spPr>
          <a:xfrm flipH="1" flipV="1">
            <a:off x="5067299" y="4629149"/>
            <a:ext cx="228601" cy="228601"/>
          </a:xfrm>
          <a:prstGeom prst="line">
            <a:avLst/>
          </a:prstGeom>
          <a:ln>
            <a:solidFill>
              <a:srgbClr val="000000"/>
            </a:solidFill>
            <a:tailEnd type="triangle"/>
          </a:ln>
        </p:spPr>
        <p:txBody>
          <a:bodyPr lIns="0" tIns="0" rIns="0" bIns="0"/>
          <a:lstStyle/>
          <a:p/>
        </p:txBody>
      </p:sp>
      <p:sp>
        <p:nvSpPr>
          <p:cNvPr id="1008" name="Line 1225"/>
          <p:cNvSpPr/>
          <p:nvPr/>
        </p:nvSpPr>
        <p:spPr>
          <a:xfrm flipV="1">
            <a:off x="5457825" y="4514849"/>
            <a:ext cx="0" cy="228601"/>
          </a:xfrm>
          <a:prstGeom prst="line">
            <a:avLst/>
          </a:prstGeom>
          <a:ln>
            <a:solidFill>
              <a:srgbClr val="000000"/>
            </a:solidFill>
            <a:tailEnd type="triangle"/>
          </a:ln>
        </p:spPr>
        <p:txBody>
          <a:bodyPr lIns="0" tIns="0" rIns="0" bIns="0"/>
          <a:lstStyle/>
          <a:p/>
        </p:txBody>
      </p:sp>
      <p:sp>
        <p:nvSpPr>
          <p:cNvPr id="1009" name="Line 1226"/>
          <p:cNvSpPr/>
          <p:nvPr/>
        </p:nvSpPr>
        <p:spPr>
          <a:xfrm flipH="1" flipV="1">
            <a:off x="5714999" y="4657724"/>
            <a:ext cx="228601" cy="228601"/>
          </a:xfrm>
          <a:prstGeom prst="line">
            <a:avLst/>
          </a:prstGeom>
          <a:ln>
            <a:solidFill>
              <a:srgbClr val="000000"/>
            </a:solidFill>
            <a:tailEnd type="triangle"/>
          </a:ln>
        </p:spPr>
        <p:txBody>
          <a:bodyPr lIns="0" tIns="0" rIns="0" bIns="0"/>
          <a:lstStyle/>
          <a:p/>
        </p:txBody>
      </p:sp>
      <p:sp>
        <p:nvSpPr>
          <p:cNvPr id="1010" name="Line 1227"/>
          <p:cNvSpPr/>
          <p:nvPr/>
        </p:nvSpPr>
        <p:spPr>
          <a:xfrm flipV="1">
            <a:off x="6743700" y="4533899"/>
            <a:ext cx="0" cy="228601"/>
          </a:xfrm>
          <a:prstGeom prst="line">
            <a:avLst/>
          </a:prstGeom>
          <a:ln>
            <a:solidFill>
              <a:srgbClr val="000000"/>
            </a:solidFill>
            <a:tailEnd type="triangle"/>
          </a:ln>
        </p:spPr>
        <p:txBody>
          <a:bodyPr lIns="0" tIns="0" rIns="0" bIns="0"/>
          <a:lstStyle/>
          <a:p/>
        </p:txBody>
      </p:sp>
      <p:sp>
        <p:nvSpPr>
          <p:cNvPr id="1011" name="Line 1228"/>
          <p:cNvSpPr/>
          <p:nvPr/>
        </p:nvSpPr>
        <p:spPr>
          <a:xfrm flipH="1" flipV="1">
            <a:off x="7010399" y="4648199"/>
            <a:ext cx="228601" cy="228602"/>
          </a:xfrm>
          <a:prstGeom prst="line">
            <a:avLst/>
          </a:prstGeom>
          <a:ln>
            <a:solidFill>
              <a:srgbClr val="000000"/>
            </a:solidFill>
            <a:tailEnd type="triangle"/>
          </a:ln>
        </p:spPr>
        <p:txBody>
          <a:bodyPr lIns="0" tIns="0" rIns="0" bIns="0"/>
          <a:lstStyle/>
          <a:p/>
        </p:txBody>
      </p:sp>
      <p:sp>
        <p:nvSpPr>
          <p:cNvPr id="1012" name="Line 1229"/>
          <p:cNvSpPr/>
          <p:nvPr/>
        </p:nvSpPr>
        <p:spPr>
          <a:xfrm flipH="1" flipV="1">
            <a:off x="7619999" y="4648199"/>
            <a:ext cx="228601" cy="228602"/>
          </a:xfrm>
          <a:prstGeom prst="line">
            <a:avLst/>
          </a:prstGeom>
          <a:ln>
            <a:solidFill>
              <a:srgbClr val="000000"/>
            </a:solidFill>
            <a:tailEnd type="triangle"/>
          </a:ln>
        </p:spPr>
        <p:txBody>
          <a:bodyPr lIns="0" tIns="0" rIns="0" bIns="0"/>
          <a:lstStyle/>
          <a:p/>
        </p:txBody>
      </p:sp>
      <p:sp>
        <p:nvSpPr>
          <p:cNvPr id="1013" name="Line 1230"/>
          <p:cNvSpPr/>
          <p:nvPr/>
        </p:nvSpPr>
        <p:spPr>
          <a:xfrm flipH="1">
            <a:off x="7543799" y="4876800"/>
            <a:ext cx="304801" cy="0"/>
          </a:xfrm>
          <a:prstGeom prst="line">
            <a:avLst/>
          </a:prstGeom>
          <a:ln>
            <a:solidFill>
              <a:srgbClr val="000000"/>
            </a:solidFill>
            <a:tailEnd type="triangle"/>
          </a:ln>
        </p:spPr>
        <p:txBody>
          <a:bodyPr lIns="0" tIns="0" rIns="0" bIns="0"/>
          <a:lstStyle/>
          <a:p/>
        </p:txBody>
      </p:sp>
      <p:sp>
        <p:nvSpPr>
          <p:cNvPr id="1014" name="Line 1231"/>
          <p:cNvSpPr/>
          <p:nvPr/>
        </p:nvSpPr>
        <p:spPr>
          <a:xfrm flipV="1">
            <a:off x="6753225" y="5029199"/>
            <a:ext cx="0" cy="228601"/>
          </a:xfrm>
          <a:prstGeom prst="line">
            <a:avLst/>
          </a:prstGeom>
          <a:ln>
            <a:solidFill>
              <a:srgbClr val="000000"/>
            </a:solidFill>
            <a:tailEnd type="triangle"/>
          </a:ln>
        </p:spPr>
        <p:txBody>
          <a:bodyPr lIns="0" tIns="0" rIns="0" bIns="0"/>
          <a:lstStyle/>
          <a:p/>
        </p:txBody>
      </p:sp>
      <p:sp>
        <p:nvSpPr>
          <p:cNvPr id="1015" name="Line 1232"/>
          <p:cNvSpPr/>
          <p:nvPr/>
        </p:nvSpPr>
        <p:spPr>
          <a:xfrm flipH="1" flipV="1">
            <a:off x="7010399" y="5181599"/>
            <a:ext cx="228601" cy="228602"/>
          </a:xfrm>
          <a:prstGeom prst="line">
            <a:avLst/>
          </a:prstGeom>
          <a:ln>
            <a:solidFill>
              <a:srgbClr val="000000"/>
            </a:solidFill>
            <a:tailEnd type="triangle"/>
          </a:ln>
        </p:spPr>
        <p:txBody>
          <a:bodyPr lIns="0" tIns="0" rIns="0" bIns="0"/>
          <a:lstStyle/>
          <a:p/>
        </p:txBody>
      </p:sp>
      <p:sp>
        <p:nvSpPr>
          <p:cNvPr id="1016" name="Line 1233"/>
          <p:cNvSpPr/>
          <p:nvPr/>
        </p:nvSpPr>
        <p:spPr>
          <a:xfrm flipV="1">
            <a:off x="7391400" y="5486399"/>
            <a:ext cx="0" cy="228601"/>
          </a:xfrm>
          <a:prstGeom prst="line">
            <a:avLst/>
          </a:prstGeom>
          <a:ln>
            <a:solidFill>
              <a:srgbClr val="000000"/>
            </a:solidFill>
            <a:tailEnd type="triangle"/>
          </a:ln>
        </p:spPr>
        <p:txBody>
          <a:bodyPr lIns="0" tIns="0" rIns="0" bIns="0"/>
          <a:lstStyle/>
          <a:p/>
        </p:txBody>
      </p:sp>
      <p:sp>
        <p:nvSpPr>
          <p:cNvPr id="1017" name="Line 1234"/>
          <p:cNvSpPr/>
          <p:nvPr/>
        </p:nvSpPr>
        <p:spPr>
          <a:xfrm flipH="1" flipV="1">
            <a:off x="7610474" y="5143499"/>
            <a:ext cx="228601" cy="228602"/>
          </a:xfrm>
          <a:prstGeom prst="line">
            <a:avLst/>
          </a:prstGeom>
          <a:ln>
            <a:solidFill>
              <a:srgbClr val="000000"/>
            </a:solidFill>
            <a:tailEnd type="triangle"/>
          </a:ln>
        </p:spPr>
        <p:txBody>
          <a:bodyPr lIns="0" tIns="0" rIns="0" bIns="0"/>
          <a:lstStyle/>
          <a:p/>
        </p:txBody>
      </p:sp>
      <p:sp>
        <p:nvSpPr>
          <p:cNvPr id="1018" name="Line 1235"/>
          <p:cNvSpPr/>
          <p:nvPr/>
        </p:nvSpPr>
        <p:spPr>
          <a:xfrm flipH="1" flipV="1">
            <a:off x="2514599" y="5638799"/>
            <a:ext cx="228601" cy="228601"/>
          </a:xfrm>
          <a:prstGeom prst="line">
            <a:avLst/>
          </a:prstGeom>
          <a:ln>
            <a:solidFill>
              <a:srgbClr val="000000"/>
            </a:solidFill>
            <a:tailEnd type="triangle"/>
          </a:ln>
        </p:spPr>
        <p:txBody>
          <a:bodyPr lIns="0" tIns="0" rIns="0" bIns="0"/>
          <a:lstStyle/>
          <a:p/>
        </p:txBody>
      </p:sp>
      <p:sp>
        <p:nvSpPr>
          <p:cNvPr id="1019" name="Line 1236"/>
          <p:cNvSpPr/>
          <p:nvPr/>
        </p:nvSpPr>
        <p:spPr>
          <a:xfrm flipH="1" flipV="1">
            <a:off x="3124199" y="5648324"/>
            <a:ext cx="228601" cy="228601"/>
          </a:xfrm>
          <a:prstGeom prst="line">
            <a:avLst/>
          </a:prstGeom>
          <a:ln>
            <a:solidFill>
              <a:srgbClr val="000000"/>
            </a:solidFill>
            <a:tailEnd type="triangle"/>
          </a:ln>
        </p:spPr>
        <p:txBody>
          <a:bodyPr lIns="0" tIns="0" rIns="0" bIns="0"/>
          <a:lstStyle/>
          <a:p/>
        </p:txBody>
      </p:sp>
      <p:sp>
        <p:nvSpPr>
          <p:cNvPr id="1020" name="Line 1237"/>
          <p:cNvSpPr/>
          <p:nvPr/>
        </p:nvSpPr>
        <p:spPr>
          <a:xfrm flipH="1" flipV="1">
            <a:off x="3762374" y="5667374"/>
            <a:ext cx="228601" cy="228601"/>
          </a:xfrm>
          <a:prstGeom prst="line">
            <a:avLst/>
          </a:prstGeom>
          <a:ln>
            <a:solidFill>
              <a:srgbClr val="000000"/>
            </a:solidFill>
            <a:tailEnd type="triangle"/>
          </a:ln>
        </p:spPr>
        <p:txBody>
          <a:bodyPr lIns="0" tIns="0" rIns="0" bIns="0"/>
          <a:lstStyle/>
          <a:p/>
        </p:txBody>
      </p:sp>
      <p:sp>
        <p:nvSpPr>
          <p:cNvPr id="1021" name="Line 1238"/>
          <p:cNvSpPr/>
          <p:nvPr/>
        </p:nvSpPr>
        <p:spPr>
          <a:xfrm flipH="1" flipV="1">
            <a:off x="5714999" y="5638799"/>
            <a:ext cx="228601" cy="228601"/>
          </a:xfrm>
          <a:prstGeom prst="line">
            <a:avLst/>
          </a:prstGeom>
          <a:ln>
            <a:solidFill>
              <a:srgbClr val="000000"/>
            </a:solidFill>
            <a:tailEnd type="triangle"/>
          </a:ln>
        </p:spPr>
        <p:txBody>
          <a:bodyPr lIns="0" tIns="0" rIns="0" bIns="0"/>
          <a:lstStyle/>
          <a:p/>
        </p:txBody>
      </p:sp>
      <p:sp>
        <p:nvSpPr>
          <p:cNvPr id="1022" name="Line 1239"/>
          <p:cNvSpPr/>
          <p:nvPr/>
        </p:nvSpPr>
        <p:spPr>
          <a:xfrm flipV="1">
            <a:off x="7391400" y="5029199"/>
            <a:ext cx="0" cy="228601"/>
          </a:xfrm>
          <a:prstGeom prst="line">
            <a:avLst/>
          </a:prstGeom>
          <a:ln>
            <a:solidFill>
              <a:srgbClr val="000000"/>
            </a:solidFill>
            <a:tailEnd type="triangle"/>
          </a:ln>
        </p:spPr>
        <p:txBody>
          <a:bodyPr lIns="0" tIns="0" rIns="0" bIns="0"/>
          <a:lstStyle/>
          <a:p/>
        </p:txBody>
      </p:sp>
      <p:sp>
        <p:nvSpPr>
          <p:cNvPr id="1023" name="Line 1240"/>
          <p:cNvSpPr/>
          <p:nvPr/>
        </p:nvSpPr>
        <p:spPr>
          <a:xfrm flipV="1">
            <a:off x="8058150" y="5505449"/>
            <a:ext cx="0" cy="228601"/>
          </a:xfrm>
          <a:prstGeom prst="line">
            <a:avLst/>
          </a:prstGeom>
          <a:ln>
            <a:solidFill>
              <a:srgbClr val="000000"/>
            </a:solidFill>
            <a:tailEnd type="triangle"/>
          </a:ln>
        </p:spPr>
        <p:txBody>
          <a:bodyPr lIns="0" tIns="0" rIns="0" bIns="0"/>
          <a:lstStyle/>
          <a:p/>
        </p:txBody>
      </p:sp>
      <p:sp>
        <p:nvSpPr>
          <p:cNvPr id="1024" name="Line 1241"/>
          <p:cNvSpPr/>
          <p:nvPr/>
        </p:nvSpPr>
        <p:spPr>
          <a:xfrm flipV="1">
            <a:off x="6096000" y="3562349"/>
            <a:ext cx="0" cy="228601"/>
          </a:xfrm>
          <a:prstGeom prst="line">
            <a:avLst/>
          </a:prstGeom>
          <a:ln>
            <a:solidFill>
              <a:srgbClr val="000000"/>
            </a:solidFill>
            <a:tailEnd type="triangle"/>
          </a:ln>
        </p:spPr>
        <p:txBody>
          <a:bodyPr lIns="0" tIns="0" rIns="0" bIns="0"/>
          <a:lstStyle/>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pSp>
        <p:nvGrpSpPr>
          <p:cNvPr id="1053" name="Group 91"/>
          <p:cNvGrpSpPr/>
          <p:nvPr/>
        </p:nvGrpSpPr>
        <p:grpSpPr>
          <a:xfrm>
            <a:off x="2712720" y="2530475"/>
            <a:ext cx="3870960" cy="970097"/>
            <a:chOff x="0" y="0"/>
            <a:chExt cx="3870959" cy="970096"/>
          </a:xfrm>
        </p:grpSpPr>
        <p:grpSp>
          <p:nvGrpSpPr>
            <p:cNvPr id="1045" name="Group 90"/>
            <p:cNvGrpSpPr/>
            <p:nvPr/>
          </p:nvGrpSpPr>
          <p:grpSpPr>
            <a:xfrm>
              <a:off x="0" y="0"/>
              <a:ext cx="3870960" cy="970097"/>
              <a:chOff x="0" y="0"/>
              <a:chExt cx="3870959" cy="970096"/>
            </a:xfrm>
          </p:grpSpPr>
          <p:sp>
            <p:nvSpPr>
              <p:cNvPr id="1027" name="Rectangle 22"/>
              <p:cNvSpPr txBox="1"/>
              <p:nvPr/>
            </p:nvSpPr>
            <p:spPr>
              <a:xfrm>
                <a:off x="3521075" y="487362"/>
                <a:ext cx="349886" cy="482735"/>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T</a:t>
                </a:r>
              </a:p>
            </p:txBody>
          </p:sp>
          <p:sp>
            <p:nvSpPr>
              <p:cNvPr id="1028" name="Rectangle 21"/>
              <p:cNvSpPr txBox="1"/>
              <p:nvPr/>
            </p:nvSpPr>
            <p:spPr>
              <a:xfrm>
                <a:off x="3082925" y="487362"/>
                <a:ext cx="346711" cy="482735"/>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T</a:t>
                </a:r>
              </a:p>
            </p:txBody>
          </p:sp>
          <p:sp>
            <p:nvSpPr>
              <p:cNvPr id="1029" name="Rectangle 20"/>
              <p:cNvSpPr txBox="1"/>
              <p:nvPr/>
            </p:nvSpPr>
            <p:spPr>
              <a:xfrm>
                <a:off x="2641600" y="487362"/>
                <a:ext cx="349886" cy="482735"/>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G</a:t>
                </a:r>
              </a:p>
            </p:txBody>
          </p:sp>
          <p:sp>
            <p:nvSpPr>
              <p:cNvPr id="1030" name="Rectangle 19"/>
              <p:cNvSpPr txBox="1"/>
              <p:nvPr/>
            </p:nvSpPr>
            <p:spPr>
              <a:xfrm>
                <a:off x="2200275" y="487362"/>
                <a:ext cx="349886" cy="482735"/>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latin typeface="Times New Roman" panose="02020603050405020304"/>
                    <a:ea typeface="Times New Roman" panose="02020603050405020304"/>
                    <a:cs typeface="Times New Roman" panose="02020603050405020304"/>
                    <a:sym typeface="Times New Roman" panose="02020603050405020304"/>
                  </a:defRPr>
                </a:lvl1pPr>
              </a:lstStyle>
              <a:p>
                <a:r>
                  <a:t>C</a:t>
                </a:r>
              </a:p>
            </p:txBody>
          </p:sp>
          <p:sp>
            <p:nvSpPr>
              <p:cNvPr id="1031" name="Rectangle 18"/>
              <p:cNvSpPr txBox="1"/>
              <p:nvPr/>
            </p:nvSpPr>
            <p:spPr>
              <a:xfrm>
                <a:off x="1762125" y="487362"/>
                <a:ext cx="346711" cy="482735"/>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latin typeface="Times New Roman" panose="02020603050405020304"/>
                    <a:ea typeface="Times New Roman" panose="02020603050405020304"/>
                    <a:cs typeface="Times New Roman" panose="02020603050405020304"/>
                    <a:sym typeface="Times New Roman" panose="02020603050405020304"/>
                  </a:defRPr>
                </a:lvl1pPr>
              </a:lstStyle>
              <a:p>
                <a:r>
                  <a:t>T</a:t>
                </a:r>
              </a:p>
            </p:txBody>
          </p:sp>
          <p:sp>
            <p:nvSpPr>
              <p:cNvPr id="1032" name="Rectangle 17"/>
              <p:cNvSpPr txBox="1"/>
              <p:nvPr/>
            </p:nvSpPr>
            <p:spPr>
              <a:xfrm>
                <a:off x="1320800" y="487362"/>
                <a:ext cx="349886" cy="482735"/>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A</a:t>
                </a:r>
              </a:p>
            </p:txBody>
          </p:sp>
          <p:sp>
            <p:nvSpPr>
              <p:cNvPr id="1033" name="Rectangle 16"/>
              <p:cNvSpPr txBox="1"/>
              <p:nvPr/>
            </p:nvSpPr>
            <p:spPr>
              <a:xfrm>
                <a:off x="879475" y="487362"/>
                <a:ext cx="349886" cy="482735"/>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A</a:t>
                </a:r>
              </a:p>
            </p:txBody>
          </p:sp>
          <p:sp>
            <p:nvSpPr>
              <p:cNvPr id="1034" name="Rectangle 15"/>
              <p:cNvSpPr txBox="1"/>
              <p:nvPr/>
            </p:nvSpPr>
            <p:spPr>
              <a:xfrm>
                <a:off x="441325" y="487362"/>
                <a:ext cx="346711" cy="482735"/>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C</a:t>
                </a:r>
              </a:p>
            </p:txBody>
          </p:sp>
          <p:sp>
            <p:nvSpPr>
              <p:cNvPr id="1035" name="Rectangle 14"/>
              <p:cNvSpPr txBox="1"/>
              <p:nvPr/>
            </p:nvSpPr>
            <p:spPr>
              <a:xfrm>
                <a:off x="0" y="487362"/>
                <a:ext cx="349886" cy="482735"/>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A</a:t>
                </a:r>
              </a:p>
            </p:txBody>
          </p:sp>
          <p:sp>
            <p:nvSpPr>
              <p:cNvPr id="1036" name="Rectangle 13"/>
              <p:cNvSpPr txBox="1"/>
              <p:nvPr/>
            </p:nvSpPr>
            <p:spPr>
              <a:xfrm>
                <a:off x="3521075" y="0"/>
                <a:ext cx="349886" cy="482734"/>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T</a:t>
                </a:r>
              </a:p>
            </p:txBody>
          </p:sp>
          <p:sp>
            <p:nvSpPr>
              <p:cNvPr id="1037" name="Rectangle 12"/>
              <p:cNvSpPr txBox="1"/>
              <p:nvPr/>
            </p:nvSpPr>
            <p:spPr>
              <a:xfrm>
                <a:off x="3082925" y="0"/>
                <a:ext cx="346711" cy="482734"/>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T</a:t>
                </a:r>
              </a:p>
            </p:txBody>
          </p:sp>
          <p:sp>
            <p:nvSpPr>
              <p:cNvPr id="1038" name="Rectangle 11"/>
              <p:cNvSpPr txBox="1"/>
              <p:nvPr/>
            </p:nvSpPr>
            <p:spPr>
              <a:xfrm>
                <a:off x="2641600" y="0"/>
                <a:ext cx="349886" cy="482734"/>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G</a:t>
                </a:r>
              </a:p>
            </p:txBody>
          </p:sp>
          <p:sp>
            <p:nvSpPr>
              <p:cNvPr id="1039" name="Rectangle 10"/>
              <p:cNvSpPr txBox="1"/>
              <p:nvPr/>
            </p:nvSpPr>
            <p:spPr>
              <a:xfrm>
                <a:off x="2200275" y="0"/>
                <a:ext cx="349886" cy="523240"/>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a:latin typeface="华文楷体" panose="02010600040101010101" charset="-122"/>
                    <a:ea typeface="华文楷体" panose="02010600040101010101" charset="-122"/>
                    <a:cs typeface="华文楷体" panose="02010600040101010101" charset="-122"/>
                    <a:sym typeface="华文楷体" panose="02010600040101010101" charset="-122"/>
                  </a:defRPr>
                </a:lvl1pPr>
              </a:lstStyle>
              <a:p>
                <a:pPr>
                  <a:defRPr b="1">
                    <a:latin typeface="Times New Roman" panose="02020603050405020304"/>
                    <a:ea typeface="Times New Roman" panose="02020603050405020304"/>
                    <a:cs typeface="Times New Roman" panose="02020603050405020304"/>
                    <a:sym typeface="Times New Roman" panose="02020603050405020304"/>
                  </a:defRPr>
                </a:pPr>
                <a:r>
                  <a:rPr b="0">
                    <a:latin typeface="华文楷体" panose="02010600040101010101" charset="-122"/>
                    <a:ea typeface="华文楷体" panose="02010600040101010101" charset="-122"/>
                    <a:cs typeface="华文楷体" panose="02010600040101010101" charset="-122"/>
                    <a:sym typeface="华文楷体" panose="02010600040101010101" charset="-122"/>
                  </a:rPr>
                  <a:t>－</a:t>
                </a:r>
                <a:endParaRPr b="0">
                  <a:latin typeface="华文楷体" panose="02010600040101010101" charset="-122"/>
                  <a:ea typeface="华文楷体" panose="02010600040101010101" charset="-122"/>
                  <a:cs typeface="华文楷体" panose="02010600040101010101" charset="-122"/>
                  <a:sym typeface="华文楷体" panose="02010600040101010101" charset="-122"/>
                </a:endParaRPr>
              </a:p>
            </p:txBody>
          </p:sp>
          <p:sp>
            <p:nvSpPr>
              <p:cNvPr id="1040" name="Rectangle 9"/>
              <p:cNvSpPr txBox="1"/>
              <p:nvPr/>
            </p:nvSpPr>
            <p:spPr>
              <a:xfrm>
                <a:off x="1762125" y="0"/>
                <a:ext cx="346711" cy="523240"/>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a:latin typeface="华文楷体" panose="02010600040101010101" charset="-122"/>
                    <a:ea typeface="华文楷体" panose="02010600040101010101" charset="-122"/>
                    <a:cs typeface="华文楷体" panose="02010600040101010101" charset="-122"/>
                    <a:sym typeface="华文楷体" panose="02010600040101010101" charset="-122"/>
                  </a:defRPr>
                </a:lvl1pPr>
              </a:lstStyle>
              <a:p>
                <a:pPr>
                  <a:defRPr b="1">
                    <a:latin typeface="Times New Roman" panose="02020603050405020304"/>
                    <a:ea typeface="Times New Roman" panose="02020603050405020304"/>
                    <a:cs typeface="Times New Roman" panose="02020603050405020304"/>
                    <a:sym typeface="Times New Roman" panose="02020603050405020304"/>
                  </a:defRPr>
                </a:pPr>
                <a:r>
                  <a:rPr b="0">
                    <a:latin typeface="华文楷体" panose="02010600040101010101" charset="-122"/>
                    <a:ea typeface="华文楷体" panose="02010600040101010101" charset="-122"/>
                    <a:cs typeface="华文楷体" panose="02010600040101010101" charset="-122"/>
                    <a:sym typeface="华文楷体" panose="02010600040101010101" charset="-122"/>
                  </a:rPr>
                  <a:t>－</a:t>
                </a:r>
                <a:endParaRPr b="0">
                  <a:latin typeface="华文楷体" panose="02010600040101010101" charset="-122"/>
                  <a:ea typeface="华文楷体" panose="02010600040101010101" charset="-122"/>
                  <a:cs typeface="华文楷体" panose="02010600040101010101" charset="-122"/>
                  <a:sym typeface="华文楷体" panose="02010600040101010101" charset="-122"/>
                </a:endParaRPr>
              </a:p>
            </p:txBody>
          </p:sp>
          <p:sp>
            <p:nvSpPr>
              <p:cNvPr id="1041" name="Rectangle 8"/>
              <p:cNvSpPr txBox="1"/>
              <p:nvPr/>
            </p:nvSpPr>
            <p:spPr>
              <a:xfrm>
                <a:off x="1320800" y="0"/>
                <a:ext cx="349886" cy="482734"/>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A</a:t>
                </a:r>
              </a:p>
            </p:txBody>
          </p:sp>
          <p:sp>
            <p:nvSpPr>
              <p:cNvPr id="1042" name="Rectangle 7"/>
              <p:cNvSpPr txBox="1"/>
              <p:nvPr/>
            </p:nvSpPr>
            <p:spPr>
              <a:xfrm>
                <a:off x="879475" y="0"/>
                <a:ext cx="349886" cy="482734"/>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A</a:t>
                </a:r>
              </a:p>
            </p:txBody>
          </p:sp>
          <p:sp>
            <p:nvSpPr>
              <p:cNvPr id="1043" name="Rectangle 6"/>
              <p:cNvSpPr txBox="1"/>
              <p:nvPr/>
            </p:nvSpPr>
            <p:spPr>
              <a:xfrm>
                <a:off x="441325" y="0"/>
                <a:ext cx="346711" cy="482734"/>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C</a:t>
                </a:r>
              </a:p>
            </p:txBody>
          </p:sp>
          <p:sp>
            <p:nvSpPr>
              <p:cNvPr id="1044" name="Rectangle 5"/>
              <p:cNvSpPr txBox="1"/>
              <p:nvPr/>
            </p:nvSpPr>
            <p:spPr>
              <a:xfrm>
                <a:off x="0" y="0"/>
                <a:ext cx="349886" cy="482734"/>
              </a:xfrm>
              <a:prstGeom prst="rect">
                <a:avLst/>
              </a:prstGeom>
              <a:noFill/>
              <a:ln w="12700" cap="flat">
                <a:noFill/>
                <a:miter lim="400000"/>
              </a:ln>
              <a:effectLst/>
            </p:spPr>
            <p:txBody>
              <a:bodyPr wrap="square" lIns="45719" tIns="45719" rIns="45719" bIns="45719" numCol="1" anchor="t">
                <a:spAutoFit/>
              </a:bodyPr>
              <a:lstStyle>
                <a:lvl1pPr algn="just">
                  <a:spcBef>
                    <a:spcPts val="1300"/>
                  </a:spcBef>
                  <a:defRPr sz="2800" b="1">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A</a:t>
                </a:r>
              </a:p>
            </p:txBody>
          </p:sp>
        </p:grpSp>
        <p:sp>
          <p:nvSpPr>
            <p:cNvPr id="1046" name="Line 81"/>
            <p:cNvSpPr/>
            <p:nvPr/>
          </p:nvSpPr>
          <p:spPr>
            <a:xfrm flipH="1">
              <a:off x="182880" y="428625"/>
              <a:ext cx="1" cy="152401"/>
            </a:xfrm>
            <a:prstGeom prst="line">
              <a:avLst/>
            </a:prstGeom>
            <a:noFill/>
            <a:ln w="9525" cap="flat">
              <a:solidFill>
                <a:srgbClr val="000000"/>
              </a:solidFill>
              <a:prstDash val="solid"/>
              <a:round/>
            </a:ln>
            <a:effectLst/>
          </p:spPr>
          <p:txBody>
            <a:bodyPr wrap="square" lIns="0" tIns="0" rIns="0" bIns="0" numCol="1" anchor="t">
              <a:noAutofit/>
            </a:bodyPr>
            <a:lstStyle/>
            <a:p/>
          </p:txBody>
        </p:sp>
        <p:sp>
          <p:nvSpPr>
            <p:cNvPr id="1047" name="Line 84"/>
            <p:cNvSpPr/>
            <p:nvPr/>
          </p:nvSpPr>
          <p:spPr>
            <a:xfrm>
              <a:off x="640080" y="419100"/>
              <a:ext cx="1" cy="152401"/>
            </a:xfrm>
            <a:prstGeom prst="line">
              <a:avLst/>
            </a:prstGeom>
            <a:noFill/>
            <a:ln w="9525" cap="flat">
              <a:solidFill>
                <a:srgbClr val="000000"/>
              </a:solidFill>
              <a:prstDash val="solid"/>
              <a:round/>
            </a:ln>
            <a:effectLst/>
          </p:spPr>
          <p:txBody>
            <a:bodyPr wrap="square" lIns="0" tIns="0" rIns="0" bIns="0" numCol="1" anchor="t">
              <a:noAutofit/>
            </a:bodyPr>
            <a:lstStyle/>
            <a:p/>
          </p:txBody>
        </p:sp>
        <p:sp>
          <p:nvSpPr>
            <p:cNvPr id="1048" name="Line 85"/>
            <p:cNvSpPr/>
            <p:nvPr/>
          </p:nvSpPr>
          <p:spPr>
            <a:xfrm>
              <a:off x="1021080" y="428625"/>
              <a:ext cx="1" cy="152401"/>
            </a:xfrm>
            <a:prstGeom prst="line">
              <a:avLst/>
            </a:prstGeom>
            <a:noFill/>
            <a:ln w="9525" cap="flat">
              <a:solidFill>
                <a:srgbClr val="000000"/>
              </a:solidFill>
              <a:prstDash val="solid"/>
              <a:round/>
            </a:ln>
            <a:effectLst/>
          </p:spPr>
          <p:txBody>
            <a:bodyPr wrap="square" lIns="0" tIns="0" rIns="0" bIns="0" numCol="1" anchor="t">
              <a:noAutofit/>
            </a:bodyPr>
            <a:lstStyle/>
            <a:p/>
          </p:txBody>
        </p:sp>
        <p:sp>
          <p:nvSpPr>
            <p:cNvPr id="1049" name="Line 86"/>
            <p:cNvSpPr/>
            <p:nvPr/>
          </p:nvSpPr>
          <p:spPr>
            <a:xfrm>
              <a:off x="1478280" y="438150"/>
              <a:ext cx="1" cy="152401"/>
            </a:xfrm>
            <a:prstGeom prst="line">
              <a:avLst/>
            </a:prstGeom>
            <a:noFill/>
            <a:ln w="9525" cap="flat">
              <a:solidFill>
                <a:srgbClr val="000000"/>
              </a:solidFill>
              <a:prstDash val="solid"/>
              <a:round/>
            </a:ln>
            <a:effectLst/>
          </p:spPr>
          <p:txBody>
            <a:bodyPr wrap="square" lIns="0" tIns="0" rIns="0" bIns="0" numCol="1" anchor="t">
              <a:noAutofit/>
            </a:bodyPr>
            <a:lstStyle/>
            <a:p/>
          </p:txBody>
        </p:sp>
        <p:sp>
          <p:nvSpPr>
            <p:cNvPr id="1050" name="Line 87"/>
            <p:cNvSpPr/>
            <p:nvPr/>
          </p:nvSpPr>
          <p:spPr>
            <a:xfrm>
              <a:off x="2821305" y="419100"/>
              <a:ext cx="1" cy="152401"/>
            </a:xfrm>
            <a:prstGeom prst="line">
              <a:avLst/>
            </a:prstGeom>
            <a:noFill/>
            <a:ln w="9525" cap="flat">
              <a:solidFill>
                <a:srgbClr val="000000"/>
              </a:solidFill>
              <a:prstDash val="solid"/>
              <a:round/>
            </a:ln>
            <a:effectLst/>
          </p:spPr>
          <p:txBody>
            <a:bodyPr wrap="square" lIns="0" tIns="0" rIns="0" bIns="0" numCol="1" anchor="t">
              <a:noAutofit/>
            </a:bodyPr>
            <a:lstStyle/>
            <a:p/>
          </p:txBody>
        </p:sp>
        <p:sp>
          <p:nvSpPr>
            <p:cNvPr id="1051" name="Line 88"/>
            <p:cNvSpPr/>
            <p:nvPr/>
          </p:nvSpPr>
          <p:spPr>
            <a:xfrm>
              <a:off x="3230880" y="419100"/>
              <a:ext cx="1" cy="152401"/>
            </a:xfrm>
            <a:prstGeom prst="line">
              <a:avLst/>
            </a:prstGeom>
            <a:noFill/>
            <a:ln w="9525" cap="flat">
              <a:solidFill>
                <a:srgbClr val="000000"/>
              </a:solidFill>
              <a:prstDash val="solid"/>
              <a:round/>
            </a:ln>
            <a:effectLst/>
          </p:spPr>
          <p:txBody>
            <a:bodyPr wrap="square" lIns="0" tIns="0" rIns="0" bIns="0" numCol="1" anchor="t">
              <a:noAutofit/>
            </a:bodyPr>
            <a:lstStyle/>
            <a:p/>
          </p:txBody>
        </p:sp>
        <p:sp>
          <p:nvSpPr>
            <p:cNvPr id="1052" name="Line 89"/>
            <p:cNvSpPr/>
            <p:nvPr/>
          </p:nvSpPr>
          <p:spPr>
            <a:xfrm>
              <a:off x="3688080" y="419100"/>
              <a:ext cx="1" cy="152401"/>
            </a:xfrm>
            <a:prstGeom prst="line">
              <a:avLst/>
            </a:prstGeom>
            <a:noFill/>
            <a:ln w="9525" cap="flat">
              <a:solidFill>
                <a:srgbClr val="000000"/>
              </a:solidFill>
              <a:prstDash val="solid"/>
              <a:round/>
            </a:ln>
            <a:effectLst/>
          </p:spPr>
          <p:txBody>
            <a:bodyPr wrap="square" lIns="0" tIns="0" rIns="0" bIns="0" numCol="1" anchor="t">
              <a:noAutofit/>
            </a:bodyPr>
            <a:lstStyle/>
            <a:p/>
          </p:txBody>
        </p:sp>
      </p:gr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第</a:t>
            </a:r>
            <a:r>
              <a:rPr lang="zh-CN">
                <a:latin typeface="黑体"/>
                <a:ea typeface="黑体"/>
                <a:cs typeface="黑体"/>
                <a:sym typeface="黑体"/>
              </a:rPr>
              <a:t>二</a:t>
            </a:r>
            <a:r>
              <a:rPr>
                <a:latin typeface="黑体"/>
                <a:ea typeface="黑体"/>
                <a:cs typeface="黑体"/>
                <a:sym typeface="黑体"/>
              </a:rPr>
              <a:t>节 </a:t>
            </a:r>
            <a:r>
              <a:rPr lang="zh-CN">
                <a:latin typeface="黑体"/>
                <a:ea typeface="黑体"/>
                <a:cs typeface="黑体"/>
                <a:sym typeface="黑体"/>
              </a:rPr>
              <a:t>双序列比对</a:t>
            </a:r>
            <a:r>
              <a:rPr lang="zh-CN">
                <a:latin typeface="黑体"/>
                <a:ea typeface="黑体"/>
                <a:cs typeface="黑体"/>
                <a:sym typeface="黑体"/>
              </a:rPr>
              <a:t>算法</a:t>
            </a:r>
            <a:endParaRPr lang="zh-CN">
              <a:latin typeface="黑体"/>
              <a:ea typeface="黑体"/>
              <a:cs typeface="黑体"/>
              <a:sym typeface="黑体"/>
            </a:endParaRPr>
          </a:p>
        </p:txBody>
      </p:sp>
      <p:sp>
        <p:nvSpPr>
          <p:cNvPr id="3" name="Text Placeholder 2"/>
          <p:cNvSpPr/>
          <p:nvPr>
            <p:ph type="body" idx="1"/>
          </p:nvPr>
        </p:nvSpPr>
        <p:spPr>
          <a:xfrm>
            <a:off x="611505" y="1807845"/>
            <a:ext cx="8312150" cy="3755390"/>
          </a:xfrm>
        </p:spPr>
        <p:txBody>
          <a:bodyPr>
            <a:normAutofit lnSpcReduction="20000"/>
          </a:bodyPr>
          <a:p>
            <a:pPr>
              <a:lnSpc>
                <a:spcPct val="250000"/>
              </a:lnSpc>
            </a:pPr>
            <a:r>
              <a:rPr lang="zh-CN" altLang="en-US">
                <a:solidFill>
                  <a:schemeClr val="tx2"/>
                </a:solidFill>
              </a:rPr>
              <a:t>一、全局比对算法（</a:t>
            </a:r>
            <a:r>
              <a:rPr lang="en-US" altLang="zh-CN">
                <a:solidFill>
                  <a:schemeClr val="tx2"/>
                </a:solidFill>
              </a:rPr>
              <a:t>Needleman-Wunsch</a:t>
            </a:r>
            <a:r>
              <a:rPr lang="zh-CN" altLang="en-US">
                <a:solidFill>
                  <a:schemeClr val="tx2"/>
                </a:solidFill>
              </a:rPr>
              <a:t>算法）</a:t>
            </a:r>
            <a:endParaRPr lang="zh-CN" altLang="en-US">
              <a:solidFill>
                <a:schemeClr val="tx2"/>
              </a:solidFill>
            </a:endParaRPr>
          </a:p>
          <a:p>
            <a:pPr>
              <a:lnSpc>
                <a:spcPct val="250000"/>
              </a:lnSpc>
            </a:pPr>
            <a:r>
              <a:rPr lang="zh-CN" altLang="en-US">
                <a:solidFill>
                  <a:schemeClr val="tx2"/>
                </a:solidFill>
              </a:rPr>
              <a:t>二、局部比对算法（</a:t>
            </a:r>
            <a:r>
              <a:rPr lang="en-US" altLang="zh-CN">
                <a:solidFill>
                  <a:schemeClr val="tx2"/>
                </a:solidFill>
              </a:rPr>
              <a:t>Smith-Waterman</a:t>
            </a:r>
            <a:r>
              <a:rPr lang="zh-CN" altLang="en-US">
                <a:solidFill>
                  <a:schemeClr val="tx2"/>
                </a:solidFill>
              </a:rPr>
              <a:t>算法）</a:t>
            </a:r>
            <a:endParaRPr lang="zh-CN" altLang="en-US">
              <a:solidFill>
                <a:schemeClr val="tx2"/>
              </a:solidFill>
            </a:endParaRPr>
          </a:p>
          <a:p>
            <a:pPr>
              <a:lnSpc>
                <a:spcPct val="250000"/>
              </a:lnSpc>
            </a:pPr>
            <a:r>
              <a:rPr lang="zh-CN" altLang="en-US">
                <a:solidFill>
                  <a:schemeClr val="tx1"/>
                </a:solidFill>
              </a:rPr>
              <a:t>三、</a:t>
            </a:r>
            <a:r>
              <a:rPr lang="en-US" altLang="zh-CN">
                <a:solidFill>
                  <a:schemeClr val="tx1"/>
                </a:solidFill>
              </a:rPr>
              <a:t>BLAST</a:t>
            </a:r>
            <a:r>
              <a:rPr lang="zh-CN" altLang="en-US">
                <a:solidFill>
                  <a:schemeClr val="tx1"/>
                </a:solidFill>
              </a:rPr>
              <a:t>算法及数据库搜索</a:t>
            </a:r>
            <a:endParaRPr lang="zh-CN" altLang="en-US">
              <a:solidFill>
                <a:schemeClr val="tx1"/>
              </a:solidFill>
            </a:endParaRPr>
          </a:p>
          <a:p>
            <a:endParaRPr lang="zh-CN" altLang="en-US">
              <a:solidFill>
                <a:schemeClr val="tx1"/>
              </a:solidFill>
            </a:endParaRPr>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lang="zh-CN" altLang="en-US">
                <a:latin typeface="黑体"/>
                <a:ea typeface="黑体"/>
                <a:cs typeface="黑体"/>
                <a:sym typeface="黑体"/>
              </a:rPr>
              <a:t>三、</a:t>
            </a:r>
            <a:r>
              <a:rPr lang="en-US" altLang="zh-CN">
                <a:latin typeface="黑体"/>
                <a:ea typeface="黑体"/>
                <a:cs typeface="黑体"/>
                <a:sym typeface="黑体"/>
              </a:rPr>
              <a:t>BLAST</a:t>
            </a:r>
            <a:r>
              <a:rPr lang="zh-CN" altLang="en-US">
                <a:latin typeface="黑体"/>
                <a:ea typeface="黑体"/>
                <a:cs typeface="黑体"/>
                <a:sym typeface="黑体"/>
              </a:rPr>
              <a:t>算法</a:t>
            </a:r>
            <a:r>
              <a:rPr lang="zh-CN" altLang="en-US">
                <a:latin typeface="黑体"/>
                <a:ea typeface="黑体"/>
                <a:cs typeface="黑体"/>
                <a:sym typeface="黑体"/>
              </a:rPr>
              <a:t>及数据库</a:t>
            </a:r>
            <a:r>
              <a:rPr lang="zh-CN" altLang="en-US">
                <a:latin typeface="黑体"/>
                <a:ea typeface="黑体"/>
                <a:cs typeface="黑体"/>
                <a:sym typeface="黑体"/>
              </a:rPr>
              <a:t>搜索</a:t>
            </a:r>
            <a:endParaRPr lang="zh-CN" altLang="en-US">
              <a:latin typeface="黑体"/>
              <a:ea typeface="黑体"/>
              <a:cs typeface="黑体"/>
              <a:sym typeface="黑体"/>
            </a:endParaRPr>
          </a:p>
        </p:txBody>
      </p:sp>
      <p:sp>
        <p:nvSpPr>
          <p:cNvPr id="3" name="Text Placeholder 2"/>
          <p:cNvSpPr/>
          <p:nvPr>
            <p:ph type="body" idx="1"/>
          </p:nvPr>
        </p:nvSpPr>
        <p:spPr>
          <a:xfrm>
            <a:off x="611505" y="1807845"/>
            <a:ext cx="8312150" cy="3755390"/>
          </a:xfrm>
        </p:spPr>
        <p:txBody>
          <a:bodyPr>
            <a:normAutofit lnSpcReduction="20000"/>
          </a:bodyPr>
          <a:p>
            <a:pPr>
              <a:lnSpc>
                <a:spcPct val="250000"/>
              </a:lnSpc>
            </a:pPr>
            <a:r>
              <a:rPr lang="en-US" altLang="zh-CN">
                <a:solidFill>
                  <a:schemeClr val="tx1"/>
                </a:solidFill>
              </a:rPr>
              <a:t>1</a:t>
            </a:r>
            <a:r>
              <a:rPr lang="zh-CN" altLang="en-US">
                <a:solidFill>
                  <a:schemeClr val="tx1"/>
                </a:solidFill>
                <a:ea typeface="宋体" charset="0"/>
              </a:rPr>
              <a:t>、</a:t>
            </a:r>
            <a:r>
              <a:rPr lang="en-US" altLang="zh-CN">
                <a:solidFill>
                  <a:schemeClr val="tx1"/>
                </a:solidFill>
              </a:rPr>
              <a:t>BLAST</a:t>
            </a:r>
            <a:r>
              <a:rPr lang="zh-CN" altLang="en-US">
                <a:solidFill>
                  <a:schemeClr val="tx1"/>
                </a:solidFill>
              </a:rPr>
              <a:t>算法</a:t>
            </a:r>
            <a:endParaRPr lang="zh-CN" altLang="en-US">
              <a:solidFill>
                <a:schemeClr val="tx1"/>
              </a:solidFill>
            </a:endParaRPr>
          </a:p>
          <a:p>
            <a:pPr>
              <a:lnSpc>
                <a:spcPct val="250000"/>
              </a:lnSpc>
            </a:pPr>
            <a:r>
              <a:rPr lang="en-US" altLang="zh-CN">
                <a:solidFill>
                  <a:schemeClr val="tx1"/>
                </a:solidFill>
              </a:rPr>
              <a:t>2</a:t>
            </a:r>
            <a:r>
              <a:rPr lang="zh-CN" altLang="en-US">
                <a:solidFill>
                  <a:schemeClr val="tx1"/>
                </a:solidFill>
                <a:ea typeface="宋体" charset="0"/>
              </a:rPr>
              <a:t>、利用</a:t>
            </a:r>
            <a:r>
              <a:rPr lang="en-US" altLang="zh-CN">
                <a:solidFill>
                  <a:schemeClr val="tx1"/>
                </a:solidFill>
                <a:ea typeface="宋体" charset="0"/>
              </a:rPr>
              <a:t>BLAST</a:t>
            </a:r>
            <a:r>
              <a:rPr lang="zh-CN" altLang="en-US">
                <a:solidFill>
                  <a:schemeClr val="tx1"/>
                </a:solidFill>
                <a:ea typeface="宋体" charset="0"/>
              </a:rPr>
              <a:t>进行数据库</a:t>
            </a:r>
            <a:r>
              <a:rPr lang="zh-CN" altLang="en-US">
                <a:solidFill>
                  <a:schemeClr val="tx1"/>
                </a:solidFill>
                <a:ea typeface="宋体" charset="0"/>
              </a:rPr>
              <a:t>序列搜索</a:t>
            </a:r>
            <a:endParaRPr lang="zh-CN" altLang="en-US">
              <a:solidFill>
                <a:schemeClr val="tx1"/>
              </a:solidFill>
              <a:ea typeface="宋体" charset="0"/>
            </a:endParaRPr>
          </a:p>
          <a:p>
            <a:pPr>
              <a:lnSpc>
                <a:spcPct val="250000"/>
              </a:lnSpc>
            </a:pPr>
            <a:r>
              <a:rPr lang="en-US" altLang="zh-CN">
                <a:solidFill>
                  <a:schemeClr val="tx1"/>
                </a:solidFill>
                <a:ea typeface="宋体" charset="0"/>
              </a:rPr>
              <a:t>3</a:t>
            </a:r>
            <a:r>
              <a:rPr lang="zh-CN" altLang="en-US">
                <a:solidFill>
                  <a:schemeClr val="tx1"/>
                </a:solidFill>
                <a:ea typeface="宋体" charset="0"/>
              </a:rPr>
              <a:t>、序列相似性的统计</a:t>
            </a:r>
            <a:r>
              <a:rPr lang="zh-CN" altLang="en-US">
                <a:solidFill>
                  <a:schemeClr val="tx1"/>
                </a:solidFill>
                <a:ea typeface="宋体" charset="0"/>
              </a:rPr>
              <a:t>推断</a:t>
            </a:r>
            <a:endParaRPr lang="zh-CN" altLang="en-US">
              <a:solidFill>
                <a:schemeClr val="tx1"/>
              </a:solidFill>
              <a:ea typeface="宋体" charset="0"/>
            </a:endParaRPr>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323850" y="1124585"/>
            <a:ext cx="8637270" cy="5151755"/>
          </a:xfrm>
        </p:spPr>
        <p:txBody>
          <a:bodyPr/>
          <a:p>
            <a:pPr marL="457200" indent="-457200">
              <a:lnSpc>
                <a:spcPct val="150000"/>
              </a:lnSpc>
              <a:buFont typeface="Arial" panose="020B0604020202090204" pitchFamily="34" charset="0"/>
              <a:buChar char="•"/>
            </a:pPr>
            <a:r>
              <a:rPr sz="2800">
                <a:latin typeface="Times New Roman Regular" panose="02020603050405020304" charset="0"/>
                <a:ea typeface="STSong" panose="02010600040101010101" charset="-122"/>
                <a:cs typeface="Times New Roman Regular" panose="02020603050405020304" charset="0"/>
                <a:sym typeface="+mn-ea"/>
              </a:rPr>
              <a:t>根据比对</a:t>
            </a:r>
            <a:r>
              <a:rPr sz="2800" b="1">
                <a:solidFill>
                  <a:schemeClr val="tx1"/>
                </a:solidFill>
                <a:latin typeface="Times New Roman Regular" panose="02020603050405020304" charset="0"/>
                <a:ea typeface="STSong" panose="02010600040101010101" charset="-122"/>
                <a:cs typeface="Times New Roman Regular" panose="02020603050405020304" charset="0"/>
                <a:sym typeface="+mn-ea"/>
              </a:rPr>
              <a:t>序列数量</a:t>
            </a:r>
            <a:r>
              <a:rPr sz="2800">
                <a:latin typeface="Times New Roman Regular" panose="02020603050405020304" charset="0"/>
                <a:ea typeface="STSong" panose="02010600040101010101" charset="-122"/>
                <a:cs typeface="Times New Roman Regular" panose="02020603050405020304" charset="0"/>
                <a:sym typeface="+mn-ea"/>
              </a:rPr>
              <a:t>不同</a:t>
            </a:r>
            <a:r>
              <a:rPr lang="zh-CN" sz="2800">
                <a:latin typeface="Times New Roman Regular" panose="02020603050405020304" charset="0"/>
                <a:ea typeface="STSong" panose="02010600040101010101" charset="-122"/>
                <a:cs typeface="Times New Roman Regular" panose="02020603050405020304" charset="0"/>
                <a:sym typeface="+mn-ea"/>
              </a:rPr>
              <a:t>：</a:t>
            </a:r>
            <a:endParaRPr lang="zh-CN" sz="2800">
              <a:latin typeface="Times New Roman Regular" panose="02020603050405020304" charset="0"/>
              <a:ea typeface="STSong" panose="02010600040101010101" charset="-122"/>
              <a:cs typeface="Times New Roman Regular" panose="02020603050405020304" charset="0"/>
              <a:sym typeface="+mn-ea"/>
            </a:endParaRPr>
          </a:p>
          <a:p>
            <a:pPr>
              <a:lnSpc>
                <a:spcPct val="150000"/>
              </a:lnSpc>
              <a:buFont typeface="Arial" panose="020B0604020202090204" pitchFamily="34" charset="0"/>
            </a:pPr>
            <a:r>
              <a:rPr lang="en-US" altLang="zh-CN" sz="2800">
                <a:latin typeface="Times New Roman Regular" panose="02020603050405020304" charset="0"/>
                <a:ea typeface="STSong" panose="02010600040101010101" charset="-122"/>
                <a:cs typeface="Times New Roman Regular" panose="02020603050405020304" charset="0"/>
                <a:sym typeface="+mn-ea"/>
              </a:rPr>
              <a:t>    </a:t>
            </a:r>
            <a:r>
              <a:rPr lang="zh-CN" sz="2800">
                <a:latin typeface="Times New Roman Regular" panose="02020603050405020304" charset="0"/>
                <a:ea typeface="STSong" panose="02010600040101010101" charset="-122"/>
                <a:cs typeface="Times New Roman Regular" panose="02020603050405020304" charset="0"/>
                <a:sym typeface="+mn-ea"/>
              </a:rPr>
              <a:t>分为</a:t>
            </a:r>
            <a:r>
              <a:rPr sz="2800">
                <a:solidFill>
                  <a:srgbClr val="0000FF"/>
                </a:solidFill>
                <a:latin typeface="Times New Roman Regular" panose="02020603050405020304" charset="0"/>
                <a:ea typeface="STSong" panose="02010600040101010101" charset="-122"/>
                <a:cs typeface="Times New Roman Regular" panose="02020603050405020304" charset="0"/>
                <a:sym typeface="+mn-ea"/>
              </a:rPr>
              <a:t>双序列</a:t>
            </a:r>
            <a:r>
              <a:rPr sz="2800">
                <a:latin typeface="Times New Roman Regular" panose="02020603050405020304" charset="0"/>
                <a:ea typeface="STSong" panose="02010600040101010101" charset="-122"/>
                <a:cs typeface="Times New Roman Regular" panose="02020603050405020304" charset="0"/>
                <a:sym typeface="+mn-ea"/>
              </a:rPr>
              <a:t>比对（</a:t>
            </a:r>
            <a:r>
              <a:rPr lang="en-US" sz="2800">
                <a:latin typeface="Times New Roman Regular" panose="02020603050405020304" charset="0"/>
                <a:ea typeface="STSong" panose="02010600040101010101" charset="-122"/>
                <a:cs typeface="Times New Roman Regular" panose="02020603050405020304" charset="0"/>
                <a:sym typeface="+mn-ea"/>
              </a:rPr>
              <a:t>P</a:t>
            </a:r>
            <a:r>
              <a:rPr sz="2800">
                <a:latin typeface="Times New Roman Regular" panose="02020603050405020304" charset="0"/>
                <a:ea typeface="STSong" panose="02010600040101010101" charset="-122"/>
                <a:cs typeface="Times New Roman Regular" panose="02020603050405020304" charset="0"/>
                <a:sym typeface="+mn-ea"/>
              </a:rPr>
              <a:t>airwise </a:t>
            </a:r>
            <a:r>
              <a:rPr lang="en-US" sz="2800">
                <a:latin typeface="Times New Roman Regular" panose="02020603050405020304" charset="0"/>
                <a:ea typeface="STSong" panose="02010600040101010101" charset="-122"/>
                <a:cs typeface="Times New Roman Regular" panose="02020603050405020304" charset="0"/>
                <a:sym typeface="+mn-ea"/>
              </a:rPr>
              <a:t>Sequence </a:t>
            </a:r>
            <a:r>
              <a:rPr lang="en-US" sz="2800">
                <a:latin typeface="Times New Roman Regular" panose="02020603050405020304" charset="0"/>
                <a:ea typeface="STSong" panose="02010600040101010101" charset="-122"/>
                <a:cs typeface="Times New Roman Regular" panose="02020603050405020304" charset="0"/>
                <a:sym typeface="+mn-ea"/>
              </a:rPr>
              <a:t>A</a:t>
            </a:r>
            <a:r>
              <a:rPr sz="2800">
                <a:latin typeface="Times New Roman Regular" panose="02020603050405020304" charset="0"/>
                <a:ea typeface="STSong" panose="02010600040101010101" charset="-122"/>
                <a:cs typeface="Times New Roman Regular" panose="02020603050405020304" charset="0"/>
                <a:sym typeface="+mn-ea"/>
              </a:rPr>
              <a:t>lignment</a:t>
            </a:r>
            <a:r>
              <a:rPr lang="en-US" altLang="zh-CN" sz="2800">
                <a:latin typeface="Times New Roman Regular" panose="02020603050405020304" charset="0"/>
                <a:ea typeface="STSong" panose="02010600040101010101" charset="-122"/>
                <a:cs typeface="Times New Roman Regular" panose="02020603050405020304" charset="0"/>
                <a:sym typeface="+mn-ea"/>
              </a:rPr>
              <a:t>, </a:t>
            </a:r>
            <a:r>
              <a:rPr lang="en-US" altLang="zh-CN" sz="2800">
                <a:solidFill>
                  <a:srgbClr val="0000FF"/>
                </a:solidFill>
                <a:latin typeface="Times New Roman Regular" panose="02020603050405020304" charset="0"/>
                <a:ea typeface="STSong" panose="02010600040101010101" charset="-122"/>
                <a:cs typeface="Times New Roman Regular" panose="02020603050405020304" charset="0"/>
                <a:sym typeface="+mn-ea"/>
              </a:rPr>
              <a:t>PSA</a:t>
            </a:r>
            <a:r>
              <a:rPr sz="2800">
                <a:latin typeface="Times New Roman Regular" panose="02020603050405020304" charset="0"/>
                <a:ea typeface="STSong" panose="02010600040101010101" charset="-122"/>
                <a:cs typeface="Times New Roman Regular" panose="02020603050405020304" charset="0"/>
                <a:sym typeface="+mn-ea"/>
              </a:rPr>
              <a:t>）和</a:t>
            </a:r>
            <a:r>
              <a:rPr sz="2800">
                <a:solidFill>
                  <a:srgbClr val="0000FF"/>
                </a:solidFill>
                <a:latin typeface="Times New Roman Regular" panose="02020603050405020304" charset="0"/>
                <a:ea typeface="STSong" panose="02010600040101010101" charset="-122"/>
                <a:cs typeface="Times New Roman Regular" panose="02020603050405020304" charset="0"/>
                <a:sym typeface="+mn-ea"/>
              </a:rPr>
              <a:t>多序列</a:t>
            </a:r>
            <a:r>
              <a:rPr sz="2800">
                <a:latin typeface="Times New Roman Regular" panose="02020603050405020304" charset="0"/>
                <a:ea typeface="STSong" panose="02010600040101010101" charset="-122"/>
                <a:cs typeface="Times New Roman Regular" panose="02020603050405020304" charset="0"/>
                <a:sym typeface="+mn-ea"/>
              </a:rPr>
              <a:t>比对（</a:t>
            </a:r>
            <a:r>
              <a:rPr lang="en-US" sz="2800">
                <a:latin typeface="Times New Roman Regular" panose="02020603050405020304" charset="0"/>
                <a:ea typeface="STSong" panose="02010600040101010101" charset="-122"/>
                <a:cs typeface="Times New Roman Regular" panose="02020603050405020304" charset="0"/>
                <a:sym typeface="+mn-ea"/>
              </a:rPr>
              <a:t>M</a:t>
            </a:r>
            <a:r>
              <a:rPr sz="2800">
                <a:latin typeface="Times New Roman Regular" panose="02020603050405020304" charset="0"/>
                <a:ea typeface="STSong" panose="02010600040101010101" charset="-122"/>
                <a:cs typeface="Times New Roman Regular" panose="02020603050405020304" charset="0"/>
                <a:sym typeface="+mn-ea"/>
              </a:rPr>
              <a:t>ultiple </a:t>
            </a:r>
            <a:r>
              <a:rPr lang="en-US" sz="2800">
                <a:latin typeface="Times New Roman Regular" panose="02020603050405020304" charset="0"/>
                <a:ea typeface="STSong" panose="02010600040101010101" charset="-122"/>
                <a:cs typeface="Times New Roman Regular" panose="02020603050405020304" charset="0"/>
                <a:sym typeface="+mn-ea"/>
              </a:rPr>
              <a:t>Sequence A</a:t>
            </a:r>
            <a:r>
              <a:rPr sz="2800">
                <a:latin typeface="Times New Roman Regular" panose="02020603050405020304" charset="0"/>
                <a:ea typeface="STSong" panose="02010600040101010101" charset="-122"/>
                <a:cs typeface="Times New Roman Regular" panose="02020603050405020304" charset="0"/>
                <a:sym typeface="+mn-ea"/>
              </a:rPr>
              <a:t>lignment</a:t>
            </a:r>
            <a:r>
              <a:rPr lang="en-US" sz="2800">
                <a:latin typeface="Times New Roman Regular" panose="02020603050405020304" charset="0"/>
                <a:ea typeface="STSong" panose="02010600040101010101" charset="-122"/>
                <a:cs typeface="Times New Roman Regular" panose="02020603050405020304" charset="0"/>
                <a:sym typeface="+mn-ea"/>
              </a:rPr>
              <a:t>, </a:t>
            </a:r>
            <a:r>
              <a:rPr lang="en-US" sz="2800">
                <a:solidFill>
                  <a:srgbClr val="0000FF"/>
                </a:solidFill>
                <a:latin typeface="Times New Roman Regular" panose="02020603050405020304" charset="0"/>
                <a:ea typeface="STSong" panose="02010600040101010101" charset="-122"/>
                <a:cs typeface="Times New Roman Regular" panose="02020603050405020304" charset="0"/>
                <a:sym typeface="+mn-ea"/>
              </a:rPr>
              <a:t>MSA</a:t>
            </a:r>
            <a:r>
              <a:rPr sz="2800">
                <a:latin typeface="Times New Roman Regular" panose="02020603050405020304" charset="0"/>
                <a:ea typeface="STSong" panose="02010600040101010101" charset="-122"/>
                <a:cs typeface="Times New Roman Regular" panose="02020603050405020304" charset="0"/>
                <a:sym typeface="+mn-ea"/>
              </a:rPr>
              <a:t>)。</a:t>
            </a:r>
            <a:endParaRPr sz="2800">
              <a:latin typeface="Times New Roman Regular" panose="02020603050405020304" charset="0"/>
              <a:ea typeface="STSong" panose="02010600040101010101" charset="-122"/>
              <a:cs typeface="Times New Roman Regular" panose="02020603050405020304" charset="0"/>
              <a:sym typeface="+mn-ea"/>
            </a:endParaRPr>
          </a:p>
          <a:p>
            <a:pPr marL="457200" indent="-457200">
              <a:lnSpc>
                <a:spcPct val="150000"/>
              </a:lnSpc>
              <a:buFont typeface="Arial" panose="020B0604020202090204" pitchFamily="34" charset="0"/>
              <a:buChar char="•"/>
            </a:pPr>
            <a:r>
              <a:rPr lang="zh-CN" sz="2800">
                <a:latin typeface="Times New Roman Regular" panose="02020603050405020304" charset="0"/>
                <a:ea typeface="STSong" panose="02010600040101010101" charset="-122"/>
                <a:cs typeface="Times New Roman Regular" panose="02020603050405020304" charset="0"/>
                <a:sym typeface="+mn-ea"/>
              </a:rPr>
              <a:t>根据</a:t>
            </a:r>
            <a:r>
              <a:rPr lang="zh-CN" sz="2800" b="1">
                <a:solidFill>
                  <a:schemeClr val="tx1"/>
                </a:solidFill>
                <a:latin typeface="Times New Roman Regular" panose="02020603050405020304" charset="0"/>
                <a:ea typeface="STSong" panose="02010600040101010101" charset="-122"/>
                <a:cs typeface="Times New Roman Regular" panose="02020603050405020304" charset="0"/>
                <a:sym typeface="+mn-ea"/>
              </a:rPr>
              <a:t>目的</a:t>
            </a:r>
            <a:r>
              <a:rPr lang="zh-CN" sz="2800">
                <a:latin typeface="Times New Roman Regular" panose="02020603050405020304" charset="0"/>
                <a:ea typeface="STSong" panose="02010600040101010101" charset="-122"/>
                <a:cs typeface="Times New Roman Regular" panose="02020603050405020304" charset="0"/>
                <a:sym typeface="+mn-ea"/>
              </a:rPr>
              <a:t>不同：</a:t>
            </a:r>
            <a:endParaRPr lang="zh-CN" sz="2800">
              <a:latin typeface="Times New Roman Regular" panose="02020603050405020304" charset="0"/>
              <a:ea typeface="STSong" panose="02010600040101010101" charset="-122"/>
              <a:cs typeface="Times New Roman Regular" panose="02020603050405020304" charset="0"/>
              <a:sym typeface="+mn-ea"/>
            </a:endParaRPr>
          </a:p>
          <a:p>
            <a:pPr>
              <a:lnSpc>
                <a:spcPct val="150000"/>
              </a:lnSpc>
              <a:buFont typeface="Arial" panose="020B0604020202090204" pitchFamily="34" charset="0"/>
            </a:pPr>
            <a:r>
              <a:rPr lang="en-US" altLang="zh-CN" sz="2800">
                <a:latin typeface="Times New Roman Regular" panose="02020603050405020304" charset="0"/>
                <a:ea typeface="STSong" panose="02010600040101010101" charset="-122"/>
                <a:cs typeface="Times New Roman Regular" panose="02020603050405020304" charset="0"/>
                <a:sym typeface="+mn-ea"/>
              </a:rPr>
              <a:t>    </a:t>
            </a:r>
            <a:r>
              <a:rPr lang="zh-CN" sz="2800">
                <a:latin typeface="Times New Roman Regular" panose="02020603050405020304" charset="0"/>
                <a:ea typeface="STSong" panose="02010600040101010101" charset="-122"/>
                <a:cs typeface="Times New Roman Regular" panose="02020603050405020304" charset="0"/>
                <a:sym typeface="+mn-ea"/>
              </a:rPr>
              <a:t>分为</a:t>
            </a:r>
            <a:r>
              <a:rPr lang="zh-CN" sz="2800">
                <a:solidFill>
                  <a:srgbClr val="0000FF"/>
                </a:solidFill>
                <a:latin typeface="Times New Roman Regular" panose="02020603050405020304" charset="0"/>
                <a:ea typeface="STSong" panose="02010600040101010101" charset="-122"/>
                <a:cs typeface="Times New Roman Regular" panose="02020603050405020304" charset="0"/>
                <a:sym typeface="+mn-ea"/>
              </a:rPr>
              <a:t>全局</a:t>
            </a:r>
            <a:r>
              <a:rPr lang="zh-CN" sz="2800">
                <a:latin typeface="Times New Roman Regular" panose="02020603050405020304" charset="0"/>
                <a:ea typeface="STSong" panose="02010600040101010101" charset="-122"/>
                <a:cs typeface="Times New Roman Regular" panose="02020603050405020304" charset="0"/>
                <a:sym typeface="+mn-ea"/>
              </a:rPr>
              <a:t>比对（</a:t>
            </a:r>
            <a:r>
              <a:rPr lang="en-US" altLang="zh-CN" sz="2800">
                <a:latin typeface="Times New Roman Regular" panose="02020603050405020304" charset="0"/>
                <a:ea typeface="STSong" panose="02010600040101010101" charset="-122"/>
                <a:cs typeface="Times New Roman Regular" panose="02020603050405020304" charset="0"/>
                <a:sym typeface="+mn-ea"/>
              </a:rPr>
              <a:t>Global Alignment</a:t>
            </a:r>
            <a:r>
              <a:rPr lang="zh-CN" altLang="en-US" sz="2800">
                <a:latin typeface="Times New Roman Regular" panose="02020603050405020304" charset="0"/>
                <a:ea typeface="STSong" panose="02010600040101010101" charset="-122"/>
                <a:cs typeface="Times New Roman Regular" panose="02020603050405020304" charset="0"/>
                <a:sym typeface="+mn-ea"/>
              </a:rPr>
              <a:t>）</a:t>
            </a:r>
            <a:r>
              <a:rPr lang="zh-CN" sz="2800">
                <a:latin typeface="Times New Roman Regular" panose="02020603050405020304" charset="0"/>
                <a:ea typeface="STSong" panose="02010600040101010101" charset="-122"/>
                <a:cs typeface="Times New Roman Regular" panose="02020603050405020304" charset="0"/>
                <a:sym typeface="+mn-ea"/>
              </a:rPr>
              <a:t>和</a:t>
            </a:r>
            <a:r>
              <a:rPr lang="zh-CN" sz="2800">
                <a:solidFill>
                  <a:srgbClr val="0000FF"/>
                </a:solidFill>
                <a:latin typeface="Times New Roman Regular" panose="02020603050405020304" charset="0"/>
                <a:ea typeface="STSong" panose="02010600040101010101" charset="-122"/>
                <a:cs typeface="Times New Roman Regular" panose="02020603050405020304" charset="0"/>
                <a:sym typeface="+mn-ea"/>
              </a:rPr>
              <a:t>局部</a:t>
            </a:r>
            <a:r>
              <a:rPr lang="zh-CN" sz="2800">
                <a:latin typeface="Times New Roman Regular" panose="02020603050405020304" charset="0"/>
                <a:ea typeface="STSong" panose="02010600040101010101" charset="-122"/>
                <a:cs typeface="Times New Roman Regular" panose="02020603050405020304" charset="0"/>
                <a:sym typeface="+mn-ea"/>
              </a:rPr>
              <a:t>比对（</a:t>
            </a:r>
            <a:r>
              <a:rPr lang="en-US" altLang="zh-CN" sz="2800">
                <a:latin typeface="Times New Roman Regular" panose="02020603050405020304" charset="0"/>
                <a:ea typeface="STSong" panose="02010600040101010101" charset="-122"/>
                <a:cs typeface="Times New Roman Regular" panose="02020603050405020304" charset="0"/>
                <a:sym typeface="+mn-ea"/>
              </a:rPr>
              <a:t>Local Alignment</a:t>
            </a:r>
            <a:r>
              <a:rPr lang="zh-CN" altLang="en-US" sz="2800">
                <a:latin typeface="Times New Roman Regular" panose="02020603050405020304" charset="0"/>
                <a:ea typeface="STSong" panose="02010600040101010101" charset="-122"/>
                <a:cs typeface="Times New Roman Regular" panose="02020603050405020304" charset="0"/>
                <a:sym typeface="+mn-ea"/>
              </a:rPr>
              <a:t>）</a:t>
            </a:r>
            <a:r>
              <a:rPr lang="zh-CN" sz="2800">
                <a:latin typeface="Times New Roman Regular" panose="02020603050405020304" charset="0"/>
                <a:ea typeface="STSong" panose="02010600040101010101" charset="-122"/>
                <a:cs typeface="Times New Roman Regular" panose="02020603050405020304" charset="0"/>
                <a:sym typeface="+mn-ea"/>
              </a:rPr>
              <a:t>。</a:t>
            </a:r>
            <a:endParaRPr lang="zh-CN" sz="2800">
              <a:latin typeface="Times New Roman Regular" panose="02020603050405020304" charset="0"/>
              <a:ea typeface="STSong" panose="02010600040101010101" charset="-122"/>
              <a:cs typeface="Times New Roman Regular" panose="02020603050405020304" charset="0"/>
            </a:endParaRPr>
          </a:p>
          <a:p>
            <a:pPr>
              <a:lnSpc>
                <a:spcPct val="150000"/>
              </a:lnSpc>
              <a:buFont typeface="Arial" panose="020B0604020202090204" pitchFamily="34" charset="0"/>
            </a:pPr>
            <a:endParaRPr lang="en-US" sz="2800">
              <a:latin typeface="Times New Roman Regular" panose="02020603050405020304" charset="0"/>
              <a:ea typeface="STSong" panose="02010600040101010101" charset="-122"/>
              <a:cs typeface="Times New Roman Regular" panose="02020603050405020304" charset="0"/>
            </a:endParaRPr>
          </a:p>
        </p:txBody>
      </p:sp>
      <p:sp>
        <p:nvSpPr>
          <p:cNvPr id="4" name="Title 3"/>
          <p:cNvSpPr/>
          <p:nvPr>
            <p:ph type="title"/>
            <p:custDataLst>
              <p:tags r:id="rId1"/>
            </p:custDataLst>
          </p:nvPr>
        </p:nvSpPr>
        <p:spPr>
          <a:xfrm>
            <a:off x="347980" y="44450"/>
            <a:ext cx="8588375" cy="748665"/>
          </a:xfrm>
        </p:spPr>
        <p:txBody>
          <a:bodyPr>
            <a:normAutofit/>
          </a:bodyPr>
          <a:p>
            <a:r>
              <a:rPr lang="zh-CN" altLang="en-US" b="1">
                <a:latin typeface="Times New Roman Bold" panose="02020603050405020304" charset="0"/>
              </a:rPr>
              <a:t>一、</a:t>
            </a:r>
            <a:r>
              <a:rPr lang="zh-CN" altLang="en-US" b="1">
                <a:latin typeface="Times New Roman Bold" panose="02020603050405020304" charset="0"/>
                <a:sym typeface="+mn-ea"/>
              </a:rPr>
              <a:t>序列比对（</a:t>
            </a:r>
            <a:r>
              <a:rPr lang="en-US" altLang="zh-CN" b="1">
                <a:latin typeface="Times New Roman Bold" panose="02020603050405020304" charset="0"/>
                <a:sym typeface="+mn-ea"/>
              </a:rPr>
              <a:t>Alignment</a:t>
            </a:r>
            <a:r>
              <a:rPr lang="zh-CN" altLang="en-US" b="1">
                <a:latin typeface="Times New Roman Bold" panose="02020603050405020304" charset="0"/>
                <a:ea typeface="宋体" charset="0"/>
                <a:sym typeface="+mn-ea"/>
              </a:rPr>
              <a:t>）</a:t>
            </a:r>
            <a:endParaRPr lang="zh-CN" altLang="en-US" b="1">
              <a:latin typeface="Times New Roman Bold" panose="02020603050405020304" charset="0"/>
              <a:ea typeface="宋体" charset="0"/>
              <a:sym typeface="+mn-ea"/>
            </a:endParaRPr>
          </a:p>
        </p:txBody>
      </p:sp>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lang="zh-CN" altLang="en-US">
                <a:latin typeface="黑体"/>
                <a:ea typeface="黑体"/>
                <a:cs typeface="黑体"/>
                <a:sym typeface="黑体"/>
              </a:rPr>
              <a:t>三、</a:t>
            </a:r>
            <a:r>
              <a:rPr lang="en-US" altLang="zh-CN">
                <a:latin typeface="黑体"/>
                <a:ea typeface="黑体"/>
                <a:cs typeface="黑体"/>
                <a:sym typeface="黑体"/>
              </a:rPr>
              <a:t>BLAST</a:t>
            </a:r>
            <a:r>
              <a:rPr lang="zh-CN" altLang="en-US">
                <a:latin typeface="黑体"/>
                <a:ea typeface="黑体"/>
                <a:cs typeface="黑体"/>
                <a:sym typeface="黑体"/>
              </a:rPr>
              <a:t>算法</a:t>
            </a:r>
            <a:r>
              <a:rPr lang="zh-CN" altLang="en-US">
                <a:latin typeface="黑体"/>
                <a:ea typeface="黑体"/>
                <a:cs typeface="黑体"/>
                <a:sym typeface="黑体"/>
              </a:rPr>
              <a:t>及</a:t>
            </a:r>
            <a:r>
              <a:rPr lang="zh-CN" altLang="en-US">
                <a:latin typeface="黑体"/>
                <a:ea typeface="黑体"/>
                <a:cs typeface="黑体"/>
                <a:sym typeface="黑体"/>
              </a:rPr>
              <a:t>数据库</a:t>
            </a:r>
            <a:r>
              <a:rPr lang="zh-CN" altLang="en-US">
                <a:latin typeface="黑体"/>
                <a:ea typeface="黑体"/>
                <a:cs typeface="黑体"/>
                <a:sym typeface="黑体"/>
              </a:rPr>
              <a:t>搜索</a:t>
            </a:r>
            <a:endParaRPr lang="zh-CN" altLang="en-US">
              <a:latin typeface="黑体"/>
              <a:ea typeface="黑体"/>
              <a:cs typeface="黑体"/>
              <a:sym typeface="黑体"/>
            </a:endParaRPr>
          </a:p>
        </p:txBody>
      </p:sp>
      <p:sp>
        <p:nvSpPr>
          <p:cNvPr id="3" name="Text Placeholder 2"/>
          <p:cNvSpPr/>
          <p:nvPr>
            <p:ph type="body" idx="1"/>
          </p:nvPr>
        </p:nvSpPr>
        <p:spPr>
          <a:xfrm>
            <a:off x="611505" y="1807845"/>
            <a:ext cx="8312150" cy="3755390"/>
          </a:xfrm>
        </p:spPr>
        <p:txBody>
          <a:bodyPr>
            <a:normAutofit lnSpcReduction="20000"/>
          </a:bodyPr>
          <a:p>
            <a:pPr>
              <a:lnSpc>
                <a:spcPct val="250000"/>
              </a:lnSpc>
            </a:pPr>
            <a:r>
              <a:rPr lang="en-US" altLang="zh-CN">
                <a:solidFill>
                  <a:schemeClr val="tx1"/>
                </a:solidFill>
              </a:rPr>
              <a:t>1</a:t>
            </a:r>
            <a:r>
              <a:rPr lang="zh-CN" altLang="en-US">
                <a:solidFill>
                  <a:schemeClr val="tx1"/>
                </a:solidFill>
                <a:ea typeface="宋体" charset="0"/>
              </a:rPr>
              <a:t>、</a:t>
            </a:r>
            <a:r>
              <a:rPr lang="en-US" altLang="zh-CN">
                <a:solidFill>
                  <a:schemeClr val="tx1"/>
                </a:solidFill>
              </a:rPr>
              <a:t>BLAST</a:t>
            </a:r>
            <a:r>
              <a:rPr lang="zh-CN" altLang="en-US">
                <a:solidFill>
                  <a:schemeClr val="tx1"/>
                </a:solidFill>
              </a:rPr>
              <a:t>算法</a:t>
            </a:r>
            <a:endParaRPr lang="zh-CN" altLang="en-US">
              <a:solidFill>
                <a:schemeClr val="tx1"/>
              </a:solidFill>
            </a:endParaRPr>
          </a:p>
          <a:p>
            <a:pPr>
              <a:lnSpc>
                <a:spcPct val="250000"/>
              </a:lnSpc>
            </a:pPr>
            <a:r>
              <a:rPr lang="en-US" altLang="zh-CN">
                <a:solidFill>
                  <a:schemeClr val="tx2"/>
                </a:solidFill>
              </a:rPr>
              <a:t>2</a:t>
            </a:r>
            <a:r>
              <a:rPr lang="zh-CN" altLang="en-US">
                <a:solidFill>
                  <a:schemeClr val="tx2"/>
                </a:solidFill>
                <a:ea typeface="宋体" charset="0"/>
              </a:rPr>
              <a:t>、利用</a:t>
            </a:r>
            <a:r>
              <a:rPr lang="en-US" altLang="zh-CN">
                <a:solidFill>
                  <a:schemeClr val="tx2"/>
                </a:solidFill>
                <a:ea typeface="宋体" charset="0"/>
              </a:rPr>
              <a:t>BLAST</a:t>
            </a:r>
            <a:r>
              <a:rPr lang="zh-CN" altLang="en-US">
                <a:solidFill>
                  <a:schemeClr val="tx2"/>
                </a:solidFill>
                <a:ea typeface="宋体" charset="0"/>
              </a:rPr>
              <a:t>进行数据库序列搜索</a:t>
            </a:r>
            <a:endParaRPr lang="zh-CN" altLang="en-US">
              <a:solidFill>
                <a:schemeClr val="tx2"/>
              </a:solidFill>
              <a:ea typeface="宋体" charset="0"/>
            </a:endParaRPr>
          </a:p>
          <a:p>
            <a:pPr>
              <a:lnSpc>
                <a:spcPct val="250000"/>
              </a:lnSpc>
            </a:pPr>
            <a:r>
              <a:rPr lang="en-US" altLang="zh-CN">
                <a:solidFill>
                  <a:schemeClr val="tx2"/>
                </a:solidFill>
                <a:ea typeface="宋体" charset="0"/>
              </a:rPr>
              <a:t>3</a:t>
            </a:r>
            <a:r>
              <a:rPr lang="zh-CN" altLang="en-US">
                <a:solidFill>
                  <a:schemeClr val="tx2"/>
                </a:solidFill>
                <a:ea typeface="宋体" charset="0"/>
              </a:rPr>
              <a:t>、序列相似性的统计推断</a:t>
            </a:r>
            <a:endParaRPr lang="zh-CN" altLang="en-US">
              <a:solidFill>
                <a:schemeClr val="tx2"/>
              </a:solidFill>
              <a:ea typeface="宋体" charset="0"/>
            </a:endParaRPr>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04" name="内容占位符 6"/>
          <p:cNvGraphicFramePr/>
          <p:nvPr/>
        </p:nvGraphicFramePr>
        <p:xfrm>
          <a:off x="2063750" y="1989138"/>
          <a:ext cx="4937681" cy="3424540"/>
        </p:xfrm>
        <a:graphic>
          <a:graphicData uri="http://schemas.openxmlformats.org/drawingml/2006/table">
            <a:tbl>
              <a:tblPr>
                <a:tableStyleId>{4C3C2611-4C71-4FC5-86AE-919BDF0F9419}</a:tableStyleId>
              </a:tblPr>
              <a:tblGrid>
                <a:gridCol w="617210"/>
                <a:gridCol w="617210"/>
                <a:gridCol w="617210"/>
                <a:gridCol w="617210"/>
                <a:gridCol w="617210"/>
                <a:gridCol w="617210"/>
                <a:gridCol w="617210"/>
                <a:gridCol w="617210"/>
              </a:tblGrid>
              <a:tr h="570865">
                <a:tc>
                  <a:txBody>
                    <a:bodyPr/>
                    <a:lstStyle/>
                    <a:p>
                      <a:pPr algn="l">
                        <a:defRPr sz="1800"/>
                      </a:pPr>
                    </a:p>
                  </a:txBody>
                  <a:tcPr marL="45720" marR="45720" anchor="t" anchorCtr="0" horzOverflow="overflow">
                    <a:lnL w="38100">
                      <a:solidFill>
                        <a:srgbClr val="000000"/>
                      </a:solidFill>
                    </a:lnL>
                    <a:lnT w="38100">
                      <a:solidFill>
                        <a:srgbClr val="000000"/>
                      </a:solidFill>
                    </a:lnT>
                  </a:tcPr>
                </a:tc>
                <a:tc>
                  <a:txBody>
                    <a:bodyPr/>
                    <a:lstStyle/>
                    <a:p>
                      <a:pPr algn="l">
                        <a:defRPr sz="1800"/>
                      </a:pPr>
                    </a:p>
                  </a:txBody>
                  <a:tcPr marL="45720" marR="45720" anchor="t" anchorCtr="0" horzOverflow="overflow">
                    <a:lnT w="38100">
                      <a:solidFill>
                        <a:srgbClr val="000000"/>
                      </a:solidFill>
                    </a:lnT>
                  </a:tcPr>
                </a:tc>
                <a:tc>
                  <a:txBody>
                    <a:bodyPr/>
                    <a:lstStyle/>
                    <a:p>
                      <a:pPr algn="l">
                        <a:defRPr sz="1800"/>
                      </a:pPr>
                    </a:p>
                  </a:txBody>
                  <a:tcPr marL="45720" marR="45720" anchor="t" anchorCtr="0" horzOverflow="overflow">
                    <a:lnT w="38100">
                      <a:solidFill>
                        <a:srgbClr val="000000"/>
                      </a:solidFill>
                    </a:lnT>
                  </a:tcPr>
                </a:tc>
                <a:tc>
                  <a:txBody>
                    <a:bodyPr/>
                    <a:lstStyle/>
                    <a:p>
                      <a:pPr algn="l">
                        <a:defRPr sz="1800"/>
                      </a:pPr>
                    </a:p>
                  </a:txBody>
                  <a:tcPr marL="45720" marR="45720" anchor="t" anchorCtr="0" horzOverflow="overflow">
                    <a:lnT w="38100">
                      <a:solidFill>
                        <a:srgbClr val="000000"/>
                      </a:solidFill>
                    </a:lnT>
                  </a:tcPr>
                </a:tc>
                <a:tc>
                  <a:txBody>
                    <a:bodyPr/>
                    <a:lstStyle/>
                    <a:p>
                      <a:pPr algn="l">
                        <a:defRPr sz="1800"/>
                      </a:pPr>
                    </a:p>
                  </a:txBody>
                  <a:tcPr marL="45720" marR="45720" anchor="t" anchorCtr="0" horzOverflow="overflow">
                    <a:lnT w="38100">
                      <a:solidFill>
                        <a:srgbClr val="000000"/>
                      </a:solidFill>
                    </a:lnT>
                  </a:tcPr>
                </a:tc>
                <a:tc>
                  <a:txBody>
                    <a:bodyPr/>
                    <a:lstStyle/>
                    <a:p>
                      <a:pPr algn="l">
                        <a:defRPr sz="1800"/>
                      </a:pPr>
                    </a:p>
                  </a:txBody>
                  <a:tcPr marL="45720" marR="45720" anchor="t" anchorCtr="0" horzOverflow="overflow">
                    <a:lnT w="38100">
                      <a:solidFill>
                        <a:srgbClr val="000000"/>
                      </a:solidFill>
                    </a:lnT>
                  </a:tcPr>
                </a:tc>
                <a:tc>
                  <a:txBody>
                    <a:bodyPr/>
                    <a:lstStyle/>
                    <a:p>
                      <a:pPr algn="l">
                        <a:defRPr sz="1800"/>
                      </a:pPr>
                    </a:p>
                  </a:txBody>
                  <a:tcPr marL="45720" marR="45720" anchor="t" anchorCtr="0" horzOverflow="overflow">
                    <a:lnT w="38100">
                      <a:solidFill>
                        <a:srgbClr val="000000"/>
                      </a:solidFill>
                    </a:lnT>
                  </a:tcPr>
                </a:tc>
                <a:tc>
                  <a:txBody>
                    <a:bodyPr/>
                    <a:lstStyle/>
                    <a:p>
                      <a:pPr algn="l">
                        <a:defRPr sz="1800"/>
                      </a:pPr>
                    </a:p>
                  </a:txBody>
                  <a:tcPr marL="45720" marR="45720" anchor="t" anchorCtr="0" horzOverflow="overflow">
                    <a:lnR w="38100">
                      <a:solidFill>
                        <a:srgbClr val="000000"/>
                      </a:solidFill>
                    </a:lnR>
                    <a:lnT w="38100">
                      <a:solidFill>
                        <a:srgbClr val="000000"/>
                      </a:solidFill>
                    </a:lnT>
                  </a:tcPr>
                </a:tc>
              </a:tr>
              <a:tr h="570735">
                <a:tc>
                  <a:txBody>
                    <a:bodyPr/>
                    <a:lstStyle/>
                    <a:p>
                      <a:pPr algn="l">
                        <a:defRPr sz="1800"/>
                      </a:pPr>
                    </a:p>
                  </a:txBody>
                  <a:tcPr marL="45720" marR="45720" anchor="t" anchorCtr="0" horzOverflow="overflow">
                    <a:lnL w="38100">
                      <a:solidFill>
                        <a:srgbClr val="000000"/>
                      </a:solidFill>
                    </a:lnL>
                  </a:tcPr>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lnR w="38100">
                      <a:solidFill>
                        <a:srgbClr val="000000"/>
                      </a:solidFill>
                    </a:lnR>
                  </a:tcPr>
                </a:tc>
              </a:tr>
              <a:tr h="570735">
                <a:tc>
                  <a:txBody>
                    <a:bodyPr/>
                    <a:lstStyle/>
                    <a:p>
                      <a:pPr algn="l">
                        <a:defRPr sz="1800"/>
                      </a:pPr>
                    </a:p>
                  </a:txBody>
                  <a:tcPr marL="45720" marR="45720" anchor="t" anchorCtr="0" horzOverflow="overflow">
                    <a:lnL w="38100">
                      <a:solidFill>
                        <a:srgbClr val="000000"/>
                      </a:solidFill>
                    </a:lnL>
                  </a:tcPr>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lnR w="38100">
                      <a:solidFill>
                        <a:srgbClr val="000000"/>
                      </a:solidFill>
                    </a:lnR>
                  </a:tcPr>
                </a:tc>
              </a:tr>
              <a:tr h="570735">
                <a:tc>
                  <a:txBody>
                    <a:bodyPr/>
                    <a:lstStyle/>
                    <a:p>
                      <a:pPr algn="l">
                        <a:defRPr sz="1800"/>
                      </a:pPr>
                    </a:p>
                  </a:txBody>
                  <a:tcPr marL="45720" marR="45720" anchor="t" anchorCtr="0" horzOverflow="overflow">
                    <a:lnL w="38100">
                      <a:solidFill>
                        <a:srgbClr val="000000"/>
                      </a:solidFill>
                    </a:lnL>
                  </a:tcPr>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lnR w="38100">
                      <a:solidFill>
                        <a:srgbClr val="000000"/>
                      </a:solidFill>
                    </a:lnR>
                  </a:tcPr>
                </a:tc>
              </a:tr>
              <a:tr h="570735">
                <a:tc>
                  <a:txBody>
                    <a:bodyPr/>
                    <a:lstStyle/>
                    <a:p>
                      <a:pPr algn="l">
                        <a:defRPr sz="1800"/>
                      </a:pPr>
                    </a:p>
                  </a:txBody>
                  <a:tcPr marL="45720" marR="45720" anchor="t" anchorCtr="0" horzOverflow="overflow">
                    <a:lnL w="38100">
                      <a:solidFill>
                        <a:srgbClr val="000000"/>
                      </a:solidFill>
                    </a:lnL>
                  </a:tcPr>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tc>
                <a:tc>
                  <a:txBody>
                    <a:bodyPr/>
                    <a:lstStyle/>
                    <a:p>
                      <a:pPr algn="l">
                        <a:defRPr sz="1800"/>
                      </a:pPr>
                    </a:p>
                  </a:txBody>
                  <a:tcPr marL="45720" marR="45720" anchor="t" anchorCtr="0" horzOverflow="overflow">
                    <a:lnR w="38100">
                      <a:solidFill>
                        <a:srgbClr val="000000"/>
                      </a:solidFill>
                    </a:lnR>
                  </a:tcPr>
                </a:tc>
              </a:tr>
              <a:tr h="570735">
                <a:tc>
                  <a:txBody>
                    <a:bodyPr/>
                    <a:lstStyle/>
                    <a:p>
                      <a:pPr algn="l">
                        <a:defRPr sz="1800"/>
                      </a:pPr>
                    </a:p>
                  </a:txBody>
                  <a:tcPr marL="45720" marR="45720" anchor="t" anchorCtr="0" horzOverflow="overflow">
                    <a:lnL w="38100">
                      <a:solidFill>
                        <a:srgbClr val="000000"/>
                      </a:solidFill>
                    </a:lnL>
                    <a:lnB w="38100">
                      <a:solidFill>
                        <a:srgbClr val="000000"/>
                      </a:solidFill>
                    </a:lnB>
                  </a:tcPr>
                </a:tc>
                <a:tc>
                  <a:txBody>
                    <a:bodyPr/>
                    <a:lstStyle/>
                    <a:p>
                      <a:pPr algn="l">
                        <a:defRPr sz="1800"/>
                      </a:pPr>
                    </a:p>
                  </a:txBody>
                  <a:tcPr marL="45720" marR="45720" anchor="t" anchorCtr="0" horzOverflow="overflow">
                    <a:lnB w="38100">
                      <a:solidFill>
                        <a:srgbClr val="000000"/>
                      </a:solidFill>
                    </a:lnB>
                  </a:tcPr>
                </a:tc>
                <a:tc>
                  <a:txBody>
                    <a:bodyPr/>
                    <a:lstStyle/>
                    <a:p>
                      <a:pPr algn="l">
                        <a:defRPr sz="1800"/>
                      </a:pPr>
                    </a:p>
                  </a:txBody>
                  <a:tcPr marL="45720" marR="45720" anchor="t" anchorCtr="0" horzOverflow="overflow">
                    <a:lnB w="38100">
                      <a:solidFill>
                        <a:srgbClr val="000000"/>
                      </a:solidFill>
                    </a:lnB>
                  </a:tcPr>
                </a:tc>
                <a:tc>
                  <a:txBody>
                    <a:bodyPr/>
                    <a:lstStyle/>
                    <a:p>
                      <a:pPr algn="l">
                        <a:defRPr sz="1800"/>
                      </a:pPr>
                    </a:p>
                  </a:txBody>
                  <a:tcPr marL="45720" marR="45720" anchor="t" anchorCtr="0" horzOverflow="overflow">
                    <a:lnB w="38100">
                      <a:solidFill>
                        <a:srgbClr val="000000"/>
                      </a:solidFill>
                    </a:lnB>
                  </a:tcPr>
                </a:tc>
                <a:tc>
                  <a:txBody>
                    <a:bodyPr/>
                    <a:lstStyle/>
                    <a:p>
                      <a:pPr algn="l">
                        <a:defRPr sz="1800"/>
                      </a:pPr>
                    </a:p>
                  </a:txBody>
                  <a:tcPr marL="45720" marR="45720" anchor="t" anchorCtr="0" horzOverflow="overflow">
                    <a:lnB w="38100">
                      <a:solidFill>
                        <a:srgbClr val="000000"/>
                      </a:solidFill>
                    </a:lnB>
                  </a:tcPr>
                </a:tc>
                <a:tc>
                  <a:txBody>
                    <a:bodyPr/>
                    <a:lstStyle/>
                    <a:p>
                      <a:pPr algn="l">
                        <a:defRPr sz="1800"/>
                      </a:pPr>
                    </a:p>
                  </a:txBody>
                  <a:tcPr marL="45720" marR="45720" anchor="t" anchorCtr="0" horzOverflow="overflow">
                    <a:lnB w="38100">
                      <a:solidFill>
                        <a:srgbClr val="000000"/>
                      </a:solidFill>
                    </a:lnB>
                  </a:tcPr>
                </a:tc>
                <a:tc>
                  <a:txBody>
                    <a:bodyPr/>
                    <a:lstStyle/>
                    <a:p>
                      <a:pPr algn="l">
                        <a:defRPr sz="1800"/>
                      </a:pPr>
                    </a:p>
                  </a:txBody>
                  <a:tcPr marL="45720" marR="45720" anchor="t" anchorCtr="0" horzOverflow="overflow">
                    <a:lnB w="38100">
                      <a:solidFill>
                        <a:srgbClr val="000000"/>
                      </a:solidFill>
                    </a:lnB>
                  </a:tcPr>
                </a:tc>
                <a:tc>
                  <a:txBody>
                    <a:bodyPr/>
                    <a:lstStyle/>
                    <a:p>
                      <a:pPr algn="l">
                        <a:defRPr sz="1800"/>
                      </a:pPr>
                    </a:p>
                  </a:txBody>
                  <a:tcPr marL="45720" marR="45720" anchor="t" anchorCtr="0" horzOverflow="overflow">
                    <a:lnR w="38100">
                      <a:solidFill>
                        <a:srgbClr val="000000"/>
                      </a:solidFill>
                    </a:lnR>
                    <a:lnB w="38100">
                      <a:solidFill>
                        <a:srgbClr val="000000"/>
                      </a:solidFill>
                    </a:lnB>
                  </a:tcPr>
                </a:tc>
              </a:tr>
            </a:tbl>
          </a:graphicData>
        </a:graphic>
      </p:graphicFrame>
      <p:sp>
        <p:nvSpPr>
          <p:cNvPr id="1105"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1106" name="TextBox 4"/>
          <p:cNvSpPr txBox="1"/>
          <p:nvPr/>
        </p:nvSpPr>
        <p:spPr>
          <a:xfrm>
            <a:off x="3851910" y="1124585"/>
            <a:ext cx="1032510" cy="829945"/>
          </a:xfrm>
          <a:prstGeom prst="rect">
            <a:avLst/>
          </a:prstGeom>
          <a:ln w="12700">
            <a:miter lim="400000"/>
          </a:ln>
        </p:spPr>
        <p:txBody>
          <a:bodyPr wrap="square" lIns="45719" rIns="45719">
            <a:spAutoFit/>
          </a:bodyPr>
          <a:lstStyle/>
          <a:p>
            <a:pPr>
              <a:defRPr sz="2400">
                <a:latin typeface="Times New Roman" panose="02020603050405020304"/>
                <a:ea typeface="Times New Roman" panose="02020603050405020304"/>
                <a:cs typeface="Times New Roman" panose="02020603050405020304"/>
                <a:sym typeface="Times New Roman" panose="02020603050405020304"/>
              </a:defRPr>
            </a:pPr>
            <a:r>
              <a:rPr sz="1800">
                <a:latin typeface="黑体"/>
                <a:ea typeface="黑体"/>
                <a:cs typeface="黑体"/>
                <a:sym typeface="黑体"/>
              </a:rPr>
              <a:t>序列</a:t>
            </a:r>
            <a:r>
              <a:rPr sz="1800"/>
              <a:t>X</a:t>
            </a:r>
            <a:r>
              <a:rPr sz="1800">
                <a:latin typeface="黑体"/>
                <a:ea typeface="黑体"/>
                <a:cs typeface="黑体"/>
                <a:sym typeface="黑体"/>
              </a:rPr>
              <a:t>（</a:t>
            </a:r>
            <a:r>
              <a:rPr sz="1800"/>
              <a:t>m</a:t>
            </a:r>
            <a:r>
              <a:rPr sz="1800">
                <a:latin typeface="黑体"/>
                <a:ea typeface="黑体"/>
                <a:cs typeface="黑体"/>
                <a:sym typeface="黑体"/>
              </a:rPr>
              <a:t>）</a:t>
            </a:r>
            <a:endParaRPr sz="1800">
              <a:latin typeface="黑体"/>
              <a:ea typeface="黑体"/>
              <a:cs typeface="黑体"/>
              <a:sym typeface="黑体"/>
            </a:endParaRPr>
          </a:p>
        </p:txBody>
      </p:sp>
      <p:sp>
        <p:nvSpPr>
          <p:cNvPr id="1107" name="TextBox 5"/>
          <p:cNvSpPr txBox="1"/>
          <p:nvPr/>
        </p:nvSpPr>
        <p:spPr>
          <a:xfrm rot="5400000">
            <a:off x="673770" y="3125187"/>
            <a:ext cx="1564322" cy="942589"/>
          </a:xfrm>
          <a:prstGeom prst="rect">
            <a:avLst/>
          </a:prstGeom>
          <a:ln w="12700">
            <a:miter lim="400000"/>
          </a:ln>
        </p:spPr>
        <p:txBody>
          <a:bodyPr lIns="45719" rIns="45719">
            <a:spAutoFit/>
          </a:bodyPr>
          <a:lstStyle/>
          <a:p>
            <a:pPr>
              <a:defRPr sz="2400">
                <a:latin typeface="Times New Roman" panose="02020603050405020304"/>
                <a:ea typeface="Times New Roman" panose="02020603050405020304"/>
                <a:cs typeface="Times New Roman" panose="02020603050405020304"/>
                <a:sym typeface="Times New Roman" panose="02020603050405020304"/>
              </a:defRPr>
            </a:pPr>
            <a:r>
              <a:rPr sz="1800">
                <a:latin typeface="黑体"/>
                <a:ea typeface="黑体"/>
                <a:cs typeface="黑体"/>
                <a:sym typeface="黑体"/>
              </a:rPr>
              <a:t>序列</a:t>
            </a:r>
            <a:r>
              <a:rPr sz="1800"/>
              <a:t>Y</a:t>
            </a:r>
            <a:r>
              <a:rPr sz="1800">
                <a:latin typeface="黑体"/>
                <a:ea typeface="黑体"/>
                <a:cs typeface="黑体"/>
                <a:sym typeface="黑体"/>
              </a:rPr>
              <a:t>（</a:t>
            </a:r>
            <a:r>
              <a:rPr sz="1800"/>
              <a:t>n</a:t>
            </a:r>
            <a:r>
              <a:rPr sz="1800">
                <a:latin typeface="黑体"/>
                <a:ea typeface="黑体"/>
                <a:cs typeface="黑体"/>
                <a:sym typeface="黑体"/>
              </a:rPr>
              <a:t>）</a:t>
            </a:r>
            <a:endParaRPr sz="1800">
              <a:latin typeface="黑体"/>
              <a:ea typeface="黑体"/>
              <a:cs typeface="黑体"/>
              <a:sym typeface="黑体"/>
            </a:endParaRPr>
          </a:p>
        </p:txBody>
      </p:sp>
      <p:sp>
        <p:nvSpPr>
          <p:cNvPr id="1108" name="TextBox 7"/>
          <p:cNvSpPr txBox="1"/>
          <p:nvPr/>
        </p:nvSpPr>
        <p:spPr>
          <a:xfrm>
            <a:off x="3419474" y="3289300"/>
            <a:ext cx="2224090" cy="510541"/>
          </a:xfrm>
          <a:prstGeom prst="rect">
            <a:avLst/>
          </a:prstGeom>
          <a:solidFill>
            <a:schemeClr val="accent6">
              <a:hueOff val="-10717809"/>
              <a:satOff val="-95617"/>
              <a:lumOff val="55098"/>
            </a:schemeClr>
          </a:solidFill>
          <a:ln w="12700">
            <a:miter lim="400000"/>
          </a:ln>
        </p:spPr>
        <p:txBody>
          <a:bodyPr lIns="45719" rIns="45719">
            <a:spAutoFit/>
          </a:bodyPr>
          <a:lstStyle>
            <a:lvl1pPr>
              <a:defRPr sz="240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动态规划矩阵</a:t>
            </a:r>
            <a:endParaRPr>
              <a:latin typeface="黑体"/>
              <a:ea typeface="黑体"/>
              <a:cs typeface="黑体"/>
              <a:sym typeface="黑体"/>
            </a:endParaRPr>
          </a:p>
        </p:txBody>
      </p:sp>
      <p:sp>
        <p:nvSpPr>
          <p:cNvPr id="1109" name="TextBox 9"/>
          <p:cNvSpPr txBox="1"/>
          <p:nvPr/>
        </p:nvSpPr>
        <p:spPr>
          <a:xfrm>
            <a:off x="7037069" y="2689225"/>
            <a:ext cx="1756412" cy="1348741"/>
          </a:xfrm>
          <a:prstGeom prst="rect">
            <a:avLst/>
          </a:prstGeom>
          <a:ln w="12700">
            <a:miter lim="400000"/>
          </a:ln>
        </p:spPr>
        <p:txBody>
          <a:bodyPr lIns="45719" rIns="45719">
            <a:spAutoFit/>
          </a:bodyPr>
          <a:lstStyle/>
          <a:p>
            <a:pPr>
              <a:defRPr sz="2400">
                <a:latin typeface="Times New Roman" panose="02020603050405020304"/>
                <a:ea typeface="Times New Roman" panose="02020603050405020304"/>
                <a:cs typeface="Times New Roman" panose="02020603050405020304"/>
                <a:sym typeface="Times New Roman" panose="02020603050405020304"/>
              </a:defRPr>
            </a:pPr>
            <a:r>
              <a:rPr sz="1800">
                <a:latin typeface="黑体"/>
                <a:ea typeface="黑体"/>
                <a:cs typeface="黑体"/>
                <a:sym typeface="黑体"/>
              </a:rPr>
              <a:t>每计算一个位置的时间为</a:t>
            </a:r>
            <a:r>
              <a:rPr sz="1800"/>
              <a:t>c</a:t>
            </a:r>
            <a:endParaRPr sz="1800"/>
          </a:p>
        </p:txBody>
      </p:sp>
      <p:sp>
        <p:nvSpPr>
          <p:cNvPr id="1110" name="TextBox 12"/>
          <p:cNvSpPr txBox="1"/>
          <p:nvPr/>
        </p:nvSpPr>
        <p:spPr>
          <a:xfrm>
            <a:off x="1755458" y="5516562"/>
            <a:ext cx="6114098" cy="510541"/>
          </a:xfrm>
          <a:prstGeom prst="rect">
            <a:avLst/>
          </a:prstGeom>
          <a:ln w="12700">
            <a:miter lim="400000"/>
          </a:ln>
        </p:spPr>
        <p:txBody>
          <a:bodyPr lIns="45719" rIns="45719">
            <a:spAutoFit/>
          </a:bodyPr>
          <a:lstStyle/>
          <a:p>
            <a:pPr>
              <a:defRPr sz="2400">
                <a:latin typeface="Times New Roman" panose="02020603050405020304"/>
                <a:ea typeface="Times New Roman" panose="02020603050405020304"/>
                <a:cs typeface="Times New Roman" panose="02020603050405020304"/>
                <a:sym typeface="Times New Roman" panose="02020603050405020304"/>
              </a:defRPr>
            </a:pPr>
            <a:r>
              <a:rPr sz="1800">
                <a:latin typeface="黑体"/>
                <a:ea typeface="黑体"/>
                <a:cs typeface="黑体"/>
                <a:sym typeface="黑体"/>
              </a:rPr>
              <a:t>总计算时间为</a:t>
            </a:r>
            <a:r>
              <a:rPr sz="1800"/>
              <a:t>m*n*c</a:t>
            </a:r>
            <a:endParaRPr sz="1800"/>
          </a:p>
        </p:txBody>
      </p:sp>
      <p:sp>
        <p:nvSpPr>
          <p:cNvPr id="2" name="Text Box 1"/>
          <p:cNvSpPr txBox="1"/>
          <p:nvPr/>
        </p:nvSpPr>
        <p:spPr>
          <a:xfrm>
            <a:off x="405765" y="408940"/>
            <a:ext cx="8547100" cy="44132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457200" marR="0" indent="-457200" algn="l" defTabSz="914400" rtl="0" fontAlgn="auto" latinLnBrk="0" hangingPunct="0">
              <a:lnSpc>
                <a:spcPct val="100000"/>
              </a:lnSpc>
              <a:spcBef>
                <a:spcPts val="0"/>
              </a:spcBef>
              <a:spcAft>
                <a:spcPts val="0"/>
              </a:spcAft>
              <a:buClrTx/>
              <a:buSzTx/>
              <a:buFont typeface="Arial" panose="020B0604020202090204" pitchFamily="34" charset="0"/>
              <a:buChar char="•"/>
            </a:pPr>
            <a:r>
              <a:rPr lang="zh-CN" altLang="en-US" sz="2400">
                <a:latin typeface="STSong" panose="02010600040101010101" charset="-122"/>
                <a:ea typeface="STSong" panose="02010600040101010101" charset="-122"/>
                <a:sym typeface="+mn-ea"/>
              </a:rPr>
              <a:t>当面对大量两条序列间的比对时，</a:t>
            </a:r>
            <a:r>
              <a:rPr lang="zh-CN" altLang="en-US" sz="2400" b="1">
                <a:latin typeface="STSong" panose="02010600040101010101" charset="-122"/>
                <a:ea typeface="STSong" panose="02010600040101010101" charset="-122"/>
                <a:sym typeface="+mn-ea"/>
              </a:rPr>
              <a:t>运算时间</a:t>
            </a:r>
            <a:r>
              <a:rPr lang="zh-CN" altLang="en-US" sz="2400">
                <a:latin typeface="STSong" panose="02010600040101010101" charset="-122"/>
                <a:ea typeface="STSong" panose="02010600040101010101" charset="-122"/>
                <a:sym typeface="+mn-ea"/>
              </a:rPr>
              <a:t>变得非常重要。</a:t>
            </a:r>
            <a:endParaRPr lang="zh-CN" altLang="en-US" sz="2400">
              <a:latin typeface="STSong" panose="02010600040101010101" charset="-122"/>
              <a:ea typeface="STSong" panose="02010600040101010101" charset="-122"/>
              <a:sym typeface="+mn-ea"/>
            </a:endParaRP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2" name="内容占位符 1"/>
          <p:cNvSpPr txBox="1"/>
          <p:nvPr>
            <p:ph type="body" idx="1"/>
          </p:nvPr>
        </p:nvSpPr>
        <p:spPr>
          <a:xfrm>
            <a:off x="179705" y="185419"/>
            <a:ext cx="8890635" cy="6329047"/>
          </a:xfrm>
          <a:prstGeom prst="rect">
            <a:avLst/>
          </a:prstGeom>
        </p:spPr>
        <p:txBody>
          <a:bodyPr/>
          <a:lstStyle/>
          <a:p>
            <a:pPr marL="420370" indent="-420370" defTabSz="841375">
              <a:spcBef>
                <a:spcPts val="500"/>
              </a:spcBef>
              <a:buClr>
                <a:schemeClr val="accent1"/>
              </a:buClr>
              <a:buSzPct val="100000"/>
              <a:buChar char="➢"/>
              <a:defRPr sz="2485">
                <a:solidFill>
                  <a:srgbClr val="0000FF"/>
                </a:solidFill>
              </a:defRPr>
            </a:pPr>
            <a:r>
              <a:rPr>
                <a:latin typeface="黑体"/>
                <a:ea typeface="黑体"/>
                <a:cs typeface="黑体"/>
                <a:sym typeface="黑体"/>
              </a:rPr>
              <a:t>查询序列</a:t>
            </a:r>
            <a:r>
              <a:t> (m)</a:t>
            </a:r>
            <a:r>
              <a:rPr>
                <a:solidFill>
                  <a:srgbClr val="000000"/>
                </a:solidFill>
                <a:latin typeface="黑体"/>
                <a:ea typeface="黑体"/>
                <a:cs typeface="黑体"/>
                <a:sym typeface="黑体"/>
              </a:rPr>
              <a:t>：</a:t>
            </a:r>
            <a:endParaRPr>
              <a:solidFill>
                <a:srgbClr val="000000"/>
              </a:solidFill>
              <a:latin typeface="黑体"/>
              <a:ea typeface="黑体"/>
              <a:cs typeface="黑体"/>
              <a:sym typeface="黑体"/>
            </a:endParaRPr>
          </a:p>
          <a:p>
            <a:pPr defTabSz="841375">
              <a:spcBef>
                <a:spcPts val="500"/>
              </a:spcBef>
              <a:defRPr sz="2485"/>
            </a:pPr>
            <a:r>
              <a:t>     </a:t>
            </a:r>
            <a:r>
              <a:rPr>
                <a:latin typeface="黑体"/>
                <a:ea typeface="黑体"/>
                <a:cs typeface="黑体"/>
                <a:sym typeface="黑体"/>
              </a:rPr>
              <a:t>番茄的一种</a:t>
            </a:r>
            <a:r>
              <a:t>NAC</a:t>
            </a:r>
            <a:r>
              <a:rPr>
                <a:latin typeface="黑体"/>
                <a:ea typeface="黑体"/>
                <a:cs typeface="黑体"/>
                <a:sym typeface="黑体"/>
              </a:rPr>
              <a:t>结构域蛋白（</a:t>
            </a:r>
            <a:r>
              <a:t>340aa</a:t>
            </a:r>
            <a:r>
              <a:rPr>
                <a:latin typeface="黑体"/>
                <a:ea typeface="黑体"/>
                <a:cs typeface="黑体"/>
                <a:sym typeface="黑体"/>
              </a:rPr>
              <a:t>）；</a:t>
            </a:r>
            <a:endParaRPr>
              <a:latin typeface="黑体"/>
              <a:ea typeface="黑体"/>
              <a:cs typeface="黑体"/>
              <a:sym typeface="黑体"/>
            </a:endParaRPr>
          </a:p>
          <a:p>
            <a:pPr marL="420370" indent="-420370" defTabSz="841375">
              <a:spcBef>
                <a:spcPts val="500"/>
              </a:spcBef>
              <a:buClr>
                <a:schemeClr val="accent1"/>
              </a:buClr>
              <a:buSzPct val="100000"/>
              <a:buChar char="➢"/>
              <a:defRPr sz="2485">
                <a:solidFill>
                  <a:srgbClr val="0000FF"/>
                </a:solidFill>
              </a:defRPr>
            </a:pPr>
            <a:r>
              <a:rPr>
                <a:latin typeface="黑体"/>
                <a:ea typeface="黑体"/>
                <a:cs typeface="黑体"/>
                <a:sym typeface="黑体"/>
              </a:rPr>
              <a:t>查询数据库</a:t>
            </a:r>
            <a:r>
              <a:t> (n)</a:t>
            </a:r>
            <a:r>
              <a:rPr>
                <a:solidFill>
                  <a:srgbClr val="000000"/>
                </a:solidFill>
                <a:latin typeface="黑体"/>
                <a:ea typeface="黑体"/>
                <a:cs typeface="黑体"/>
                <a:sym typeface="黑体"/>
              </a:rPr>
              <a:t>：</a:t>
            </a:r>
            <a:endParaRPr>
              <a:solidFill>
                <a:srgbClr val="000000"/>
              </a:solidFill>
              <a:latin typeface="黑体"/>
              <a:ea typeface="黑体"/>
              <a:cs typeface="黑体"/>
              <a:sym typeface="黑体"/>
            </a:endParaRPr>
          </a:p>
          <a:p>
            <a:pPr defTabSz="841375">
              <a:spcBef>
                <a:spcPts val="500"/>
              </a:spcBef>
              <a:defRPr sz="2485"/>
            </a:pPr>
            <a:r>
              <a:t>     Siwss-Prot</a:t>
            </a:r>
            <a:r>
              <a:rPr>
                <a:latin typeface="黑体"/>
                <a:ea typeface="黑体"/>
                <a:cs typeface="黑体"/>
                <a:sym typeface="黑体"/>
              </a:rPr>
              <a:t>数据库（</a:t>
            </a:r>
            <a:r>
              <a:t>202</a:t>
            </a:r>
            <a:r>
              <a:rPr lang="en-US"/>
              <a:t>5</a:t>
            </a:r>
            <a:r>
              <a:t>.02</a:t>
            </a:r>
            <a:r>
              <a:rPr>
                <a:latin typeface="黑体"/>
                <a:ea typeface="黑体"/>
                <a:cs typeface="黑体"/>
                <a:sym typeface="黑体"/>
              </a:rPr>
              <a:t>，</a:t>
            </a:r>
            <a:r>
              <a:t>5</a:t>
            </a:r>
            <a:r>
              <a:rPr lang="en-US"/>
              <a:t>73,230</a:t>
            </a:r>
            <a:r>
              <a:rPr>
                <a:latin typeface="黑体"/>
                <a:ea typeface="黑体"/>
                <a:cs typeface="黑体"/>
                <a:sym typeface="黑体"/>
              </a:rPr>
              <a:t>条序列，</a:t>
            </a:r>
            <a:r>
              <a:t>207,731,519</a:t>
            </a:r>
            <a:r>
              <a:rPr>
                <a:latin typeface="黑体"/>
                <a:ea typeface="黑体"/>
                <a:cs typeface="黑体"/>
                <a:sym typeface="黑体"/>
              </a:rPr>
              <a:t>个残基）；</a:t>
            </a:r>
            <a:endParaRPr>
              <a:latin typeface="黑体"/>
              <a:ea typeface="黑体"/>
              <a:cs typeface="黑体"/>
              <a:sym typeface="黑体"/>
            </a:endParaRPr>
          </a:p>
          <a:p>
            <a:pPr marL="420370" indent="-420370" defTabSz="841375">
              <a:spcBef>
                <a:spcPts val="500"/>
              </a:spcBef>
              <a:buClr>
                <a:schemeClr val="accent1"/>
              </a:buClr>
              <a:buSzPct val="100000"/>
              <a:buChar char="➢"/>
              <a:defRPr sz="2485">
                <a:solidFill>
                  <a:srgbClr val="0000FF"/>
                </a:solidFill>
              </a:defRPr>
            </a:pPr>
            <a:r>
              <a:rPr>
                <a:latin typeface="黑体"/>
                <a:ea typeface="黑体"/>
                <a:cs typeface="黑体"/>
                <a:sym typeface="黑体"/>
              </a:rPr>
              <a:t>计算机</a:t>
            </a:r>
            <a:r>
              <a:t> (c)</a:t>
            </a:r>
            <a:r>
              <a:rPr>
                <a:solidFill>
                  <a:srgbClr val="000000"/>
                </a:solidFill>
                <a:latin typeface="黑体"/>
                <a:ea typeface="黑体"/>
                <a:cs typeface="黑体"/>
                <a:sym typeface="黑体"/>
              </a:rPr>
              <a:t>：</a:t>
            </a:r>
            <a:endParaRPr>
              <a:solidFill>
                <a:srgbClr val="000000"/>
              </a:solidFill>
              <a:latin typeface="黑体"/>
              <a:ea typeface="黑体"/>
              <a:cs typeface="黑体"/>
              <a:sym typeface="黑体"/>
            </a:endParaRPr>
          </a:p>
          <a:p>
            <a:pPr defTabSz="841375">
              <a:spcBef>
                <a:spcPts val="500"/>
              </a:spcBef>
              <a:defRPr sz="2485"/>
            </a:pPr>
            <a:r>
              <a:t>     1us</a:t>
            </a:r>
            <a:r>
              <a:rPr>
                <a:latin typeface="黑体"/>
                <a:ea typeface="黑体"/>
                <a:cs typeface="黑体"/>
                <a:sym typeface="黑体"/>
              </a:rPr>
              <a:t>（</a:t>
            </a:r>
            <a:r>
              <a:t>0.000001s</a:t>
            </a:r>
            <a:r>
              <a:rPr>
                <a:latin typeface="黑体"/>
                <a:ea typeface="黑体"/>
                <a:cs typeface="黑体"/>
                <a:sym typeface="黑体"/>
              </a:rPr>
              <a:t>）计算矩阵中的一个格子。</a:t>
            </a:r>
            <a:endParaRPr>
              <a:latin typeface="黑体"/>
              <a:ea typeface="黑体"/>
              <a:cs typeface="黑体"/>
              <a:sym typeface="黑体"/>
            </a:endParaRPr>
          </a:p>
          <a:p>
            <a:pPr marL="315595" indent="-315595" defTabSz="841375">
              <a:spcBef>
                <a:spcPts val="500"/>
              </a:spcBef>
              <a:buClr>
                <a:schemeClr val="accent1"/>
              </a:buClr>
              <a:buSzPct val="100000"/>
              <a:buChar char="➢"/>
              <a:defRPr sz="2485">
                <a:solidFill>
                  <a:srgbClr val="0000FF"/>
                </a:solidFill>
              </a:defRPr>
            </a:pPr>
            <a:r>
              <a:rPr>
                <a:latin typeface="黑体"/>
                <a:ea typeface="黑体"/>
                <a:cs typeface="黑体"/>
                <a:sym typeface="黑体"/>
              </a:rPr>
              <a:t>总共时间</a:t>
            </a:r>
            <a:r>
              <a:rPr>
                <a:solidFill>
                  <a:srgbClr val="000000"/>
                </a:solidFill>
                <a:latin typeface="黑体"/>
                <a:ea typeface="黑体"/>
                <a:cs typeface="黑体"/>
                <a:sym typeface="黑体"/>
              </a:rPr>
              <a:t>：</a:t>
            </a:r>
            <a:r>
              <a:rPr>
                <a:solidFill>
                  <a:srgbClr val="000000"/>
                </a:solidFill>
              </a:rPr>
              <a:t>m*n*c</a:t>
            </a:r>
            <a:endParaRPr>
              <a:solidFill>
                <a:srgbClr val="000000"/>
              </a:solidFill>
            </a:endParaRPr>
          </a:p>
          <a:p>
            <a:pPr defTabSz="841375">
              <a:spcBef>
                <a:spcPts val="500"/>
              </a:spcBef>
              <a:defRPr sz="2485"/>
            </a:pPr>
            <a:r>
              <a:t>    340*</a:t>
            </a:r>
            <a:r>
              <a:rPr>
                <a:sym typeface="+mn-ea"/>
              </a:rPr>
              <a:t>207731519</a:t>
            </a:r>
            <a:r>
              <a:t>*0.000001≈7062</a:t>
            </a:r>
            <a:r>
              <a:rPr lang="en-US"/>
              <a:t>9</a:t>
            </a:r>
            <a:r>
              <a:t>s ≈ </a:t>
            </a:r>
            <a:r>
              <a:rPr lang="en-US">
                <a:solidFill>
                  <a:srgbClr val="0000FF"/>
                </a:solidFill>
              </a:rPr>
              <a:t>20</a:t>
            </a:r>
            <a:r>
              <a:rPr>
                <a:solidFill>
                  <a:srgbClr val="0000FF"/>
                </a:solidFill>
              </a:rPr>
              <a:t>h</a:t>
            </a:r>
            <a:endParaRPr>
              <a:solidFill>
                <a:srgbClr val="0000FF"/>
              </a:solidFill>
            </a:endParaRPr>
          </a:p>
          <a:p>
            <a:pPr defTabSz="841375">
              <a:defRPr sz="2485">
                <a:solidFill>
                  <a:srgbClr val="0000FF"/>
                </a:solidFill>
              </a:defRPr>
            </a:pPr>
          </a:p>
          <a:p>
            <a:pPr algn="ctr" defTabSz="841375">
              <a:spcBef>
                <a:spcPts val="500"/>
              </a:spcBef>
              <a:defRPr sz="2485">
                <a:solidFill>
                  <a:srgbClr val="0000FF"/>
                </a:solidFill>
              </a:defRPr>
            </a:pPr>
            <a:r>
              <a:rPr>
                <a:latin typeface="黑体"/>
                <a:ea typeface="黑体"/>
                <a:cs typeface="黑体"/>
                <a:sym typeface="黑体"/>
              </a:rPr>
              <a:t>时间太长，需要进一步改变算法。</a:t>
            </a:r>
            <a:endParaRPr>
              <a:latin typeface="黑体"/>
              <a:ea typeface="黑体"/>
              <a:cs typeface="黑体"/>
              <a:sym typeface="黑体"/>
            </a:endParaRPr>
          </a:p>
        </p:txBody>
      </p:sp>
      <p:sp>
        <p:nvSpPr>
          <p:cNvPr id="1113"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en-US" altLang="zh-CN">
                <a:solidFill>
                  <a:schemeClr val="tx1"/>
                </a:solidFill>
                <a:sym typeface="+mn-ea"/>
              </a:rPr>
              <a:t>1</a:t>
            </a:r>
            <a:r>
              <a:rPr lang="zh-CN" altLang="en-US">
                <a:solidFill>
                  <a:schemeClr val="tx1"/>
                </a:solidFill>
                <a:ea typeface="宋体" charset="0"/>
                <a:sym typeface="+mn-ea"/>
              </a:rPr>
              <a:t>、</a:t>
            </a:r>
            <a:r>
              <a:rPr lang="en-US" altLang="zh-CN">
                <a:solidFill>
                  <a:schemeClr val="tx1"/>
                </a:solidFill>
                <a:sym typeface="+mn-ea"/>
              </a:rPr>
              <a:t>BLAST</a:t>
            </a:r>
            <a:r>
              <a:rPr lang="zh-CN" altLang="en-US">
                <a:solidFill>
                  <a:schemeClr val="tx1"/>
                </a:solidFill>
                <a:sym typeface="+mn-ea"/>
              </a:rPr>
              <a:t>算法</a:t>
            </a:r>
            <a:endParaRPr lang="en-US"/>
          </a:p>
        </p:txBody>
      </p:sp>
      <p:sp>
        <p:nvSpPr>
          <p:cNvPr id="3" name="Text Placeholder 2"/>
          <p:cNvSpPr/>
          <p:nvPr>
            <p:ph type="body" idx="1"/>
          </p:nvPr>
        </p:nvSpPr>
        <p:spPr>
          <a:xfrm>
            <a:off x="532765" y="1353820"/>
            <a:ext cx="8446135" cy="4757420"/>
          </a:xfrm>
        </p:spPr>
        <p:txBody>
          <a:bodyPr/>
          <a:p>
            <a:pPr marL="457200" indent="-457200">
              <a:lnSpc>
                <a:spcPct val="150000"/>
              </a:lnSpc>
              <a:buFont typeface="Arial" panose="020B0604020202090204" pitchFamily="34" charset="0"/>
              <a:buChar char="•"/>
            </a:pPr>
            <a:r>
              <a:rPr>
                <a:sym typeface="+mn-ea"/>
              </a:rPr>
              <a:t>BLAST (Basic Local Alignment Search Tool)</a:t>
            </a:r>
            <a:r>
              <a:rPr>
                <a:solidFill>
                  <a:srgbClr val="FF0000"/>
                </a:solidFill>
                <a:sym typeface="+mn-ea"/>
              </a:rPr>
              <a:t> </a:t>
            </a:r>
            <a:endParaRPr>
              <a:solidFill>
                <a:srgbClr val="FF0000"/>
              </a:solidFill>
            </a:endParaRPr>
          </a:p>
          <a:p>
            <a:pPr marL="457200" indent="-457200">
              <a:lnSpc>
                <a:spcPct val="150000"/>
              </a:lnSpc>
              <a:buFont typeface="Arial" panose="020B0604020202090204" pitchFamily="34" charset="0"/>
              <a:buChar char="•"/>
            </a:pPr>
            <a:r>
              <a:rPr lang="zh-CN" altLang="en-US"/>
              <a:t>与</a:t>
            </a:r>
            <a:r>
              <a:rPr lang="en-US" altLang="zh-CN"/>
              <a:t>Smith-Waterman</a:t>
            </a:r>
            <a:r>
              <a:rPr lang="zh-CN" altLang="en-US"/>
              <a:t>算法类似，</a:t>
            </a:r>
            <a:r>
              <a:rPr lang="en-US" altLang="zh-CN"/>
              <a:t>BLAST</a:t>
            </a:r>
            <a:r>
              <a:rPr lang="zh-CN" altLang="en-US"/>
              <a:t>算法同样是利用</a:t>
            </a:r>
            <a:r>
              <a:rPr lang="zh-CN" altLang="en-US">
                <a:solidFill>
                  <a:srgbClr val="0000FF"/>
                </a:solidFill>
              </a:rPr>
              <a:t>动态规划算法</a:t>
            </a:r>
            <a:r>
              <a:rPr lang="zh-CN" altLang="en-US"/>
              <a:t>，不同之处是引入了所谓的“</a:t>
            </a:r>
            <a:r>
              <a:rPr lang="zh-CN" altLang="en-US">
                <a:solidFill>
                  <a:srgbClr val="0000FF"/>
                </a:solidFill>
              </a:rPr>
              <a:t>词”</a:t>
            </a:r>
            <a:r>
              <a:rPr lang="zh-CN" altLang="en-US">
                <a:solidFill>
                  <a:srgbClr val="0000FF"/>
                </a:solidFill>
                <a:ea typeface="宋体" charset="0"/>
              </a:rPr>
              <a:t>或“字符串”</a:t>
            </a:r>
            <a:r>
              <a:rPr lang="zh-CN" altLang="en-US">
                <a:sym typeface="+mn-ea"/>
              </a:rPr>
              <a:t>（</a:t>
            </a:r>
            <a:r>
              <a:rPr lang="en-US" altLang="zh-CN">
                <a:solidFill>
                  <a:srgbClr val="0000FF"/>
                </a:solidFill>
                <a:sym typeface="+mn-ea"/>
              </a:rPr>
              <a:t>word, K-mer</a:t>
            </a:r>
            <a:r>
              <a:rPr lang="zh-CN" altLang="en-US">
                <a:sym typeface="+mn-ea"/>
              </a:rPr>
              <a:t>等</a:t>
            </a:r>
            <a:r>
              <a:rPr lang="zh-CN" altLang="en-US">
                <a:ea typeface="宋体" charset="0"/>
                <a:sym typeface="+mn-ea"/>
              </a:rPr>
              <a:t>）的检索</a:t>
            </a:r>
            <a:r>
              <a:rPr lang="zh-CN" altLang="en-US">
                <a:ea typeface="宋体" charset="0"/>
                <a:sym typeface="+mn-ea"/>
              </a:rPr>
              <a:t>技术。</a:t>
            </a:r>
            <a:endParaRPr lang="zh-CN" altLang="en-US">
              <a:ea typeface="宋体" charset="0"/>
              <a:sym typeface="+mn-ea"/>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0" name="内容占位符 5" descr="内容占位符 5"/>
          <p:cNvPicPr>
            <a:picLocks noChangeAspect="1"/>
          </p:cNvPicPr>
          <p:nvPr/>
        </p:nvPicPr>
        <p:blipFill>
          <a:blip r:embed="rId1"/>
          <a:srcRect t="4787" b="45818"/>
          <a:stretch>
            <a:fillRect/>
          </a:stretch>
        </p:blipFill>
        <p:spPr>
          <a:xfrm>
            <a:off x="0" y="-27306"/>
            <a:ext cx="9144000" cy="5845177"/>
          </a:xfrm>
          <a:prstGeom prst="rect">
            <a:avLst/>
          </a:prstGeom>
          <a:ln w="12700">
            <a:miter lim="400000"/>
            <a:headEnd/>
            <a:tailEnd/>
          </a:ln>
        </p:spPr>
      </p:pic>
      <p:sp>
        <p:nvSpPr>
          <p:cNvPr id="1141"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pSp>
        <p:nvGrpSpPr>
          <p:cNvPr id="7" name="Group 6"/>
          <p:cNvGrpSpPr/>
          <p:nvPr/>
        </p:nvGrpSpPr>
        <p:grpSpPr>
          <a:xfrm>
            <a:off x="1214755" y="4004945"/>
            <a:ext cx="6714490" cy="2114550"/>
            <a:chOff x="1913" y="6307"/>
            <a:chExt cx="10574" cy="3330"/>
          </a:xfrm>
        </p:grpSpPr>
        <p:pic>
          <p:nvPicPr>
            <p:cNvPr id="5" name="Picture 4" descr="Screen Shot 2025-05-20 at 15.58.55"/>
            <p:cNvPicPr>
              <a:picLocks noChangeAspect="1"/>
            </p:cNvPicPr>
            <p:nvPr/>
          </p:nvPicPr>
          <p:blipFill>
            <a:blip r:embed="rId2"/>
            <a:stretch>
              <a:fillRect/>
            </a:stretch>
          </p:blipFill>
          <p:spPr>
            <a:xfrm>
              <a:off x="1913" y="6307"/>
              <a:ext cx="10575" cy="3330"/>
            </a:xfrm>
            <a:prstGeom prst="rect">
              <a:avLst/>
            </a:prstGeom>
          </p:spPr>
        </p:pic>
        <p:sp>
          <p:nvSpPr>
            <p:cNvPr id="6" name="Rectangles 5"/>
            <p:cNvSpPr/>
            <p:nvPr>
              <p:custDataLst>
                <p:tags r:id="rId3"/>
              </p:custDataLst>
            </p:nvPr>
          </p:nvSpPr>
          <p:spPr>
            <a:xfrm>
              <a:off x="4025" y="9029"/>
              <a:ext cx="2268" cy="564"/>
            </a:xfrm>
            <a:prstGeom prst="rect">
              <a:avLst/>
            </a:prstGeom>
            <a:noFill/>
            <a:ln w="28575" cap="flat" cmpd="sng">
              <a:solidFill>
                <a:srgbClr val="FF0000"/>
              </a:solidFill>
              <a:prstDash val="sysDash"/>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iterate type="el">
                                    <p:tmAbs val="0"/>
                                  </p:iterate>
                                  <p:childTnLst>
                                    <p:set>
                                      <p:cBhvr>
                                        <p:cTn id="6" dur="indefinite" fill="hold"/>
                                        <p:tgtEl>
                                          <p:spTgt spid="1140"/>
                                        </p:tgtEl>
                                        <p:attrNameLst>
                                          <p:attrName>style.visibility</p:attrName>
                                        </p:attrNameLst>
                                      </p:cBhvr>
                                      <p:to>
                                        <p:strVal val="visible"/>
                                      </p:to>
                                    </p:set>
                                    <p:animEffect transition="in" filter="fade">
                                      <p:cBhvr>
                                        <p:cTn id="7" dur="500"/>
                                        <p:tgtEl>
                                          <p:spTgt spid="114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140" grpId="1" bldLvl="0" animBg="1" advAuto="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标题 3"/>
          <p:cNvSpPr txBox="1"/>
          <p:nvPr>
            <p:ph type="title"/>
          </p:nvPr>
        </p:nvSpPr>
        <p:spPr>
          <a:xfrm>
            <a:off x="611187" y="404813"/>
            <a:ext cx="7489826" cy="749301"/>
          </a:xfrm>
          <a:prstGeom prst="rect">
            <a:avLst/>
          </a:prstGeom>
        </p:spPr>
        <p:txBody>
          <a:bodyPr/>
          <a:lstStyle/>
          <a:p>
            <a:r>
              <a:t>BLAST</a:t>
            </a:r>
            <a:r>
              <a:rPr>
                <a:latin typeface="黑体"/>
                <a:ea typeface="黑体"/>
                <a:cs typeface="黑体"/>
                <a:sym typeface="黑体"/>
              </a:rPr>
              <a:t>基本思想</a:t>
            </a:r>
            <a:endParaRPr>
              <a:latin typeface="黑体"/>
              <a:ea typeface="黑体"/>
              <a:cs typeface="黑体"/>
              <a:sym typeface="黑体"/>
            </a:endParaRPr>
          </a:p>
        </p:txBody>
      </p:sp>
      <p:sp>
        <p:nvSpPr>
          <p:cNvPr id="1161" name="内容占位符 4"/>
          <p:cNvSpPr txBox="1"/>
          <p:nvPr>
            <p:ph type="body" idx="1"/>
          </p:nvPr>
        </p:nvSpPr>
        <p:spPr>
          <a:xfrm>
            <a:off x="611187" y="1646238"/>
            <a:ext cx="7921626" cy="4465638"/>
          </a:xfrm>
          <a:prstGeom prst="rect">
            <a:avLst/>
          </a:prstGeom>
        </p:spPr>
        <p:txBody>
          <a:bodyPr/>
          <a:lstStyle/>
          <a:p>
            <a:pPr>
              <a:spcBef>
                <a:spcPts val="800"/>
              </a:spcBef>
              <a:defRPr sz="3600"/>
            </a:pPr>
            <a:r>
              <a:t>seeding→extending</a:t>
            </a:r>
          </a:p>
          <a:p>
            <a:r>
              <a:t>1</a:t>
            </a:r>
            <a:r>
              <a:rPr>
                <a:latin typeface="黑体"/>
                <a:ea typeface="黑体"/>
                <a:cs typeface="黑体"/>
                <a:sym typeface="黑体"/>
              </a:rPr>
              <a:t>、在两序列间找到高度相似小片段（</a:t>
            </a:r>
            <a:r>
              <a:t>seeding</a:t>
            </a:r>
            <a:r>
              <a:rPr>
                <a:latin typeface="黑体"/>
                <a:ea typeface="黑体"/>
                <a:cs typeface="黑体"/>
                <a:sym typeface="黑体"/>
              </a:rPr>
              <a:t>）；</a:t>
            </a:r>
            <a:endParaRPr>
              <a:latin typeface="黑体"/>
              <a:ea typeface="黑体"/>
              <a:cs typeface="黑体"/>
              <a:sym typeface="黑体"/>
            </a:endParaRPr>
          </a:p>
          <a:p>
            <a:r>
              <a:t>2</a:t>
            </a:r>
            <a:r>
              <a:rPr>
                <a:latin typeface="黑体"/>
                <a:ea typeface="黑体"/>
                <a:cs typeface="黑体"/>
                <a:sym typeface="黑体"/>
              </a:rPr>
              <a:t>、以</a:t>
            </a:r>
            <a:r>
              <a:t>seeding</a:t>
            </a:r>
            <a:r>
              <a:rPr>
                <a:latin typeface="黑体"/>
                <a:ea typeface="黑体"/>
                <a:cs typeface="黑体"/>
                <a:sym typeface="黑体"/>
              </a:rPr>
              <a:t>为基础向两端延伸比对；</a:t>
            </a:r>
            <a:endParaRPr>
              <a:latin typeface="黑体"/>
              <a:ea typeface="黑体"/>
              <a:cs typeface="黑体"/>
              <a:sym typeface="黑体"/>
            </a:endParaRPr>
          </a:p>
          <a:p>
            <a:r>
              <a:t>3</a:t>
            </a:r>
            <a:r>
              <a:rPr>
                <a:latin typeface="黑体"/>
                <a:ea typeface="黑体"/>
                <a:cs typeface="黑体"/>
                <a:sym typeface="黑体"/>
              </a:rPr>
              <a:t>、计算统计显著性。</a:t>
            </a:r>
            <a:endParaRPr>
              <a:latin typeface="黑体"/>
              <a:ea typeface="黑体"/>
              <a:cs typeface="黑体"/>
              <a:sym typeface="黑体"/>
            </a:endParaRPr>
          </a:p>
        </p:txBody>
      </p:sp>
      <p:sp>
        <p:nvSpPr>
          <p:cNvPr id="1162"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1163" name="直接连接符 6"/>
          <p:cNvSpPr/>
          <p:nvPr/>
        </p:nvSpPr>
        <p:spPr>
          <a:xfrm>
            <a:off x="2051049" y="4868862"/>
            <a:ext cx="5761039" cy="1"/>
          </a:xfrm>
          <a:prstGeom prst="line">
            <a:avLst/>
          </a:prstGeom>
          <a:ln w="38100">
            <a:solidFill>
              <a:srgbClr val="000000"/>
            </a:solidFill>
          </a:ln>
        </p:spPr>
        <p:txBody>
          <a:bodyPr lIns="0" tIns="0" rIns="0" bIns="0"/>
          <a:lstStyle/>
          <a:p/>
        </p:txBody>
      </p:sp>
      <p:sp>
        <p:nvSpPr>
          <p:cNvPr id="1164" name="直接连接符 7"/>
          <p:cNvSpPr/>
          <p:nvPr/>
        </p:nvSpPr>
        <p:spPr>
          <a:xfrm>
            <a:off x="1403350" y="5732462"/>
            <a:ext cx="5832476" cy="1"/>
          </a:xfrm>
          <a:prstGeom prst="line">
            <a:avLst/>
          </a:prstGeom>
          <a:ln w="38100">
            <a:solidFill>
              <a:srgbClr val="000000"/>
            </a:solidFill>
          </a:ln>
        </p:spPr>
        <p:txBody>
          <a:bodyPr lIns="0" tIns="0" rIns="0" bIns="0"/>
          <a:lstStyle/>
          <a:p/>
        </p:txBody>
      </p:sp>
      <p:sp>
        <p:nvSpPr>
          <p:cNvPr id="1165" name="直接连接符 13"/>
          <p:cNvSpPr/>
          <p:nvPr/>
        </p:nvSpPr>
        <p:spPr>
          <a:xfrm>
            <a:off x="5754687" y="4868862"/>
            <a:ext cx="936626" cy="1"/>
          </a:xfrm>
          <a:prstGeom prst="line">
            <a:avLst/>
          </a:prstGeom>
          <a:ln w="101600">
            <a:solidFill>
              <a:srgbClr val="FF0000"/>
            </a:solidFill>
          </a:ln>
        </p:spPr>
        <p:txBody>
          <a:bodyPr lIns="0" tIns="0" rIns="0" bIns="0"/>
          <a:lstStyle/>
          <a:p/>
        </p:txBody>
      </p:sp>
      <p:sp>
        <p:nvSpPr>
          <p:cNvPr id="1166" name="直接连接符 14"/>
          <p:cNvSpPr/>
          <p:nvPr/>
        </p:nvSpPr>
        <p:spPr>
          <a:xfrm>
            <a:off x="3851275" y="4868862"/>
            <a:ext cx="936626" cy="1"/>
          </a:xfrm>
          <a:prstGeom prst="line">
            <a:avLst/>
          </a:prstGeom>
          <a:ln w="101600">
            <a:solidFill>
              <a:schemeClr val="accent1"/>
            </a:solidFill>
          </a:ln>
        </p:spPr>
        <p:txBody>
          <a:bodyPr lIns="0" tIns="0" rIns="0" bIns="0"/>
          <a:lstStyle/>
          <a:p/>
        </p:txBody>
      </p:sp>
      <p:sp>
        <p:nvSpPr>
          <p:cNvPr id="1167" name="直接连接符 15"/>
          <p:cNvSpPr/>
          <p:nvPr/>
        </p:nvSpPr>
        <p:spPr>
          <a:xfrm>
            <a:off x="5286375" y="5732462"/>
            <a:ext cx="936626" cy="1"/>
          </a:xfrm>
          <a:prstGeom prst="line">
            <a:avLst/>
          </a:prstGeom>
          <a:ln w="101600">
            <a:solidFill>
              <a:schemeClr val="accent1"/>
            </a:solidFill>
          </a:ln>
        </p:spPr>
        <p:txBody>
          <a:bodyPr lIns="0" tIns="0" rIns="0" bIns="0"/>
          <a:lstStyle/>
          <a:p/>
        </p:txBody>
      </p:sp>
      <p:sp>
        <p:nvSpPr>
          <p:cNvPr id="1168" name="直接连接符 16"/>
          <p:cNvSpPr/>
          <p:nvPr/>
        </p:nvSpPr>
        <p:spPr>
          <a:xfrm>
            <a:off x="3276600" y="5732462"/>
            <a:ext cx="935039" cy="1"/>
          </a:xfrm>
          <a:prstGeom prst="line">
            <a:avLst/>
          </a:prstGeom>
          <a:ln w="101600">
            <a:solidFill>
              <a:srgbClr val="FF0000"/>
            </a:solidFill>
          </a:ln>
        </p:spPr>
        <p:txBody>
          <a:bodyPr lIns="0" tIns="0" rIns="0" bIns="0"/>
          <a:lstStyle/>
          <a:p/>
        </p:txBody>
      </p:sp>
      <p:sp>
        <p:nvSpPr>
          <p:cNvPr id="1169" name="直接连接符 18"/>
          <p:cNvSpPr/>
          <p:nvPr/>
        </p:nvSpPr>
        <p:spPr>
          <a:xfrm flipV="1">
            <a:off x="3851275" y="4868862"/>
            <a:ext cx="2371726" cy="863601"/>
          </a:xfrm>
          <a:prstGeom prst="line">
            <a:avLst/>
          </a:prstGeom>
          <a:ln w="19050">
            <a:solidFill>
              <a:srgbClr val="FF0000"/>
            </a:solidFill>
          </a:ln>
        </p:spPr>
        <p:txBody>
          <a:bodyPr lIns="0" tIns="0" rIns="0" bIns="0"/>
          <a:lstStyle/>
          <a:p/>
        </p:txBody>
      </p:sp>
      <p:sp>
        <p:nvSpPr>
          <p:cNvPr id="1170" name="直接连接符 23"/>
          <p:cNvSpPr/>
          <p:nvPr/>
        </p:nvSpPr>
        <p:spPr>
          <a:xfrm>
            <a:off x="4319587" y="4868862"/>
            <a:ext cx="1435101" cy="863601"/>
          </a:xfrm>
          <a:prstGeom prst="line">
            <a:avLst/>
          </a:prstGeom>
          <a:ln w="19050">
            <a:solidFill>
              <a:srgbClr val="00B0F0"/>
            </a:solidFill>
          </a:ln>
        </p:spPr>
        <p:txBody>
          <a:bodyPr lIns="0" tIns="0" rIns="0" bIns="0"/>
          <a:lstStyle/>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161">
                                            <p:txEl>
                                              <p:pRg st="0" end="0"/>
                                            </p:txEl>
                                          </p:spTgt>
                                        </p:tgtEl>
                                        <p:attrNameLst>
                                          <p:attrName>style.visibility</p:attrName>
                                        </p:attrNameLst>
                                      </p:cBhvr>
                                      <p:to>
                                        <p:strVal val="visible"/>
                                      </p:to>
                                    </p:set>
                                    <p:animEffect transition="in" filter="fade">
                                      <p:cBhvr>
                                        <p:cTn id="7" dur="1000"/>
                                        <p:tgtEl>
                                          <p:spTgt spid="1161">
                                            <p:txEl>
                                              <p:pRg st="0" end="0"/>
                                            </p:txEl>
                                          </p:spTgt>
                                        </p:tgtEl>
                                      </p:cBhvr>
                                    </p:animEffect>
                                  </p:childTnLst>
                                </p:cTn>
                              </p:par>
                            </p:childTnLst>
                          </p:cTn>
                        </p:par>
                        <p:par>
                          <p:cTn id="8" fill="hold">
                            <p:stCondLst>
                              <p:cond delay="1000"/>
                            </p:stCondLst>
                            <p:childTnLst>
                              <p:par>
                                <p:cTn id="9" presetID="10" presetClass="entr" presetSubtype="0" fill="hold" grpId="1" nodeType="afterEffect">
                                  <p:stCondLst>
                                    <p:cond delay="0"/>
                                  </p:stCondLst>
                                  <p:iterate type="el">
                                    <p:tmAbs val="0"/>
                                  </p:iterate>
                                  <p:childTnLst>
                                    <p:set>
                                      <p:cBhvr>
                                        <p:cTn id="10" dur="indefinite" fill="hold"/>
                                        <p:tgtEl>
                                          <p:spTgt spid="1161">
                                            <p:txEl>
                                              <p:pRg st="1" end="1"/>
                                            </p:txEl>
                                          </p:spTgt>
                                        </p:tgtEl>
                                        <p:attrNameLst>
                                          <p:attrName>style.visibility</p:attrName>
                                        </p:attrNameLst>
                                      </p:cBhvr>
                                      <p:to>
                                        <p:strVal val="visible"/>
                                      </p:to>
                                    </p:set>
                                    <p:animEffect transition="in" filter="fade">
                                      <p:cBhvr>
                                        <p:cTn id="11" dur="1000"/>
                                        <p:tgtEl>
                                          <p:spTgt spid="1161">
                                            <p:txEl>
                                              <p:pRg st="1" end="1"/>
                                            </p:txEl>
                                          </p:spTgt>
                                        </p:tgtEl>
                                      </p:cBhvr>
                                    </p:animEffect>
                                  </p:childTnLst>
                                </p:cTn>
                              </p:par>
                            </p:childTnLst>
                          </p:cTn>
                        </p:par>
                        <p:par>
                          <p:cTn id="12" fill="hold">
                            <p:stCondLst>
                              <p:cond delay="2000"/>
                            </p:stCondLst>
                            <p:childTnLst>
                              <p:par>
                                <p:cTn id="13" presetID="10" presetClass="entr" presetSubtype="0" fill="hold" grpId="1" nodeType="afterEffect">
                                  <p:stCondLst>
                                    <p:cond delay="0"/>
                                  </p:stCondLst>
                                  <p:iterate type="el">
                                    <p:tmAbs val="0"/>
                                  </p:iterate>
                                  <p:childTnLst>
                                    <p:set>
                                      <p:cBhvr>
                                        <p:cTn id="14" dur="indefinite" fill="hold"/>
                                        <p:tgtEl>
                                          <p:spTgt spid="1161">
                                            <p:txEl>
                                              <p:pRg st="2" end="2"/>
                                            </p:txEl>
                                          </p:spTgt>
                                        </p:tgtEl>
                                        <p:attrNameLst>
                                          <p:attrName>style.visibility</p:attrName>
                                        </p:attrNameLst>
                                      </p:cBhvr>
                                      <p:to>
                                        <p:strVal val="visible"/>
                                      </p:to>
                                    </p:set>
                                    <p:animEffect transition="in" filter="fade">
                                      <p:cBhvr>
                                        <p:cTn id="15" dur="1000"/>
                                        <p:tgtEl>
                                          <p:spTgt spid="1161">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1" nodeType="clickEffect">
                                  <p:stCondLst>
                                    <p:cond delay="0"/>
                                  </p:stCondLst>
                                  <p:iterate type="el">
                                    <p:tmAbs val="0"/>
                                  </p:iterate>
                                  <p:childTnLst>
                                    <p:set>
                                      <p:cBhvr>
                                        <p:cTn id="19" dur="indefinite" fill="hold"/>
                                        <p:tgtEl>
                                          <p:spTgt spid="1161">
                                            <p:txEl>
                                              <p:pRg st="3" end="3"/>
                                            </p:txEl>
                                          </p:spTgt>
                                        </p:tgtEl>
                                        <p:attrNameLst>
                                          <p:attrName>style.visibility</p:attrName>
                                        </p:attrNameLst>
                                      </p:cBhvr>
                                      <p:to>
                                        <p:strVal val="visible"/>
                                      </p:to>
                                    </p:set>
                                    <p:animEffect transition="in" filter="fade">
                                      <p:cBhvr>
                                        <p:cTn id="20" dur="1000"/>
                                        <p:tgtEl>
                                          <p:spTgt spid="1161">
                                            <p:txEl>
                                              <p:pRg st="3" end="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161" grpId="1" bldLvl="5" animBg="1" advAuto="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 name="内容占位符 4"/>
          <p:cNvSpPr txBox="1"/>
          <p:nvPr>
            <p:ph type="body" idx="1"/>
          </p:nvPr>
        </p:nvSpPr>
        <p:spPr>
          <a:xfrm>
            <a:off x="611187" y="620712"/>
            <a:ext cx="7921626" cy="5491164"/>
          </a:xfrm>
          <a:prstGeom prst="rect">
            <a:avLst/>
          </a:prstGeom>
        </p:spPr>
        <p:txBody>
          <a:bodyPr/>
          <a:lstStyle/>
          <a:p>
            <a:pPr algn="ctr">
              <a:spcBef>
                <a:spcPts val="800"/>
              </a:spcBef>
              <a:defRPr sz="3600"/>
            </a:pPr>
            <a:r>
              <a:t>Seeding</a:t>
            </a:r>
          </a:p>
          <a:p>
            <a:r>
              <a:rPr>
                <a:latin typeface="黑体"/>
                <a:ea typeface="黑体"/>
                <a:cs typeface="黑体"/>
                <a:sym typeface="黑体"/>
              </a:rPr>
              <a:t>蛋白质：</a:t>
            </a:r>
            <a:r>
              <a:t>3</a:t>
            </a:r>
            <a:r>
              <a:rPr>
                <a:latin typeface="黑体"/>
                <a:ea typeface="黑体"/>
                <a:cs typeface="黑体"/>
                <a:sym typeface="黑体"/>
              </a:rPr>
              <a:t>个氨基酸</a:t>
            </a:r>
            <a:endParaRPr>
              <a:latin typeface="黑体"/>
              <a:ea typeface="黑体"/>
              <a:cs typeface="黑体"/>
              <a:sym typeface="黑体"/>
            </a:endParaRPr>
          </a:p>
          <a:p>
            <a:r>
              <a:rPr>
                <a:latin typeface="黑体"/>
                <a:ea typeface="黑体"/>
                <a:cs typeface="黑体"/>
                <a:sym typeface="黑体"/>
              </a:rPr>
              <a:t>核酸：</a:t>
            </a:r>
            <a:r>
              <a:rPr lang="en-US"/>
              <a:t>6-12</a:t>
            </a:r>
            <a:r>
              <a:rPr>
                <a:latin typeface="黑体"/>
                <a:ea typeface="黑体"/>
                <a:cs typeface="黑体"/>
                <a:sym typeface="黑体"/>
              </a:rPr>
              <a:t>个碱基</a:t>
            </a:r>
            <a:endParaRPr>
              <a:latin typeface="黑体"/>
              <a:ea typeface="黑体"/>
              <a:cs typeface="黑体"/>
              <a:sym typeface="黑体"/>
            </a:endParaRPr>
          </a:p>
        </p:txBody>
      </p:sp>
      <p:sp>
        <p:nvSpPr>
          <p:cNvPr id="1173"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1174" name="TextBox 6"/>
          <p:cNvSpPr txBox="1"/>
          <p:nvPr/>
        </p:nvSpPr>
        <p:spPr>
          <a:xfrm>
            <a:off x="1088707" y="3235325"/>
            <a:ext cx="2213611" cy="421392"/>
          </a:xfrm>
          <a:prstGeom prst="rect">
            <a:avLst/>
          </a:prstGeom>
          <a:ln w="12700">
            <a:miter lim="400000"/>
          </a:ln>
        </p:spPr>
        <p:txBody>
          <a:bodyPr lIns="45719" rIns="45719">
            <a:spAutoFit/>
          </a:bodyPr>
          <a:lstStyle>
            <a:lvl1pPr>
              <a:defRPr sz="2400">
                <a:latin typeface="Times New Roman" panose="02020603050405020304"/>
                <a:ea typeface="Times New Roman" panose="02020603050405020304"/>
                <a:cs typeface="Times New Roman" panose="02020603050405020304"/>
                <a:sym typeface="Times New Roman" panose="02020603050405020304"/>
              </a:defRPr>
            </a:lvl1pPr>
          </a:lstStyle>
          <a:p>
            <a:r>
              <a:t>query sequence</a:t>
            </a:r>
          </a:p>
        </p:txBody>
      </p:sp>
      <p:pic>
        <p:nvPicPr>
          <p:cNvPr id="1175" name="图片 1" descr="图片 1"/>
          <p:cNvPicPr>
            <a:picLocks noChangeAspect="1"/>
          </p:cNvPicPr>
          <p:nvPr/>
        </p:nvPicPr>
        <p:blipFill>
          <a:blip r:embed="rId1"/>
          <a:stretch>
            <a:fillRect/>
          </a:stretch>
        </p:blipFill>
        <p:spPr>
          <a:xfrm>
            <a:off x="3463925" y="2852738"/>
            <a:ext cx="5035550" cy="3076576"/>
          </a:xfrm>
          <a:prstGeom prst="rect">
            <a:avLst/>
          </a:prstGeom>
          <a:ln w="12700">
            <a:miter lim="400000"/>
            <a:headEnd/>
            <a:tailEnd/>
          </a:ln>
        </p:spPr>
      </p:pic>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 name="内容占位符 1"/>
          <p:cNvSpPr txBox="1"/>
          <p:nvPr>
            <p:ph type="body" idx="1"/>
          </p:nvPr>
        </p:nvSpPr>
        <p:spPr>
          <a:xfrm>
            <a:off x="611187" y="620712"/>
            <a:ext cx="7921626" cy="5491164"/>
          </a:xfrm>
          <a:prstGeom prst="rect">
            <a:avLst/>
          </a:prstGeom>
        </p:spPr>
        <p:txBody>
          <a:bodyPr/>
          <a:lstStyle/>
          <a:p>
            <a:pPr algn="ctr">
              <a:spcBef>
                <a:spcPts val="800"/>
              </a:spcBef>
              <a:defRPr sz="3600"/>
            </a:pPr>
            <a:r>
              <a:t>Index Database</a:t>
            </a:r>
          </a:p>
          <a:p>
            <a:r>
              <a:rPr>
                <a:latin typeface="黑体"/>
                <a:ea typeface="黑体"/>
                <a:cs typeface="黑体"/>
                <a:sym typeface="黑体"/>
              </a:rPr>
              <a:t>建立数据库索引，根据种子快速定位数据库中</a:t>
            </a:r>
            <a:r>
              <a:rPr lang="zh-CN">
                <a:latin typeface="黑体"/>
                <a:ea typeface="黑体"/>
                <a:cs typeface="黑体"/>
                <a:sym typeface="黑体"/>
              </a:rPr>
              <a:t>候选</a:t>
            </a:r>
            <a:r>
              <a:rPr>
                <a:latin typeface="黑体"/>
                <a:ea typeface="黑体"/>
                <a:cs typeface="黑体"/>
                <a:sym typeface="黑体"/>
              </a:rPr>
              <a:t>序列，及种子的具体位置</a:t>
            </a:r>
            <a:endParaRPr>
              <a:latin typeface="黑体"/>
              <a:ea typeface="黑体"/>
              <a:cs typeface="黑体"/>
              <a:sym typeface="黑体"/>
            </a:endParaRPr>
          </a:p>
        </p:txBody>
      </p:sp>
      <p:sp>
        <p:nvSpPr>
          <p:cNvPr id="1178"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1179" name="TextBox 3"/>
          <p:cNvSpPr txBox="1"/>
          <p:nvPr/>
        </p:nvSpPr>
        <p:spPr>
          <a:xfrm>
            <a:off x="1835150" y="4135437"/>
            <a:ext cx="936625" cy="449968"/>
          </a:xfrm>
          <a:prstGeom prst="rect">
            <a:avLst/>
          </a:prstGeom>
          <a:ln w="28575">
            <a:solidFill>
              <a:srgbClr val="000000"/>
            </a:solidFill>
            <a:miter/>
          </a:ln>
        </p:spPr>
        <p:txBody>
          <a:bodyPr lIns="45719" rIns="45719">
            <a:spAutoFit/>
          </a:bodyPr>
          <a:lstStyle>
            <a:lvl1pPr algn="ctr">
              <a:defRPr sz="2400">
                <a:solidFill>
                  <a:srgbClr val="FF0000"/>
                </a:solidFill>
                <a:latin typeface="Times New Roman" panose="02020603050405020304"/>
                <a:ea typeface="Times New Roman" panose="02020603050405020304"/>
                <a:cs typeface="Times New Roman" panose="02020603050405020304"/>
                <a:sym typeface="Times New Roman" panose="02020603050405020304"/>
              </a:defRPr>
            </a:lvl1pPr>
          </a:lstStyle>
          <a:p>
            <a:r>
              <a:t>MVL</a:t>
            </a:r>
          </a:p>
        </p:txBody>
      </p:sp>
      <p:grpSp>
        <p:nvGrpSpPr>
          <p:cNvPr id="1195" name="组合 24"/>
          <p:cNvGrpSpPr/>
          <p:nvPr/>
        </p:nvGrpSpPr>
        <p:grpSpPr>
          <a:xfrm>
            <a:off x="4932362" y="2720974"/>
            <a:ext cx="1800226" cy="3011489"/>
            <a:chOff x="0" y="0"/>
            <a:chExt cx="1800225" cy="3011487"/>
          </a:xfrm>
        </p:grpSpPr>
        <p:sp>
          <p:nvSpPr>
            <p:cNvPr id="1180" name="矩形 4"/>
            <p:cNvSpPr/>
            <p:nvPr/>
          </p:nvSpPr>
          <p:spPr>
            <a:xfrm>
              <a:off x="0" y="635960"/>
              <a:ext cx="1800225" cy="2375528"/>
            </a:xfrm>
            <a:prstGeom prst="rect">
              <a:avLst/>
            </a:prstGeom>
            <a:solidFill>
              <a:schemeClr val="accent6">
                <a:hueOff val="-10717809"/>
                <a:satOff val="-95617"/>
                <a:lumOff val="55098"/>
              </a:schemeClr>
            </a:solidFill>
            <a:ln w="28575" cap="flat">
              <a:solidFill>
                <a:srgbClr val="00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sp>
          <p:nvSpPr>
            <p:cNvPr id="1181" name="TextBox 5"/>
            <p:cNvSpPr txBox="1"/>
            <p:nvPr/>
          </p:nvSpPr>
          <p:spPr>
            <a:xfrm>
              <a:off x="297751" y="-1"/>
              <a:ext cx="1168718" cy="421393"/>
            </a:xfrm>
            <a:prstGeom prst="rect">
              <a:avLst/>
            </a:prstGeom>
            <a:noFill/>
            <a:ln w="12700" cap="flat">
              <a:noFill/>
              <a:miter lim="400000"/>
            </a:ln>
            <a:effectLst/>
          </p:spPr>
          <p:txBody>
            <a:bodyPr wrap="square" lIns="45719" tIns="45719" rIns="45719" bIns="45719" numCol="1" anchor="t">
              <a:spAutoFit/>
            </a:bodyPr>
            <a:lstStyle>
              <a:lvl1pPr algn="ctr">
                <a:defRPr sz="2400">
                  <a:latin typeface="Times New Roman" panose="02020603050405020304"/>
                  <a:ea typeface="Times New Roman" panose="02020603050405020304"/>
                  <a:cs typeface="Times New Roman" panose="02020603050405020304"/>
                  <a:sym typeface="Times New Roman" panose="02020603050405020304"/>
                </a:defRPr>
              </a:lvl1pPr>
            </a:lstStyle>
            <a:p>
              <a:r>
                <a:t>database</a:t>
              </a:r>
            </a:p>
          </p:txBody>
        </p:sp>
        <p:sp>
          <p:nvSpPr>
            <p:cNvPr id="1182" name="直接连接符 7"/>
            <p:cNvSpPr/>
            <p:nvPr/>
          </p:nvSpPr>
          <p:spPr>
            <a:xfrm>
              <a:off x="216973" y="1000421"/>
              <a:ext cx="1008126" cy="1"/>
            </a:xfrm>
            <a:prstGeom prst="line">
              <a:avLst/>
            </a:prstGeom>
            <a:noFill/>
            <a:ln w="28575" cap="flat">
              <a:solidFill>
                <a:srgbClr val="000000"/>
              </a:solidFill>
              <a:prstDash val="solid"/>
              <a:round/>
            </a:ln>
            <a:effectLst/>
          </p:spPr>
          <p:txBody>
            <a:bodyPr wrap="square" lIns="0" tIns="0" rIns="0" bIns="0" numCol="1" anchor="t">
              <a:noAutofit/>
            </a:bodyPr>
            <a:lstStyle/>
            <a:p/>
          </p:txBody>
        </p:sp>
        <p:sp>
          <p:nvSpPr>
            <p:cNvPr id="1183" name="直接连接符 8"/>
            <p:cNvSpPr/>
            <p:nvPr/>
          </p:nvSpPr>
          <p:spPr>
            <a:xfrm>
              <a:off x="216973" y="1571346"/>
              <a:ext cx="1260158" cy="1"/>
            </a:xfrm>
            <a:prstGeom prst="line">
              <a:avLst/>
            </a:prstGeom>
            <a:noFill/>
            <a:ln w="28575" cap="flat">
              <a:solidFill>
                <a:srgbClr val="000000"/>
              </a:solidFill>
              <a:prstDash val="solid"/>
              <a:round/>
            </a:ln>
            <a:effectLst/>
          </p:spPr>
          <p:txBody>
            <a:bodyPr wrap="square" lIns="0" tIns="0" rIns="0" bIns="0" numCol="1" anchor="t">
              <a:noAutofit/>
            </a:bodyPr>
            <a:lstStyle/>
            <a:p/>
          </p:txBody>
        </p:sp>
        <p:sp>
          <p:nvSpPr>
            <p:cNvPr id="1184" name="直接连接符 9"/>
            <p:cNvSpPr/>
            <p:nvPr/>
          </p:nvSpPr>
          <p:spPr>
            <a:xfrm>
              <a:off x="216973" y="2142271"/>
              <a:ext cx="630079" cy="1"/>
            </a:xfrm>
            <a:prstGeom prst="line">
              <a:avLst/>
            </a:prstGeom>
            <a:noFill/>
            <a:ln w="28575" cap="flat">
              <a:solidFill>
                <a:srgbClr val="000000"/>
              </a:solidFill>
              <a:prstDash val="solid"/>
              <a:round/>
            </a:ln>
            <a:effectLst/>
          </p:spPr>
          <p:txBody>
            <a:bodyPr wrap="square" lIns="0" tIns="0" rIns="0" bIns="0" numCol="1" anchor="t">
              <a:noAutofit/>
            </a:bodyPr>
            <a:lstStyle/>
            <a:p/>
          </p:txBody>
        </p:sp>
        <p:sp>
          <p:nvSpPr>
            <p:cNvPr id="1185" name="直接连接符 10"/>
            <p:cNvSpPr/>
            <p:nvPr/>
          </p:nvSpPr>
          <p:spPr>
            <a:xfrm>
              <a:off x="216973" y="2713195"/>
              <a:ext cx="1278160" cy="1"/>
            </a:xfrm>
            <a:prstGeom prst="line">
              <a:avLst/>
            </a:prstGeom>
            <a:noFill/>
            <a:ln w="28575" cap="flat">
              <a:solidFill>
                <a:srgbClr val="000000"/>
              </a:solidFill>
              <a:prstDash val="solid"/>
              <a:round/>
            </a:ln>
            <a:effectLst/>
          </p:spPr>
          <p:txBody>
            <a:bodyPr wrap="square" lIns="0" tIns="0" rIns="0" bIns="0" numCol="1" anchor="t">
              <a:noAutofit/>
            </a:bodyPr>
            <a:lstStyle/>
            <a:p/>
          </p:txBody>
        </p:sp>
        <p:sp>
          <p:nvSpPr>
            <p:cNvPr id="1186" name="椭圆 15"/>
            <p:cNvSpPr/>
            <p:nvPr/>
          </p:nvSpPr>
          <p:spPr>
            <a:xfrm>
              <a:off x="1076991" y="2668833"/>
              <a:ext cx="108015" cy="107979"/>
            </a:xfrm>
            <a:prstGeom prst="ellipse">
              <a:avLst/>
            </a:prstGeom>
            <a:solidFill>
              <a:srgbClr val="FF0000"/>
            </a:solidFill>
            <a:ln w="15875" cap="flat">
              <a:solidFill>
                <a:srgbClr val="FF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sp>
          <p:nvSpPr>
            <p:cNvPr id="1187" name="椭圆 16"/>
            <p:cNvSpPr/>
            <p:nvPr/>
          </p:nvSpPr>
          <p:spPr>
            <a:xfrm>
              <a:off x="712687" y="2656850"/>
              <a:ext cx="108015" cy="107979"/>
            </a:xfrm>
            <a:prstGeom prst="ellipse">
              <a:avLst/>
            </a:prstGeom>
            <a:solidFill>
              <a:srgbClr val="FF0000"/>
            </a:solidFill>
            <a:ln w="15875" cap="flat">
              <a:solidFill>
                <a:srgbClr val="FF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sp>
          <p:nvSpPr>
            <p:cNvPr id="1188" name="椭圆 17"/>
            <p:cNvSpPr/>
            <p:nvPr/>
          </p:nvSpPr>
          <p:spPr>
            <a:xfrm>
              <a:off x="478005" y="2659206"/>
              <a:ext cx="108015" cy="107979"/>
            </a:xfrm>
            <a:prstGeom prst="ellipse">
              <a:avLst/>
            </a:prstGeom>
            <a:solidFill>
              <a:srgbClr val="FF0000"/>
            </a:solidFill>
            <a:ln w="15875" cap="flat">
              <a:solidFill>
                <a:srgbClr val="FF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sp>
          <p:nvSpPr>
            <p:cNvPr id="1189" name="椭圆 18"/>
            <p:cNvSpPr/>
            <p:nvPr/>
          </p:nvSpPr>
          <p:spPr>
            <a:xfrm>
              <a:off x="1171092" y="1511577"/>
              <a:ext cx="108015" cy="107979"/>
            </a:xfrm>
            <a:prstGeom prst="ellipse">
              <a:avLst/>
            </a:prstGeom>
            <a:solidFill>
              <a:srgbClr val="FF0000"/>
            </a:solidFill>
            <a:ln w="15875" cap="flat">
              <a:solidFill>
                <a:srgbClr val="FF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sp>
          <p:nvSpPr>
            <p:cNvPr id="1190" name="椭圆 19"/>
            <p:cNvSpPr/>
            <p:nvPr/>
          </p:nvSpPr>
          <p:spPr>
            <a:xfrm>
              <a:off x="377055" y="2088282"/>
              <a:ext cx="108015" cy="107979"/>
            </a:xfrm>
            <a:prstGeom prst="ellipse">
              <a:avLst/>
            </a:prstGeom>
            <a:solidFill>
              <a:srgbClr val="FF0000"/>
            </a:solidFill>
            <a:ln w="15875" cap="flat">
              <a:solidFill>
                <a:srgbClr val="FF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sp>
          <p:nvSpPr>
            <p:cNvPr id="1191" name="椭圆 20"/>
            <p:cNvSpPr/>
            <p:nvPr/>
          </p:nvSpPr>
          <p:spPr>
            <a:xfrm>
              <a:off x="532012" y="1518425"/>
              <a:ext cx="108015" cy="107979"/>
            </a:xfrm>
            <a:prstGeom prst="ellipse">
              <a:avLst/>
            </a:prstGeom>
            <a:solidFill>
              <a:srgbClr val="FF0000"/>
            </a:solidFill>
            <a:ln w="15875" cap="flat">
              <a:solidFill>
                <a:srgbClr val="FF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sp>
          <p:nvSpPr>
            <p:cNvPr id="1192" name="椭圆 21"/>
            <p:cNvSpPr/>
            <p:nvPr/>
          </p:nvSpPr>
          <p:spPr>
            <a:xfrm>
              <a:off x="313051" y="1517357"/>
              <a:ext cx="108015" cy="107979"/>
            </a:xfrm>
            <a:prstGeom prst="ellipse">
              <a:avLst/>
            </a:prstGeom>
            <a:solidFill>
              <a:srgbClr val="FF0000"/>
            </a:solidFill>
            <a:ln w="15875" cap="flat">
              <a:solidFill>
                <a:srgbClr val="FF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sp>
          <p:nvSpPr>
            <p:cNvPr id="1193" name="椭圆 22"/>
            <p:cNvSpPr/>
            <p:nvPr/>
          </p:nvSpPr>
          <p:spPr>
            <a:xfrm>
              <a:off x="873762" y="954347"/>
              <a:ext cx="108015" cy="107979"/>
            </a:xfrm>
            <a:prstGeom prst="ellipse">
              <a:avLst/>
            </a:prstGeom>
            <a:solidFill>
              <a:srgbClr val="FF0000"/>
            </a:solidFill>
            <a:ln w="15875" cap="flat">
              <a:solidFill>
                <a:srgbClr val="FF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sp>
          <p:nvSpPr>
            <p:cNvPr id="1194" name="椭圆 23"/>
            <p:cNvSpPr/>
            <p:nvPr/>
          </p:nvSpPr>
          <p:spPr>
            <a:xfrm>
              <a:off x="423998" y="956703"/>
              <a:ext cx="108015" cy="107979"/>
            </a:xfrm>
            <a:prstGeom prst="ellipse">
              <a:avLst/>
            </a:prstGeom>
            <a:solidFill>
              <a:srgbClr val="FF0000"/>
            </a:solidFill>
            <a:ln w="15875" cap="flat">
              <a:solidFill>
                <a:srgbClr val="FF0000"/>
              </a:solidFill>
              <a:prstDash val="solid"/>
              <a:round/>
            </a:ln>
            <a:effectLst/>
          </p:spPr>
          <p:txBody>
            <a:bodyPr wrap="square" lIns="0" tIns="0" rIns="0" bIns="0" numCol="1" anchor="ctr">
              <a:noAutofit/>
            </a:bodyPr>
            <a:lstStyle/>
            <a:p>
              <a:pPr algn="ctr">
                <a:defRPr>
                  <a:solidFill>
                    <a:schemeClr val="accent6">
                      <a:hueOff val="-10717809"/>
                      <a:satOff val="-95617"/>
                      <a:lumOff val="55098"/>
                    </a:schemeClr>
                  </a:solidFill>
                </a:defRPr>
              </a:pPr>
            </a:p>
          </p:txBody>
        </p:sp>
      </p:grpSp>
      <p:sp>
        <p:nvSpPr>
          <p:cNvPr id="1196" name="右箭头 25"/>
          <p:cNvSpPr/>
          <p:nvPr/>
        </p:nvSpPr>
        <p:spPr>
          <a:xfrm>
            <a:off x="3419475" y="4105275"/>
            <a:ext cx="720725" cy="484188"/>
          </a:xfrm>
          <a:prstGeom prst="rightArrow">
            <a:avLst>
              <a:gd name="adj1" fmla="val 50000"/>
              <a:gd name="adj2" fmla="val 50000"/>
            </a:avLst>
          </a:prstGeom>
          <a:solidFill>
            <a:schemeClr val="accent6">
              <a:hueOff val="-10717809"/>
              <a:satOff val="-95617"/>
              <a:lumOff val="55098"/>
            </a:schemeClr>
          </a:solidFill>
          <a:ln w="28575">
            <a:solidFill>
              <a:srgbClr val="000000"/>
            </a:solidFill>
          </a:ln>
        </p:spPr>
        <p:txBody>
          <a:bodyPr lIns="0" tIns="0" rIns="0" bIns="0" anchor="ctr"/>
          <a:lstStyle/>
          <a:p>
            <a:pPr algn="ctr">
              <a:defRPr>
                <a:solidFill>
                  <a:schemeClr val="accent6">
                    <a:hueOff val="-10717809"/>
                    <a:satOff val="-95617"/>
                    <a:lumOff val="55098"/>
                  </a:schemeClr>
                </a:solidFill>
              </a:defRPr>
            </a:p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1179"/>
                                        </p:tgtEl>
                                        <p:attrNameLst>
                                          <p:attrName>style.visibility</p:attrName>
                                        </p:attrNameLst>
                                      </p:cBhvr>
                                      <p:to>
                                        <p:strVal val="visible"/>
                                      </p:to>
                                    </p:set>
                                    <p:animEffect transition="in" filter="wipe(left)">
                                      <p:cBhvr>
                                        <p:cTn id="7" dur="750"/>
                                        <p:tgtEl>
                                          <p:spTgt spid="1179"/>
                                        </p:tgtEl>
                                      </p:cBhvr>
                                    </p:animEffect>
                                  </p:childTnLst>
                                </p:cTn>
                              </p:par>
                            </p:childTnLst>
                          </p:cTn>
                        </p:par>
                        <p:par>
                          <p:cTn id="8" fill="hold">
                            <p:stCondLst>
                              <p:cond delay="750"/>
                            </p:stCondLst>
                            <p:childTnLst>
                              <p:par>
                                <p:cTn id="9" presetID="22" presetClass="entr" presetSubtype="8" fill="hold" grpId="2" nodeType="afterEffect">
                                  <p:stCondLst>
                                    <p:cond delay="0"/>
                                  </p:stCondLst>
                                  <p:iterate type="el">
                                    <p:tmAbs val="0"/>
                                  </p:iterate>
                                  <p:childTnLst>
                                    <p:set>
                                      <p:cBhvr>
                                        <p:cTn id="10" dur="indefinite" fill="hold"/>
                                        <p:tgtEl>
                                          <p:spTgt spid="1196"/>
                                        </p:tgtEl>
                                        <p:attrNameLst>
                                          <p:attrName>style.visibility</p:attrName>
                                        </p:attrNameLst>
                                      </p:cBhvr>
                                      <p:to>
                                        <p:strVal val="visible"/>
                                      </p:to>
                                    </p:set>
                                    <p:animEffect transition="in" filter="wipe(left)">
                                      <p:cBhvr>
                                        <p:cTn id="11" dur="750"/>
                                        <p:tgtEl>
                                          <p:spTgt spid="1196"/>
                                        </p:tgtEl>
                                      </p:cBhvr>
                                    </p:animEffect>
                                  </p:childTnLst>
                                </p:cTn>
                              </p:par>
                            </p:childTnLst>
                          </p:cTn>
                        </p:par>
                        <p:par>
                          <p:cTn id="12" fill="hold">
                            <p:stCondLst>
                              <p:cond delay="1500"/>
                            </p:stCondLst>
                            <p:childTnLst>
                              <p:par>
                                <p:cTn id="13" presetID="22" presetClass="entr" presetSubtype="8" fill="hold" grpId="3" nodeType="afterEffect">
                                  <p:stCondLst>
                                    <p:cond delay="0"/>
                                  </p:stCondLst>
                                  <p:iterate type="el">
                                    <p:tmAbs val="0"/>
                                  </p:iterate>
                                  <p:childTnLst>
                                    <p:set>
                                      <p:cBhvr>
                                        <p:cTn id="14" dur="indefinite" fill="hold"/>
                                        <p:tgtEl>
                                          <p:spTgt spid="1195"/>
                                        </p:tgtEl>
                                        <p:attrNameLst>
                                          <p:attrName>style.visibility</p:attrName>
                                        </p:attrNameLst>
                                      </p:cBhvr>
                                      <p:to>
                                        <p:strVal val="visible"/>
                                      </p:to>
                                    </p:set>
                                    <p:animEffect transition="in" filter="wipe(left)">
                                      <p:cBhvr>
                                        <p:cTn id="15" dur="750"/>
                                        <p:tgtEl>
                                          <p:spTgt spid="1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196" grpId="2" bldLvl="0" animBg="1" advAuto="0"/>
      <p:bldP spid="1195" grpId="3" bldLvl="0" animBg="1" advAuto="0"/>
      <p:bldP spid="1179" grpId="1" bldLvl="0" animBg="1" advAuto="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1199" name="直接箭头连接符 4"/>
          <p:cNvSpPr/>
          <p:nvPr/>
        </p:nvSpPr>
        <p:spPr>
          <a:xfrm>
            <a:off x="2484438" y="767398"/>
            <a:ext cx="4608514" cy="1"/>
          </a:xfrm>
          <a:prstGeom prst="line">
            <a:avLst/>
          </a:prstGeom>
          <a:ln w="28575">
            <a:solidFill>
              <a:srgbClr val="000000"/>
            </a:solidFill>
            <a:tailEnd type="triangle"/>
          </a:ln>
        </p:spPr>
        <p:txBody>
          <a:bodyPr lIns="0" tIns="0" rIns="0" bIns="0"/>
          <a:lstStyle/>
          <a:p/>
        </p:txBody>
      </p:sp>
      <p:sp>
        <p:nvSpPr>
          <p:cNvPr id="1200" name="直接箭头连接符 6"/>
          <p:cNvSpPr/>
          <p:nvPr/>
        </p:nvSpPr>
        <p:spPr>
          <a:xfrm flipH="1">
            <a:off x="2484438" y="767398"/>
            <a:ext cx="1" cy="4032251"/>
          </a:xfrm>
          <a:prstGeom prst="line">
            <a:avLst/>
          </a:prstGeom>
          <a:ln w="28575">
            <a:solidFill>
              <a:srgbClr val="000000"/>
            </a:solidFill>
            <a:tailEnd type="triangle"/>
          </a:ln>
        </p:spPr>
        <p:txBody>
          <a:bodyPr lIns="0" tIns="0" rIns="0" bIns="0"/>
          <a:lstStyle/>
          <a:p/>
        </p:txBody>
      </p:sp>
      <p:sp>
        <p:nvSpPr>
          <p:cNvPr id="1201" name="TextBox 7"/>
          <p:cNvSpPr txBox="1"/>
          <p:nvPr/>
        </p:nvSpPr>
        <p:spPr>
          <a:xfrm>
            <a:off x="3681094" y="264160"/>
            <a:ext cx="2429512" cy="398780"/>
          </a:xfrm>
          <a:prstGeom prst="rect">
            <a:avLst/>
          </a:prstGeom>
          <a:ln w="12700">
            <a:miter lim="400000"/>
          </a:ln>
        </p:spPr>
        <p:txBody>
          <a:bodyPr lIns="45719" rIns="45719">
            <a:spAutoFit/>
          </a:bodyPr>
          <a:lstStyle>
            <a:lvl1pPr>
              <a:defRPr sz="2000">
                <a:latin typeface="黑体"/>
                <a:ea typeface="黑体"/>
                <a:cs typeface="黑体"/>
                <a:sym typeface="黑体"/>
              </a:defRPr>
            </a:lvl1pPr>
          </a:lstStyle>
          <a:p>
            <a:pPr>
              <a:defRPr>
                <a:latin typeface="Candara"/>
                <a:ea typeface="Candara"/>
                <a:cs typeface="Candara"/>
                <a:sym typeface="Candara"/>
              </a:defRPr>
            </a:pPr>
            <a:r>
              <a:rPr>
                <a:latin typeface="黑体"/>
                <a:ea typeface="黑体"/>
                <a:cs typeface="黑体"/>
                <a:sym typeface="黑体"/>
              </a:rPr>
              <a:t>数据库中</a:t>
            </a:r>
            <a:r>
              <a:rPr lang="zh-CN">
                <a:latin typeface="黑体"/>
                <a:ea typeface="黑体"/>
                <a:cs typeface="黑体"/>
                <a:sym typeface="黑体"/>
              </a:rPr>
              <a:t>候</a:t>
            </a:r>
            <a:r>
              <a:rPr>
                <a:latin typeface="黑体"/>
                <a:ea typeface="黑体"/>
                <a:cs typeface="黑体"/>
                <a:sym typeface="黑体"/>
              </a:rPr>
              <a:t>选序列</a:t>
            </a:r>
            <a:endParaRPr>
              <a:latin typeface="黑体"/>
              <a:ea typeface="黑体"/>
              <a:cs typeface="黑体"/>
              <a:sym typeface="黑体"/>
            </a:endParaRPr>
          </a:p>
        </p:txBody>
      </p:sp>
      <p:sp>
        <p:nvSpPr>
          <p:cNvPr id="1202" name="TextBox 8"/>
          <p:cNvSpPr txBox="1"/>
          <p:nvPr/>
        </p:nvSpPr>
        <p:spPr>
          <a:xfrm rot="16200000">
            <a:off x="1245552" y="2461577"/>
            <a:ext cx="1440498" cy="447041"/>
          </a:xfrm>
          <a:prstGeom prst="rect">
            <a:avLst/>
          </a:prstGeom>
          <a:ln w="12700">
            <a:miter lim="400000"/>
          </a:ln>
        </p:spPr>
        <p:txBody>
          <a:bodyPr lIns="45719" rIns="45719">
            <a:spAutoFit/>
          </a:bodyPr>
          <a:lstStyle>
            <a:lvl1pPr>
              <a:defRPr sz="2000">
                <a:latin typeface="黑体"/>
                <a:ea typeface="黑体"/>
                <a:cs typeface="黑体"/>
                <a:sym typeface="黑体"/>
              </a:defRPr>
            </a:lvl1pPr>
          </a:lstStyle>
          <a:p>
            <a:pPr>
              <a:defRPr>
                <a:latin typeface="Candara"/>
                <a:ea typeface="Candara"/>
                <a:cs typeface="Candara"/>
                <a:sym typeface="Candara"/>
              </a:defRPr>
            </a:pPr>
            <a:r>
              <a:rPr>
                <a:latin typeface="黑体"/>
                <a:ea typeface="黑体"/>
                <a:cs typeface="黑体"/>
                <a:sym typeface="黑体"/>
              </a:rPr>
              <a:t>待查询序列</a:t>
            </a:r>
            <a:endParaRPr>
              <a:latin typeface="黑体"/>
              <a:ea typeface="黑体"/>
              <a:cs typeface="黑体"/>
              <a:sym typeface="黑体"/>
            </a:endParaRPr>
          </a:p>
        </p:txBody>
      </p:sp>
      <p:sp>
        <p:nvSpPr>
          <p:cNvPr id="1203" name="直接连接符 5"/>
          <p:cNvSpPr/>
          <p:nvPr/>
        </p:nvSpPr>
        <p:spPr>
          <a:xfrm>
            <a:off x="2832100" y="1416685"/>
            <a:ext cx="1079501" cy="863601"/>
          </a:xfrm>
          <a:prstGeom prst="line">
            <a:avLst/>
          </a:prstGeom>
          <a:ln w="28575">
            <a:solidFill>
              <a:srgbClr val="000000"/>
            </a:solidFill>
            <a:prstDash val="sysDot"/>
            <a:tailEnd type="triangle"/>
          </a:ln>
        </p:spPr>
        <p:txBody>
          <a:bodyPr lIns="0" tIns="0" rIns="0" bIns="0"/>
          <a:lstStyle/>
          <a:p/>
        </p:txBody>
      </p:sp>
      <p:sp>
        <p:nvSpPr>
          <p:cNvPr id="1204" name="直接连接符 9"/>
          <p:cNvSpPr/>
          <p:nvPr/>
        </p:nvSpPr>
        <p:spPr>
          <a:xfrm>
            <a:off x="5292725" y="3001010"/>
            <a:ext cx="647701" cy="503239"/>
          </a:xfrm>
          <a:prstGeom prst="line">
            <a:avLst/>
          </a:prstGeom>
          <a:ln w="28575">
            <a:solidFill>
              <a:srgbClr val="000000"/>
            </a:solidFill>
            <a:prstDash val="sysDot"/>
            <a:tailEnd type="triangle"/>
          </a:ln>
        </p:spPr>
        <p:txBody>
          <a:bodyPr lIns="0" tIns="0" rIns="0" bIns="0"/>
          <a:lstStyle/>
          <a:p/>
        </p:txBody>
      </p:sp>
      <p:sp>
        <p:nvSpPr>
          <p:cNvPr id="1205" name="直接连接符 10"/>
          <p:cNvSpPr/>
          <p:nvPr/>
        </p:nvSpPr>
        <p:spPr>
          <a:xfrm>
            <a:off x="3635375" y="2827972"/>
            <a:ext cx="847726" cy="647701"/>
          </a:xfrm>
          <a:prstGeom prst="line">
            <a:avLst/>
          </a:prstGeom>
          <a:ln w="28575">
            <a:solidFill>
              <a:srgbClr val="000000"/>
            </a:solidFill>
            <a:prstDash val="sysDot"/>
            <a:tailEnd type="triangle"/>
          </a:ln>
        </p:spPr>
        <p:txBody>
          <a:bodyPr lIns="0" tIns="0" rIns="0" bIns="0"/>
          <a:lstStyle/>
          <a:p/>
        </p:txBody>
      </p:sp>
      <p:sp>
        <p:nvSpPr>
          <p:cNvPr id="1206" name="椭圆 13"/>
          <p:cNvSpPr/>
          <p:nvPr/>
        </p:nvSpPr>
        <p:spPr>
          <a:xfrm>
            <a:off x="2927350" y="1308735"/>
            <a:ext cx="107950"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07" name="椭圆 14"/>
          <p:cNvSpPr/>
          <p:nvPr/>
        </p:nvSpPr>
        <p:spPr>
          <a:xfrm>
            <a:off x="3063875" y="1418273"/>
            <a:ext cx="107950" cy="107951"/>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08" name="椭圆 15"/>
          <p:cNvSpPr/>
          <p:nvPr/>
        </p:nvSpPr>
        <p:spPr>
          <a:xfrm>
            <a:off x="3198813" y="1524635"/>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09" name="椭圆 16"/>
          <p:cNvSpPr/>
          <p:nvPr/>
        </p:nvSpPr>
        <p:spPr>
          <a:xfrm>
            <a:off x="3335337" y="1632585"/>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0" name="椭圆 17"/>
          <p:cNvSpPr/>
          <p:nvPr/>
        </p:nvSpPr>
        <p:spPr>
          <a:xfrm>
            <a:off x="3471862" y="1740535"/>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1" name="椭圆 18"/>
          <p:cNvSpPr/>
          <p:nvPr/>
        </p:nvSpPr>
        <p:spPr>
          <a:xfrm>
            <a:off x="3608387" y="1848485"/>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2" name="椭圆 19"/>
          <p:cNvSpPr/>
          <p:nvPr/>
        </p:nvSpPr>
        <p:spPr>
          <a:xfrm>
            <a:off x="3743325" y="1956435"/>
            <a:ext cx="107950"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3" name="椭圆 31"/>
          <p:cNvSpPr/>
          <p:nvPr/>
        </p:nvSpPr>
        <p:spPr>
          <a:xfrm>
            <a:off x="5127625" y="1289685"/>
            <a:ext cx="107950"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4" name="椭圆 32"/>
          <p:cNvSpPr/>
          <p:nvPr/>
        </p:nvSpPr>
        <p:spPr>
          <a:xfrm>
            <a:off x="5976937" y="1838960"/>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5" name="椭圆 33"/>
          <p:cNvSpPr/>
          <p:nvPr/>
        </p:nvSpPr>
        <p:spPr>
          <a:xfrm>
            <a:off x="5235575" y="2208848"/>
            <a:ext cx="107950" cy="107951"/>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6" name="椭圆 34"/>
          <p:cNvSpPr/>
          <p:nvPr/>
        </p:nvSpPr>
        <p:spPr>
          <a:xfrm>
            <a:off x="5353050" y="3990022"/>
            <a:ext cx="107950" cy="107951"/>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7" name="椭圆 35"/>
          <p:cNvSpPr/>
          <p:nvPr/>
        </p:nvSpPr>
        <p:spPr>
          <a:xfrm>
            <a:off x="6588125" y="1578610"/>
            <a:ext cx="107950"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8" name="椭圆 36"/>
          <p:cNvSpPr/>
          <p:nvPr/>
        </p:nvSpPr>
        <p:spPr>
          <a:xfrm>
            <a:off x="3571875" y="4043997"/>
            <a:ext cx="107950" cy="107951"/>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19" name="椭圆 37"/>
          <p:cNvSpPr/>
          <p:nvPr/>
        </p:nvSpPr>
        <p:spPr>
          <a:xfrm>
            <a:off x="3186113" y="3378835"/>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0" name="椭圆 38"/>
          <p:cNvSpPr/>
          <p:nvPr/>
        </p:nvSpPr>
        <p:spPr>
          <a:xfrm>
            <a:off x="6534150" y="2175510"/>
            <a:ext cx="107950"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1" name="椭圆 39"/>
          <p:cNvSpPr/>
          <p:nvPr/>
        </p:nvSpPr>
        <p:spPr>
          <a:xfrm>
            <a:off x="4319587" y="3936047"/>
            <a:ext cx="107951" cy="107951"/>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2" name="椭圆 40"/>
          <p:cNvSpPr/>
          <p:nvPr/>
        </p:nvSpPr>
        <p:spPr>
          <a:xfrm>
            <a:off x="6156325" y="2535872"/>
            <a:ext cx="107950" cy="107951"/>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3" name="椭圆 42"/>
          <p:cNvSpPr/>
          <p:nvPr/>
        </p:nvSpPr>
        <p:spPr>
          <a:xfrm>
            <a:off x="3754437" y="2753360"/>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4" name="椭圆 43"/>
          <p:cNvSpPr/>
          <p:nvPr/>
        </p:nvSpPr>
        <p:spPr>
          <a:xfrm>
            <a:off x="3890962" y="2861310"/>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5" name="椭圆 44"/>
          <p:cNvSpPr/>
          <p:nvPr/>
        </p:nvSpPr>
        <p:spPr>
          <a:xfrm>
            <a:off x="4027487" y="2969260"/>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6" name="椭圆 45"/>
          <p:cNvSpPr/>
          <p:nvPr/>
        </p:nvSpPr>
        <p:spPr>
          <a:xfrm>
            <a:off x="4164012" y="3077210"/>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7" name="椭圆 46"/>
          <p:cNvSpPr/>
          <p:nvPr/>
        </p:nvSpPr>
        <p:spPr>
          <a:xfrm>
            <a:off x="4298950" y="3185160"/>
            <a:ext cx="107950"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8" name="椭圆 47"/>
          <p:cNvSpPr/>
          <p:nvPr/>
        </p:nvSpPr>
        <p:spPr>
          <a:xfrm>
            <a:off x="5395912" y="2921635"/>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29" name="椭圆 48"/>
          <p:cNvSpPr/>
          <p:nvPr/>
        </p:nvSpPr>
        <p:spPr>
          <a:xfrm>
            <a:off x="5532437" y="3029585"/>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30" name="椭圆 49"/>
          <p:cNvSpPr/>
          <p:nvPr/>
        </p:nvSpPr>
        <p:spPr>
          <a:xfrm>
            <a:off x="5668962" y="3137535"/>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31" name="椭圆 50"/>
          <p:cNvSpPr/>
          <p:nvPr/>
        </p:nvSpPr>
        <p:spPr>
          <a:xfrm>
            <a:off x="5805487" y="3245485"/>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32" name="椭圆 52"/>
          <p:cNvSpPr/>
          <p:nvPr/>
        </p:nvSpPr>
        <p:spPr>
          <a:xfrm rot="2376870">
            <a:off x="2603499" y="1388109"/>
            <a:ext cx="1619251" cy="738190"/>
          </a:xfrm>
          <a:prstGeom prst="ellipse">
            <a:avLst/>
          </a:prstGeom>
          <a:ln w="28575">
            <a:solidFill>
              <a:srgbClr val="000000"/>
            </a:solidFill>
            <a:prstDash val="sysDash"/>
          </a:ln>
        </p:spPr>
        <p:txBody>
          <a:bodyPr lIns="0" tIns="0" rIns="0" bIns="0" anchor="ctr"/>
          <a:lstStyle/>
          <a:p>
            <a:pPr algn="ctr">
              <a:defRPr>
                <a:solidFill>
                  <a:schemeClr val="accent6">
                    <a:hueOff val="-10717809"/>
                    <a:satOff val="-95617"/>
                    <a:lumOff val="55098"/>
                  </a:schemeClr>
                </a:solidFill>
              </a:defRPr>
            </a:pPr>
          </a:p>
        </p:txBody>
      </p:sp>
      <p:sp>
        <p:nvSpPr>
          <p:cNvPr id="1233" name="椭圆 53"/>
          <p:cNvSpPr/>
          <p:nvPr/>
        </p:nvSpPr>
        <p:spPr>
          <a:xfrm rot="2376870">
            <a:off x="5000624" y="2951798"/>
            <a:ext cx="1230315" cy="534989"/>
          </a:xfrm>
          <a:prstGeom prst="ellipse">
            <a:avLst/>
          </a:prstGeom>
          <a:ln w="28575">
            <a:solidFill>
              <a:srgbClr val="000000"/>
            </a:solidFill>
            <a:prstDash val="sysDash"/>
          </a:ln>
        </p:spPr>
        <p:txBody>
          <a:bodyPr lIns="0" tIns="0" rIns="0" bIns="0" anchor="ctr"/>
          <a:lstStyle/>
          <a:p>
            <a:pPr algn="ctr">
              <a:defRPr>
                <a:solidFill>
                  <a:schemeClr val="accent6">
                    <a:hueOff val="-10717809"/>
                    <a:satOff val="-95617"/>
                    <a:lumOff val="55098"/>
                  </a:schemeClr>
                </a:solidFill>
              </a:defRPr>
            </a:pPr>
          </a:p>
        </p:txBody>
      </p:sp>
      <p:sp>
        <p:nvSpPr>
          <p:cNvPr id="1234" name="椭圆 54"/>
          <p:cNvSpPr/>
          <p:nvPr/>
        </p:nvSpPr>
        <p:spPr>
          <a:xfrm rot="2376870">
            <a:off x="3365499" y="2800985"/>
            <a:ext cx="1336677" cy="638177"/>
          </a:xfrm>
          <a:prstGeom prst="ellipse">
            <a:avLst/>
          </a:prstGeom>
          <a:ln w="28575">
            <a:solidFill>
              <a:srgbClr val="000000"/>
            </a:solidFill>
            <a:prstDash val="sysDash"/>
          </a:ln>
        </p:spPr>
        <p:txBody>
          <a:bodyPr lIns="0" tIns="0" rIns="0" bIns="0" anchor="ctr"/>
          <a:lstStyle/>
          <a:p>
            <a:pPr algn="ctr">
              <a:defRPr>
                <a:solidFill>
                  <a:schemeClr val="accent6">
                    <a:hueOff val="-10717809"/>
                    <a:satOff val="-95617"/>
                    <a:lumOff val="55098"/>
                  </a:schemeClr>
                </a:solidFill>
              </a:defRPr>
            </a:pPr>
          </a:p>
        </p:txBody>
      </p:sp>
      <p:sp>
        <p:nvSpPr>
          <p:cNvPr id="1235" name="直接箭头连接符 56"/>
          <p:cNvSpPr/>
          <p:nvPr/>
        </p:nvSpPr>
        <p:spPr>
          <a:xfrm>
            <a:off x="4059237" y="2316798"/>
            <a:ext cx="2025651" cy="1979614"/>
          </a:xfrm>
          <a:prstGeom prst="line">
            <a:avLst/>
          </a:prstGeom>
          <a:ln w="28575">
            <a:solidFill>
              <a:srgbClr val="000000"/>
            </a:solidFill>
            <a:tailEnd type="triangle"/>
          </a:ln>
        </p:spPr>
        <p:txBody>
          <a:bodyPr lIns="0" tIns="0" rIns="0" bIns="0"/>
          <a:lstStyle/>
          <a:p/>
        </p:txBody>
      </p:sp>
      <p:sp>
        <p:nvSpPr>
          <p:cNvPr id="1236" name="直接箭头连接符 58"/>
          <p:cNvSpPr/>
          <p:nvPr/>
        </p:nvSpPr>
        <p:spPr>
          <a:xfrm>
            <a:off x="6156325" y="3648710"/>
            <a:ext cx="215901" cy="647701"/>
          </a:xfrm>
          <a:prstGeom prst="line">
            <a:avLst/>
          </a:prstGeom>
          <a:ln w="28575">
            <a:solidFill>
              <a:srgbClr val="000000"/>
            </a:solidFill>
            <a:tailEnd type="triangle"/>
          </a:ln>
        </p:spPr>
        <p:txBody>
          <a:bodyPr lIns="0" tIns="0" rIns="0" bIns="0"/>
          <a:lstStyle/>
          <a:p/>
        </p:txBody>
      </p:sp>
      <p:sp>
        <p:nvSpPr>
          <p:cNvPr id="1237" name="直接箭头连接符 60"/>
          <p:cNvSpPr/>
          <p:nvPr/>
        </p:nvSpPr>
        <p:spPr>
          <a:xfrm>
            <a:off x="4483100" y="3648709"/>
            <a:ext cx="1376364" cy="719139"/>
          </a:xfrm>
          <a:prstGeom prst="line">
            <a:avLst/>
          </a:prstGeom>
          <a:ln w="28575">
            <a:solidFill>
              <a:srgbClr val="000000"/>
            </a:solidFill>
            <a:tailEnd type="triangle"/>
          </a:ln>
        </p:spPr>
        <p:txBody>
          <a:bodyPr lIns="0" tIns="0" rIns="0" bIns="0"/>
          <a:lstStyle/>
          <a:p/>
        </p:txBody>
      </p:sp>
      <p:sp>
        <p:nvSpPr>
          <p:cNvPr id="1238" name="TextBox 61"/>
          <p:cNvSpPr txBox="1"/>
          <p:nvPr/>
        </p:nvSpPr>
        <p:spPr>
          <a:xfrm>
            <a:off x="5532437" y="4512309"/>
            <a:ext cx="1271588" cy="377005"/>
          </a:xfrm>
          <a:prstGeom prst="rect">
            <a:avLst/>
          </a:prstGeom>
          <a:ln w="28575">
            <a:solidFill>
              <a:srgbClr val="000000"/>
            </a:solidFill>
            <a:miter/>
          </a:ln>
        </p:spPr>
        <p:txBody>
          <a:bodyPr lIns="45719" rIns="45719">
            <a:spAutoFit/>
          </a:bodyPr>
          <a:lstStyle>
            <a:lvl1pPr algn="ctr">
              <a:defRPr>
                <a:latin typeface="Times New Roman" panose="02020603050405020304"/>
                <a:ea typeface="Times New Roman" panose="02020603050405020304"/>
                <a:cs typeface="Times New Roman" panose="02020603050405020304"/>
                <a:sym typeface="Times New Roman" panose="02020603050405020304"/>
              </a:defRPr>
            </a:lvl1pPr>
          </a:lstStyle>
          <a:p>
            <a:r>
              <a:t>Hit Cluster</a:t>
            </a:r>
          </a:p>
        </p:txBody>
      </p:sp>
      <p:sp>
        <p:nvSpPr>
          <p:cNvPr id="2" name="Text Box 1"/>
          <p:cNvSpPr txBox="1"/>
          <p:nvPr/>
        </p:nvSpPr>
        <p:spPr>
          <a:xfrm>
            <a:off x="466725" y="4941570"/>
            <a:ext cx="8270875" cy="1661795"/>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342900" marR="0" indent="-342900" algn="l" defTabSz="914400" rtl="0" fontAlgn="auto" latinLnBrk="0" hangingPunct="0">
              <a:lnSpc>
                <a:spcPct val="150000"/>
              </a:lnSpc>
              <a:spcBef>
                <a:spcPts val="0"/>
              </a:spcBef>
              <a:spcAft>
                <a:spcPts val="0"/>
              </a:spcAft>
              <a:buClrTx/>
              <a:buSzTx/>
              <a:buFont typeface="Arial" panose="020B0604020202090204" pitchFamily="34" charset="0"/>
              <a:buChar char="•"/>
            </a:pPr>
            <a:r>
              <a:rPr lang="en-US" sz="2400" b="1">
                <a:sym typeface="+mn-ea"/>
              </a:rPr>
              <a:t>hit</a:t>
            </a:r>
            <a:r>
              <a:rPr lang="en-US" sz="2400">
                <a:sym typeface="+mn-ea"/>
              </a:rPr>
              <a:t>: </a:t>
            </a:r>
            <a:r>
              <a:rPr lang="zh-CN" altLang="en-US" sz="2400">
                <a:sym typeface="+mn-ea"/>
              </a:rPr>
              <a:t>每个数据库序列包含或匹配的词（</a:t>
            </a:r>
            <a:r>
              <a:rPr lang="en-US" altLang="zh-CN" sz="2400">
                <a:sym typeface="+mn-ea"/>
              </a:rPr>
              <a:t>word</a:t>
            </a:r>
            <a:r>
              <a:rPr lang="zh-CN" altLang="en-US" sz="2400">
                <a:ea typeface="宋体" charset="0"/>
                <a:sym typeface="+mn-ea"/>
              </a:rPr>
              <a:t>）得到的比对</a:t>
            </a:r>
            <a:endParaRPr lang="zh-CN" altLang="en-US" sz="2400">
              <a:ea typeface="宋体" charset="0"/>
              <a:sym typeface="+mn-ea"/>
            </a:endParaRPr>
          </a:p>
          <a:p>
            <a:pPr marL="342900" marR="0" indent="-342900" algn="l" defTabSz="914400" rtl="0" fontAlgn="auto" latinLnBrk="0" hangingPunct="0">
              <a:lnSpc>
                <a:spcPct val="150000"/>
              </a:lnSpc>
              <a:spcBef>
                <a:spcPts val="0"/>
              </a:spcBef>
              <a:spcAft>
                <a:spcPts val="0"/>
              </a:spcAft>
              <a:buClrTx/>
              <a:buSzTx/>
              <a:buFont typeface="Arial" panose="020B0604020202090204" pitchFamily="34" charset="0"/>
              <a:buChar char="•"/>
            </a:pPr>
            <a:r>
              <a:rPr kumimoji="0" lang="zh-CN" altLang="en-US" sz="2400" b="0" i="0" u="none" strike="noStrike" cap="none" spc="0" normalizeH="0" baseline="0">
                <a:ln>
                  <a:noFill/>
                </a:ln>
                <a:solidFill>
                  <a:srgbClr val="000000"/>
                </a:solidFill>
                <a:effectLst/>
                <a:uFillTx/>
                <a:latin typeface="Candara"/>
                <a:ea typeface="宋体" charset="0"/>
                <a:cs typeface="Candara"/>
                <a:sym typeface="+mn-ea"/>
              </a:rPr>
              <a:t>不包含相同词的序列将不再进行任何序列</a:t>
            </a:r>
            <a:r>
              <a:rPr kumimoji="0" lang="zh-CN" altLang="en-US" sz="2400" b="0" i="0" u="none" strike="noStrike" cap="none" spc="0" normalizeH="0" baseline="0">
                <a:ln>
                  <a:noFill/>
                </a:ln>
                <a:solidFill>
                  <a:srgbClr val="000000"/>
                </a:solidFill>
                <a:effectLst/>
                <a:uFillTx/>
                <a:latin typeface="Candara"/>
                <a:ea typeface="宋体" charset="0"/>
                <a:cs typeface="Candara"/>
                <a:sym typeface="+mn-ea"/>
              </a:rPr>
              <a:t>比对</a:t>
            </a:r>
            <a:endParaRPr kumimoji="0" lang="zh-CN" altLang="en-US" sz="2400" b="0" i="0" u="none" strike="noStrike" cap="none" spc="0" normalizeH="0" baseline="0">
              <a:ln>
                <a:noFill/>
              </a:ln>
              <a:solidFill>
                <a:srgbClr val="000000"/>
              </a:solidFill>
              <a:effectLst/>
              <a:uFillTx/>
              <a:latin typeface="Candara"/>
              <a:ea typeface="宋体" charset="0"/>
              <a:cs typeface="Candara"/>
              <a:sym typeface="+mn-ea"/>
            </a:endParaRPr>
          </a:p>
          <a:p>
            <a:pPr marL="342900" marR="0" indent="-342900" algn="l" defTabSz="914400" rtl="0" fontAlgn="auto" latinLnBrk="0" hangingPunct="0">
              <a:lnSpc>
                <a:spcPct val="150000"/>
              </a:lnSpc>
              <a:spcBef>
                <a:spcPts val="0"/>
              </a:spcBef>
              <a:spcAft>
                <a:spcPts val="0"/>
              </a:spcAft>
              <a:buClrTx/>
              <a:buSzTx/>
              <a:buFont typeface="Arial" panose="020B0604020202090204" pitchFamily="34" charset="0"/>
              <a:buChar char="•"/>
            </a:pPr>
            <a:r>
              <a:rPr kumimoji="0" lang="zh-CN" altLang="en-US" sz="2400" b="0" i="0" u="none" strike="noStrike" cap="none" spc="0" normalizeH="0" baseline="0">
                <a:ln>
                  <a:noFill/>
                </a:ln>
                <a:solidFill>
                  <a:srgbClr val="000000"/>
                </a:solidFill>
                <a:effectLst/>
                <a:uFillTx/>
                <a:latin typeface="Candara"/>
                <a:ea typeface="宋体" charset="0"/>
                <a:cs typeface="Candara"/>
                <a:sym typeface="+mn-ea"/>
              </a:rPr>
              <a:t>大大节约搜索</a:t>
            </a:r>
            <a:r>
              <a:rPr kumimoji="0" lang="zh-CN" altLang="en-US" sz="2400" b="0" i="0" u="none" strike="noStrike" cap="none" spc="0" normalizeH="0" baseline="0">
                <a:ln>
                  <a:noFill/>
                </a:ln>
                <a:solidFill>
                  <a:srgbClr val="000000"/>
                </a:solidFill>
                <a:effectLst/>
                <a:uFillTx/>
                <a:latin typeface="Candara"/>
                <a:ea typeface="宋体" charset="0"/>
                <a:cs typeface="Candara"/>
                <a:sym typeface="+mn-ea"/>
              </a:rPr>
              <a:t>时间</a:t>
            </a:r>
            <a:endParaRPr kumimoji="0" lang="zh-CN" altLang="en-US" sz="2400" b="0" i="0" u="none" strike="noStrike" cap="none" spc="0" normalizeH="0" baseline="0">
              <a:ln>
                <a:noFill/>
              </a:ln>
              <a:solidFill>
                <a:srgbClr val="000000"/>
              </a:solidFill>
              <a:effectLst/>
              <a:uFillTx/>
              <a:latin typeface="Candara"/>
              <a:ea typeface="宋体" charset="0"/>
              <a:cs typeface="Candara"/>
              <a:sym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22" presetClass="entr" presetSubtype="8" fill="hold" grpId="1" nodeType="clickEffect">
                                  <p:stCondLst>
                                    <p:cond delay="0"/>
                                  </p:stCondLst>
                                  <p:iterate type="el">
                                    <p:tmAbs val="0"/>
                                  </p:iterate>
                                  <p:childTnLst>
                                    <p:set>
                                      <p:cBhvr>
                                        <p:cTn id="6" dur="indefinite" fill="hold"/>
                                        <p:tgtEl>
                                          <p:spTgt spid="1203"/>
                                        </p:tgtEl>
                                        <p:attrNameLst>
                                          <p:attrName>style.visibility</p:attrName>
                                        </p:attrNameLst>
                                      </p:cBhvr>
                                      <p:to>
                                        <p:strVal val="visible"/>
                                      </p:to>
                                    </p:set>
                                    <p:animEffect transition="in" filter="wipe(left)">
                                      <p:cBhvr>
                                        <p:cTn id="7" dur="750"/>
                                        <p:tgtEl>
                                          <p:spTgt spid="1203"/>
                                        </p:tgtEl>
                                      </p:cBhvr>
                                    </p:animEffect>
                                  </p:childTnLst>
                                </p:cTn>
                              </p:par>
                            </p:childTnLst>
                          </p:cTn>
                        </p:par>
                        <p:par>
                          <p:cTn id="8" fill="hold">
                            <p:stCondLst>
                              <p:cond delay="750"/>
                            </p:stCondLst>
                            <p:childTnLst>
                              <p:par>
                                <p:cTn id="9" presetID="22" presetClass="entr" presetSubtype="8" fill="hold" grpId="2" nodeType="afterEffect">
                                  <p:stCondLst>
                                    <p:cond delay="0"/>
                                  </p:stCondLst>
                                  <p:iterate type="el">
                                    <p:tmAbs val="0"/>
                                  </p:iterate>
                                  <p:childTnLst>
                                    <p:set>
                                      <p:cBhvr>
                                        <p:cTn id="10" dur="indefinite" fill="hold"/>
                                        <p:tgtEl>
                                          <p:spTgt spid="1205"/>
                                        </p:tgtEl>
                                        <p:attrNameLst>
                                          <p:attrName>style.visibility</p:attrName>
                                        </p:attrNameLst>
                                      </p:cBhvr>
                                      <p:to>
                                        <p:strVal val="visible"/>
                                      </p:to>
                                    </p:set>
                                    <p:animEffect transition="in" filter="wipe(left)">
                                      <p:cBhvr>
                                        <p:cTn id="11" dur="750"/>
                                        <p:tgtEl>
                                          <p:spTgt spid="1205"/>
                                        </p:tgtEl>
                                      </p:cBhvr>
                                    </p:animEffect>
                                  </p:childTnLst>
                                </p:cTn>
                              </p:par>
                            </p:childTnLst>
                          </p:cTn>
                        </p:par>
                        <p:par>
                          <p:cTn id="12" fill="hold">
                            <p:stCondLst>
                              <p:cond delay="1500"/>
                            </p:stCondLst>
                            <p:childTnLst>
                              <p:par>
                                <p:cTn id="13" presetID="22" presetClass="entr" presetSubtype="8" fill="hold" grpId="3" nodeType="afterEffect">
                                  <p:stCondLst>
                                    <p:cond delay="0"/>
                                  </p:stCondLst>
                                  <p:iterate type="el">
                                    <p:tmAbs val="0"/>
                                  </p:iterate>
                                  <p:childTnLst>
                                    <p:set>
                                      <p:cBhvr>
                                        <p:cTn id="14" dur="indefinite" fill="hold"/>
                                        <p:tgtEl>
                                          <p:spTgt spid="1204"/>
                                        </p:tgtEl>
                                        <p:attrNameLst>
                                          <p:attrName>style.visibility</p:attrName>
                                        </p:attrNameLst>
                                      </p:cBhvr>
                                      <p:to>
                                        <p:strVal val="visible"/>
                                      </p:to>
                                    </p:set>
                                    <p:animEffect transition="in" filter="wipe(left)">
                                      <p:cBhvr>
                                        <p:cTn id="15" dur="750"/>
                                        <p:tgtEl>
                                          <p:spTgt spid="1204"/>
                                        </p:tgtEl>
                                      </p:cBhvr>
                                    </p:animEffect>
                                  </p:childTnLst>
                                </p:cTn>
                              </p:par>
                            </p:childTnLst>
                          </p:cTn>
                        </p:par>
                      </p:childTnLst>
                    </p:cTn>
                  </p:par>
                  <p:par>
                    <p:cTn id="16" fill="hold">
                      <p:stCondLst>
                        <p:cond delay="indefinite"/>
                      </p:stCondLst>
                      <p:childTnLst>
                        <p:par>
                          <p:cTn id="17" fill="hold">
                            <p:stCondLst>
                              <p:cond delay="0"/>
                            </p:stCondLst>
                            <p:childTnLst>
                              <p:par>
                                <p:cTn id="18" presetID="4" presetClass="exit" presetSubtype="16" fill="hold" grpId="4" nodeType="clickEffect">
                                  <p:stCondLst>
                                    <p:cond delay="0"/>
                                  </p:stCondLst>
                                  <p:iterate type="el">
                                    <p:tmAbs val="0"/>
                                  </p:iterate>
                                  <p:childTnLst>
                                    <p:animEffect transition="out" filter="box(in)">
                                      <p:cBhvr>
                                        <p:cTn id="19" dur="1000" fill="hold"/>
                                        <p:tgtEl>
                                          <p:spTgt spid="1216"/>
                                        </p:tgtEl>
                                      </p:cBhvr>
                                    </p:animEffect>
                                    <p:set>
                                      <p:cBhvr>
                                        <p:cTn id="20" dur="indefinite" fill="hold">
                                          <p:stCondLst>
                                            <p:cond delay="999"/>
                                          </p:stCondLst>
                                        </p:cTn>
                                        <p:tgtEl>
                                          <p:spTgt spid="1216"/>
                                        </p:tgtEl>
                                        <p:attrNameLst>
                                          <p:attrName>style.visibility</p:attrName>
                                        </p:attrNameLst>
                                      </p:cBhvr>
                                      <p:to>
                                        <p:strVal val="hidden"/>
                                      </p:to>
                                    </p:set>
                                  </p:childTnLst>
                                </p:cTn>
                              </p:par>
                            </p:childTnLst>
                          </p:cTn>
                        </p:par>
                        <p:par>
                          <p:cTn id="21" fill="hold">
                            <p:stCondLst>
                              <p:cond delay="1000"/>
                            </p:stCondLst>
                            <p:childTnLst>
                              <p:par>
                                <p:cTn id="22" presetID="4" presetClass="exit" presetSubtype="16" fill="hold" grpId="5" nodeType="afterEffect">
                                  <p:stCondLst>
                                    <p:cond delay="0"/>
                                  </p:stCondLst>
                                  <p:iterate type="el">
                                    <p:tmAbs val="0"/>
                                  </p:iterate>
                                  <p:childTnLst>
                                    <p:animEffect transition="out" filter="box(in)">
                                      <p:cBhvr>
                                        <p:cTn id="23" dur="1000" fill="hold"/>
                                        <p:tgtEl>
                                          <p:spTgt spid="1221"/>
                                        </p:tgtEl>
                                      </p:cBhvr>
                                    </p:animEffect>
                                    <p:set>
                                      <p:cBhvr>
                                        <p:cTn id="24" dur="indefinite" fill="hold">
                                          <p:stCondLst>
                                            <p:cond delay="999"/>
                                          </p:stCondLst>
                                        </p:cTn>
                                        <p:tgtEl>
                                          <p:spTgt spid="1221"/>
                                        </p:tgtEl>
                                        <p:attrNameLst>
                                          <p:attrName>style.visibility</p:attrName>
                                        </p:attrNameLst>
                                      </p:cBhvr>
                                      <p:to>
                                        <p:strVal val="hidden"/>
                                      </p:to>
                                    </p:set>
                                  </p:childTnLst>
                                </p:cTn>
                              </p:par>
                            </p:childTnLst>
                          </p:cTn>
                        </p:par>
                        <p:par>
                          <p:cTn id="25" fill="hold">
                            <p:stCondLst>
                              <p:cond delay="2000"/>
                            </p:stCondLst>
                            <p:childTnLst>
                              <p:par>
                                <p:cTn id="26" presetID="4" presetClass="exit" presetSubtype="16" fill="hold" grpId="6" nodeType="afterEffect">
                                  <p:stCondLst>
                                    <p:cond delay="0"/>
                                  </p:stCondLst>
                                  <p:iterate type="el">
                                    <p:tmAbs val="0"/>
                                  </p:iterate>
                                  <p:childTnLst>
                                    <p:animEffect transition="out" filter="box(in)">
                                      <p:cBhvr>
                                        <p:cTn id="27" dur="1000" fill="hold"/>
                                        <p:tgtEl>
                                          <p:spTgt spid="1218"/>
                                        </p:tgtEl>
                                      </p:cBhvr>
                                    </p:animEffect>
                                    <p:set>
                                      <p:cBhvr>
                                        <p:cTn id="28" dur="indefinite" fill="hold">
                                          <p:stCondLst>
                                            <p:cond delay="999"/>
                                          </p:stCondLst>
                                        </p:cTn>
                                        <p:tgtEl>
                                          <p:spTgt spid="1218"/>
                                        </p:tgtEl>
                                        <p:attrNameLst>
                                          <p:attrName>style.visibility</p:attrName>
                                        </p:attrNameLst>
                                      </p:cBhvr>
                                      <p:to>
                                        <p:strVal val="hidden"/>
                                      </p:to>
                                    </p:set>
                                  </p:childTnLst>
                                </p:cTn>
                              </p:par>
                            </p:childTnLst>
                          </p:cTn>
                        </p:par>
                        <p:par>
                          <p:cTn id="29" fill="hold">
                            <p:stCondLst>
                              <p:cond delay="3000"/>
                            </p:stCondLst>
                            <p:childTnLst>
                              <p:par>
                                <p:cTn id="30" presetID="4" presetClass="exit" presetSubtype="16" fill="hold" grpId="7" nodeType="afterEffect">
                                  <p:stCondLst>
                                    <p:cond delay="0"/>
                                  </p:stCondLst>
                                  <p:iterate type="el">
                                    <p:tmAbs val="0"/>
                                  </p:iterate>
                                  <p:childTnLst>
                                    <p:animEffect transition="out" filter="box(in)">
                                      <p:cBhvr>
                                        <p:cTn id="31" dur="1000" fill="hold"/>
                                        <p:tgtEl>
                                          <p:spTgt spid="1219"/>
                                        </p:tgtEl>
                                      </p:cBhvr>
                                    </p:animEffect>
                                    <p:set>
                                      <p:cBhvr>
                                        <p:cTn id="32" dur="indefinite" fill="hold">
                                          <p:stCondLst>
                                            <p:cond delay="999"/>
                                          </p:stCondLst>
                                        </p:cTn>
                                        <p:tgtEl>
                                          <p:spTgt spid="1219"/>
                                        </p:tgtEl>
                                        <p:attrNameLst>
                                          <p:attrName>style.visibility</p:attrName>
                                        </p:attrNameLst>
                                      </p:cBhvr>
                                      <p:to>
                                        <p:strVal val="hidden"/>
                                      </p:to>
                                    </p:set>
                                  </p:childTnLst>
                                </p:cTn>
                              </p:par>
                            </p:childTnLst>
                          </p:cTn>
                        </p:par>
                        <p:par>
                          <p:cTn id="33" fill="hold">
                            <p:stCondLst>
                              <p:cond delay="4000"/>
                            </p:stCondLst>
                            <p:childTnLst>
                              <p:par>
                                <p:cTn id="34" presetID="4" presetClass="exit" presetSubtype="16" fill="hold" grpId="8" nodeType="afterEffect">
                                  <p:stCondLst>
                                    <p:cond delay="0"/>
                                  </p:stCondLst>
                                  <p:iterate type="el">
                                    <p:tmAbs val="0"/>
                                  </p:iterate>
                                  <p:childTnLst>
                                    <p:animEffect transition="out" filter="box(in)">
                                      <p:cBhvr>
                                        <p:cTn id="35" dur="1000" fill="hold"/>
                                        <p:tgtEl>
                                          <p:spTgt spid="1215"/>
                                        </p:tgtEl>
                                      </p:cBhvr>
                                    </p:animEffect>
                                    <p:set>
                                      <p:cBhvr>
                                        <p:cTn id="36" dur="indefinite" fill="hold">
                                          <p:stCondLst>
                                            <p:cond delay="999"/>
                                          </p:stCondLst>
                                        </p:cTn>
                                        <p:tgtEl>
                                          <p:spTgt spid="1215"/>
                                        </p:tgtEl>
                                        <p:attrNameLst>
                                          <p:attrName>style.visibility</p:attrName>
                                        </p:attrNameLst>
                                      </p:cBhvr>
                                      <p:to>
                                        <p:strVal val="hidden"/>
                                      </p:to>
                                    </p:set>
                                  </p:childTnLst>
                                </p:cTn>
                              </p:par>
                            </p:childTnLst>
                          </p:cTn>
                        </p:par>
                        <p:par>
                          <p:cTn id="37" fill="hold">
                            <p:stCondLst>
                              <p:cond delay="5000"/>
                            </p:stCondLst>
                            <p:childTnLst>
                              <p:par>
                                <p:cTn id="38" presetID="4" presetClass="exit" presetSubtype="16" fill="hold" grpId="9" nodeType="afterEffect">
                                  <p:stCondLst>
                                    <p:cond delay="0"/>
                                  </p:stCondLst>
                                  <p:iterate type="el">
                                    <p:tmAbs val="0"/>
                                  </p:iterate>
                                  <p:childTnLst>
                                    <p:animEffect transition="out" filter="box(in)">
                                      <p:cBhvr>
                                        <p:cTn id="39" dur="1000" fill="hold"/>
                                        <p:tgtEl>
                                          <p:spTgt spid="1213"/>
                                        </p:tgtEl>
                                      </p:cBhvr>
                                    </p:animEffect>
                                    <p:set>
                                      <p:cBhvr>
                                        <p:cTn id="40" dur="indefinite" fill="hold">
                                          <p:stCondLst>
                                            <p:cond delay="999"/>
                                          </p:stCondLst>
                                        </p:cTn>
                                        <p:tgtEl>
                                          <p:spTgt spid="1213"/>
                                        </p:tgtEl>
                                        <p:attrNameLst>
                                          <p:attrName>style.visibility</p:attrName>
                                        </p:attrNameLst>
                                      </p:cBhvr>
                                      <p:to>
                                        <p:strVal val="hidden"/>
                                      </p:to>
                                    </p:set>
                                  </p:childTnLst>
                                </p:cTn>
                              </p:par>
                            </p:childTnLst>
                          </p:cTn>
                        </p:par>
                        <p:par>
                          <p:cTn id="41" fill="hold">
                            <p:stCondLst>
                              <p:cond delay="6000"/>
                            </p:stCondLst>
                            <p:childTnLst>
                              <p:par>
                                <p:cTn id="42" presetID="4" presetClass="exit" presetSubtype="16" fill="hold" grpId="10" nodeType="afterEffect">
                                  <p:stCondLst>
                                    <p:cond delay="0"/>
                                  </p:stCondLst>
                                  <p:iterate type="el">
                                    <p:tmAbs val="0"/>
                                  </p:iterate>
                                  <p:childTnLst>
                                    <p:animEffect transition="out" filter="box(in)">
                                      <p:cBhvr>
                                        <p:cTn id="43" dur="1000" fill="hold"/>
                                        <p:tgtEl>
                                          <p:spTgt spid="1214"/>
                                        </p:tgtEl>
                                      </p:cBhvr>
                                    </p:animEffect>
                                    <p:set>
                                      <p:cBhvr>
                                        <p:cTn id="44" dur="indefinite" fill="hold">
                                          <p:stCondLst>
                                            <p:cond delay="999"/>
                                          </p:stCondLst>
                                        </p:cTn>
                                        <p:tgtEl>
                                          <p:spTgt spid="1214"/>
                                        </p:tgtEl>
                                        <p:attrNameLst>
                                          <p:attrName>style.visibility</p:attrName>
                                        </p:attrNameLst>
                                      </p:cBhvr>
                                      <p:to>
                                        <p:strVal val="hidden"/>
                                      </p:to>
                                    </p:set>
                                  </p:childTnLst>
                                </p:cTn>
                              </p:par>
                            </p:childTnLst>
                          </p:cTn>
                        </p:par>
                        <p:par>
                          <p:cTn id="45" fill="hold">
                            <p:stCondLst>
                              <p:cond delay="7000"/>
                            </p:stCondLst>
                            <p:childTnLst>
                              <p:par>
                                <p:cTn id="46" presetID="4" presetClass="exit" presetSubtype="16" fill="hold" grpId="11" nodeType="afterEffect">
                                  <p:stCondLst>
                                    <p:cond delay="0"/>
                                  </p:stCondLst>
                                  <p:iterate type="el">
                                    <p:tmAbs val="0"/>
                                  </p:iterate>
                                  <p:childTnLst>
                                    <p:animEffect transition="out" filter="box(in)">
                                      <p:cBhvr>
                                        <p:cTn id="47" dur="1000" fill="hold"/>
                                        <p:tgtEl>
                                          <p:spTgt spid="1217"/>
                                        </p:tgtEl>
                                      </p:cBhvr>
                                    </p:animEffect>
                                    <p:set>
                                      <p:cBhvr>
                                        <p:cTn id="48" dur="indefinite" fill="hold">
                                          <p:stCondLst>
                                            <p:cond delay="999"/>
                                          </p:stCondLst>
                                        </p:cTn>
                                        <p:tgtEl>
                                          <p:spTgt spid="1217"/>
                                        </p:tgtEl>
                                        <p:attrNameLst>
                                          <p:attrName>style.visibility</p:attrName>
                                        </p:attrNameLst>
                                      </p:cBhvr>
                                      <p:to>
                                        <p:strVal val="hidden"/>
                                      </p:to>
                                    </p:set>
                                  </p:childTnLst>
                                </p:cTn>
                              </p:par>
                            </p:childTnLst>
                          </p:cTn>
                        </p:par>
                        <p:par>
                          <p:cTn id="49" fill="hold">
                            <p:stCondLst>
                              <p:cond delay="8000"/>
                            </p:stCondLst>
                            <p:childTnLst>
                              <p:par>
                                <p:cTn id="50" presetID="4" presetClass="exit" presetSubtype="16" fill="hold" grpId="12" nodeType="afterEffect">
                                  <p:stCondLst>
                                    <p:cond delay="0"/>
                                  </p:stCondLst>
                                  <p:iterate type="el">
                                    <p:tmAbs val="0"/>
                                  </p:iterate>
                                  <p:childTnLst>
                                    <p:animEffect transition="out" filter="box(in)">
                                      <p:cBhvr>
                                        <p:cTn id="51" dur="1000" fill="hold"/>
                                        <p:tgtEl>
                                          <p:spTgt spid="1220"/>
                                        </p:tgtEl>
                                      </p:cBhvr>
                                    </p:animEffect>
                                    <p:set>
                                      <p:cBhvr>
                                        <p:cTn id="52" dur="indefinite" fill="hold">
                                          <p:stCondLst>
                                            <p:cond delay="999"/>
                                          </p:stCondLst>
                                        </p:cTn>
                                        <p:tgtEl>
                                          <p:spTgt spid="1220"/>
                                        </p:tgtEl>
                                        <p:attrNameLst>
                                          <p:attrName>style.visibility</p:attrName>
                                        </p:attrNameLst>
                                      </p:cBhvr>
                                      <p:to>
                                        <p:strVal val="hidden"/>
                                      </p:to>
                                    </p:set>
                                  </p:childTnLst>
                                </p:cTn>
                              </p:par>
                            </p:childTnLst>
                          </p:cTn>
                        </p:par>
                        <p:par>
                          <p:cTn id="53" fill="hold">
                            <p:stCondLst>
                              <p:cond delay="9000"/>
                            </p:stCondLst>
                            <p:childTnLst>
                              <p:par>
                                <p:cTn id="54" presetID="4" presetClass="exit" presetSubtype="16" fill="hold" grpId="13" nodeType="afterEffect">
                                  <p:stCondLst>
                                    <p:cond delay="0"/>
                                  </p:stCondLst>
                                  <p:iterate type="el">
                                    <p:tmAbs val="0"/>
                                  </p:iterate>
                                  <p:childTnLst>
                                    <p:animEffect transition="out" filter="box(in)">
                                      <p:cBhvr>
                                        <p:cTn id="55" dur="1000" fill="hold"/>
                                        <p:tgtEl>
                                          <p:spTgt spid="1222"/>
                                        </p:tgtEl>
                                      </p:cBhvr>
                                    </p:animEffect>
                                    <p:set>
                                      <p:cBhvr>
                                        <p:cTn id="56" dur="indefinite" fill="hold">
                                          <p:stCondLst>
                                            <p:cond delay="999"/>
                                          </p:stCondLst>
                                        </p:cTn>
                                        <p:tgtEl>
                                          <p:spTgt spid="1222"/>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grpId="14" nodeType="clickEffect">
                                  <p:stCondLst>
                                    <p:cond delay="0"/>
                                  </p:stCondLst>
                                  <p:iterate type="el">
                                    <p:tmAbs val="0"/>
                                  </p:iterate>
                                  <p:childTnLst>
                                    <p:set>
                                      <p:cBhvr>
                                        <p:cTn id="60" dur="indefinite" fill="hold"/>
                                        <p:tgtEl>
                                          <p:spTgt spid="1232"/>
                                        </p:tgtEl>
                                        <p:attrNameLst>
                                          <p:attrName>style.visibility</p:attrName>
                                        </p:attrNameLst>
                                      </p:cBhvr>
                                      <p:to>
                                        <p:strVal val="visible"/>
                                      </p:to>
                                    </p:set>
                                    <p:animEffect transition="in" filter="fade">
                                      <p:cBhvr>
                                        <p:cTn id="61" dur="750"/>
                                        <p:tgtEl>
                                          <p:spTgt spid="1232"/>
                                        </p:tgtEl>
                                      </p:cBhvr>
                                    </p:animEffect>
                                  </p:childTnLst>
                                </p:cTn>
                              </p:par>
                            </p:childTnLst>
                          </p:cTn>
                        </p:par>
                        <p:par>
                          <p:cTn id="62" fill="hold">
                            <p:stCondLst>
                              <p:cond delay="750"/>
                            </p:stCondLst>
                            <p:childTnLst>
                              <p:par>
                                <p:cTn id="63" presetID="10" presetClass="entr" presetSubtype="0" fill="hold" grpId="15" nodeType="afterEffect">
                                  <p:stCondLst>
                                    <p:cond delay="0"/>
                                  </p:stCondLst>
                                  <p:iterate type="el">
                                    <p:tmAbs val="0"/>
                                  </p:iterate>
                                  <p:childTnLst>
                                    <p:set>
                                      <p:cBhvr>
                                        <p:cTn id="64" dur="indefinite" fill="hold"/>
                                        <p:tgtEl>
                                          <p:spTgt spid="1234"/>
                                        </p:tgtEl>
                                        <p:attrNameLst>
                                          <p:attrName>style.visibility</p:attrName>
                                        </p:attrNameLst>
                                      </p:cBhvr>
                                      <p:to>
                                        <p:strVal val="visible"/>
                                      </p:to>
                                    </p:set>
                                    <p:animEffect transition="in" filter="fade">
                                      <p:cBhvr>
                                        <p:cTn id="65" dur="750"/>
                                        <p:tgtEl>
                                          <p:spTgt spid="1234"/>
                                        </p:tgtEl>
                                      </p:cBhvr>
                                    </p:animEffect>
                                  </p:childTnLst>
                                </p:cTn>
                              </p:par>
                            </p:childTnLst>
                          </p:cTn>
                        </p:par>
                        <p:par>
                          <p:cTn id="66" fill="hold">
                            <p:stCondLst>
                              <p:cond delay="1500"/>
                            </p:stCondLst>
                            <p:childTnLst>
                              <p:par>
                                <p:cTn id="67" presetID="10" presetClass="entr" presetSubtype="0" fill="hold" grpId="16" nodeType="afterEffect">
                                  <p:stCondLst>
                                    <p:cond delay="0"/>
                                  </p:stCondLst>
                                  <p:iterate type="el">
                                    <p:tmAbs val="0"/>
                                  </p:iterate>
                                  <p:childTnLst>
                                    <p:set>
                                      <p:cBhvr>
                                        <p:cTn id="68" dur="indefinite" fill="hold"/>
                                        <p:tgtEl>
                                          <p:spTgt spid="1233"/>
                                        </p:tgtEl>
                                        <p:attrNameLst>
                                          <p:attrName>style.visibility</p:attrName>
                                        </p:attrNameLst>
                                      </p:cBhvr>
                                      <p:to>
                                        <p:strVal val="visible"/>
                                      </p:to>
                                    </p:set>
                                    <p:animEffect transition="in" filter="fade">
                                      <p:cBhvr>
                                        <p:cTn id="69" dur="750"/>
                                        <p:tgtEl>
                                          <p:spTgt spid="1233"/>
                                        </p:tgtEl>
                                      </p:cBhvr>
                                    </p:animEffect>
                                  </p:childTnLst>
                                </p:cTn>
                              </p:par>
                            </p:childTnLst>
                          </p:cTn>
                        </p:par>
                        <p:par>
                          <p:cTn id="70" fill="hold">
                            <p:stCondLst>
                              <p:cond delay="2250"/>
                            </p:stCondLst>
                            <p:childTnLst>
                              <p:par>
                                <p:cTn id="71" presetID="22" presetClass="entr" presetSubtype="8" fill="hold" grpId="17" nodeType="afterEffect">
                                  <p:stCondLst>
                                    <p:cond delay="0"/>
                                  </p:stCondLst>
                                  <p:iterate type="el">
                                    <p:tmAbs val="0"/>
                                  </p:iterate>
                                  <p:childTnLst>
                                    <p:set>
                                      <p:cBhvr>
                                        <p:cTn id="72" dur="indefinite" fill="hold"/>
                                        <p:tgtEl>
                                          <p:spTgt spid="1237"/>
                                        </p:tgtEl>
                                        <p:attrNameLst>
                                          <p:attrName>style.visibility</p:attrName>
                                        </p:attrNameLst>
                                      </p:cBhvr>
                                      <p:to>
                                        <p:strVal val="visible"/>
                                      </p:to>
                                    </p:set>
                                    <p:animEffect transition="in" filter="wipe(left)">
                                      <p:cBhvr>
                                        <p:cTn id="73" dur="750"/>
                                        <p:tgtEl>
                                          <p:spTgt spid="1237"/>
                                        </p:tgtEl>
                                      </p:cBhvr>
                                    </p:animEffect>
                                  </p:childTnLst>
                                </p:cTn>
                              </p:par>
                            </p:childTnLst>
                          </p:cTn>
                        </p:par>
                        <p:par>
                          <p:cTn id="74" fill="hold">
                            <p:stCondLst>
                              <p:cond delay="3000"/>
                            </p:stCondLst>
                            <p:childTnLst>
                              <p:par>
                                <p:cTn id="75" presetID="22" presetClass="entr" presetSubtype="8" fill="hold" grpId="18" nodeType="afterEffect">
                                  <p:stCondLst>
                                    <p:cond delay="0"/>
                                  </p:stCondLst>
                                  <p:iterate type="el">
                                    <p:tmAbs val="0"/>
                                  </p:iterate>
                                  <p:childTnLst>
                                    <p:set>
                                      <p:cBhvr>
                                        <p:cTn id="76" dur="indefinite" fill="hold"/>
                                        <p:tgtEl>
                                          <p:spTgt spid="1235"/>
                                        </p:tgtEl>
                                        <p:attrNameLst>
                                          <p:attrName>style.visibility</p:attrName>
                                        </p:attrNameLst>
                                      </p:cBhvr>
                                      <p:to>
                                        <p:strVal val="visible"/>
                                      </p:to>
                                    </p:set>
                                    <p:animEffect transition="in" filter="wipe(left)">
                                      <p:cBhvr>
                                        <p:cTn id="77" dur="750"/>
                                        <p:tgtEl>
                                          <p:spTgt spid="1235"/>
                                        </p:tgtEl>
                                      </p:cBhvr>
                                    </p:animEffect>
                                  </p:childTnLst>
                                </p:cTn>
                              </p:par>
                            </p:childTnLst>
                          </p:cTn>
                        </p:par>
                        <p:par>
                          <p:cTn id="78" fill="hold">
                            <p:stCondLst>
                              <p:cond delay="3750"/>
                            </p:stCondLst>
                            <p:childTnLst>
                              <p:par>
                                <p:cTn id="79" presetID="22" presetClass="entr" presetSubtype="8" fill="hold" grpId="19" nodeType="afterEffect">
                                  <p:stCondLst>
                                    <p:cond delay="0"/>
                                  </p:stCondLst>
                                  <p:iterate type="el">
                                    <p:tmAbs val="0"/>
                                  </p:iterate>
                                  <p:childTnLst>
                                    <p:set>
                                      <p:cBhvr>
                                        <p:cTn id="80" dur="indefinite" fill="hold"/>
                                        <p:tgtEl>
                                          <p:spTgt spid="1236"/>
                                        </p:tgtEl>
                                        <p:attrNameLst>
                                          <p:attrName>style.visibility</p:attrName>
                                        </p:attrNameLst>
                                      </p:cBhvr>
                                      <p:to>
                                        <p:strVal val="visible"/>
                                      </p:to>
                                    </p:set>
                                    <p:animEffect transition="in" filter="wipe(left)">
                                      <p:cBhvr>
                                        <p:cTn id="81" dur="750"/>
                                        <p:tgtEl>
                                          <p:spTgt spid="1236"/>
                                        </p:tgtEl>
                                      </p:cBhvr>
                                    </p:animEffect>
                                  </p:childTnLst>
                                </p:cTn>
                              </p:par>
                            </p:childTnLst>
                          </p:cTn>
                        </p:par>
                        <p:par>
                          <p:cTn id="82" fill="hold">
                            <p:stCondLst>
                              <p:cond delay="4500"/>
                            </p:stCondLst>
                            <p:childTnLst>
                              <p:par>
                                <p:cTn id="83" presetID="10" presetClass="entr" presetSubtype="0" fill="hold" grpId="20" nodeType="afterEffect">
                                  <p:stCondLst>
                                    <p:cond delay="0"/>
                                  </p:stCondLst>
                                  <p:iterate type="el">
                                    <p:tmAbs val="0"/>
                                  </p:iterate>
                                  <p:childTnLst>
                                    <p:set>
                                      <p:cBhvr>
                                        <p:cTn id="84" dur="indefinite" fill="hold"/>
                                        <p:tgtEl>
                                          <p:spTgt spid="1238"/>
                                        </p:tgtEl>
                                        <p:attrNameLst>
                                          <p:attrName>style.visibility</p:attrName>
                                        </p:attrNameLst>
                                      </p:cBhvr>
                                      <p:to>
                                        <p:strVal val="visible"/>
                                      </p:to>
                                    </p:set>
                                    <p:animEffect transition="in" filter="fade">
                                      <p:cBhvr>
                                        <p:cTn id="85" dur="750"/>
                                        <p:tgtEl>
                                          <p:spTgt spid="1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234" grpId="15" bldLvl="0" animBg="1" advAuto="0"/>
      <p:bldP spid="1235" grpId="18" bldLvl="0" animBg="1" advAuto="0"/>
      <p:bldP spid="1237" grpId="17" bldLvl="0" animBg="1" advAuto="0"/>
      <p:bldP spid="1213" grpId="9" bldLvl="0" animBg="1" advAuto="0"/>
      <p:bldP spid="1216" grpId="4" bldLvl="0" animBg="1" advAuto="0"/>
      <p:bldP spid="1236" grpId="19" bldLvl="0" animBg="1" advAuto="0"/>
      <p:bldP spid="1222" grpId="13" bldLvl="0" animBg="1" advAuto="0"/>
      <p:bldP spid="1215" grpId="8" bldLvl="0" animBg="1" advAuto="0"/>
      <p:bldP spid="1203" grpId="1" bldLvl="0" animBg="1" advAuto="0"/>
      <p:bldP spid="1233" grpId="16" bldLvl="0" animBg="1" advAuto="0"/>
      <p:bldP spid="1219" grpId="7" bldLvl="0" animBg="1" advAuto="0"/>
      <p:bldP spid="1221" grpId="5" bldLvl="0" animBg="1" advAuto="0"/>
      <p:bldP spid="1232" grpId="14" bldLvl="0" animBg="1" advAuto="0"/>
      <p:bldP spid="1214" grpId="10" bldLvl="0" animBg="1" advAuto="0"/>
      <p:bldP spid="1218" grpId="6" bldLvl="0" animBg="1" advAuto="0"/>
      <p:bldP spid="1204" grpId="3" bldLvl="0" animBg="1" advAuto="0"/>
      <p:bldP spid="1238" grpId="20" bldLvl="0" animBg="1" advAuto="0"/>
      <p:bldP spid="1220" grpId="12" bldLvl="0" animBg="1" advAuto="0"/>
      <p:bldP spid="1205" grpId="2" bldLvl="0" animBg="1" advAuto="0"/>
      <p:bldP spid="1217" grpId="11" bldLvl="0" animBg="1" advAuto="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0"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1241" name="直接箭头连接符 3"/>
          <p:cNvSpPr/>
          <p:nvPr/>
        </p:nvSpPr>
        <p:spPr>
          <a:xfrm>
            <a:off x="1136650" y="1268412"/>
            <a:ext cx="4608514" cy="1"/>
          </a:xfrm>
          <a:prstGeom prst="line">
            <a:avLst/>
          </a:prstGeom>
          <a:ln w="28575">
            <a:solidFill>
              <a:srgbClr val="000000"/>
            </a:solidFill>
            <a:tailEnd type="triangle"/>
          </a:ln>
        </p:spPr>
        <p:txBody>
          <a:bodyPr lIns="0" tIns="0" rIns="0" bIns="0"/>
          <a:lstStyle/>
          <a:p/>
        </p:txBody>
      </p:sp>
      <p:sp>
        <p:nvSpPr>
          <p:cNvPr id="1242" name="直接箭头连接符 4"/>
          <p:cNvSpPr/>
          <p:nvPr/>
        </p:nvSpPr>
        <p:spPr>
          <a:xfrm flipH="1">
            <a:off x="1136649" y="1268412"/>
            <a:ext cx="2" cy="4032252"/>
          </a:xfrm>
          <a:prstGeom prst="line">
            <a:avLst/>
          </a:prstGeom>
          <a:ln w="28575">
            <a:solidFill>
              <a:srgbClr val="000000"/>
            </a:solidFill>
            <a:tailEnd type="triangle"/>
          </a:ln>
        </p:spPr>
        <p:txBody>
          <a:bodyPr lIns="0" tIns="0" rIns="0" bIns="0"/>
          <a:lstStyle/>
          <a:p/>
        </p:txBody>
      </p:sp>
      <p:sp>
        <p:nvSpPr>
          <p:cNvPr id="1243" name="直接连接符 5"/>
          <p:cNvSpPr/>
          <p:nvPr/>
        </p:nvSpPr>
        <p:spPr>
          <a:xfrm>
            <a:off x="2125663" y="2133600"/>
            <a:ext cx="1079501" cy="863601"/>
          </a:xfrm>
          <a:prstGeom prst="line">
            <a:avLst/>
          </a:prstGeom>
          <a:ln w="28575">
            <a:solidFill>
              <a:srgbClr val="000000"/>
            </a:solidFill>
            <a:prstDash val="sysDot"/>
            <a:headEnd type="triangle"/>
            <a:tailEnd type="triangle"/>
          </a:ln>
        </p:spPr>
        <p:txBody>
          <a:bodyPr lIns="0" tIns="0" rIns="0" bIns="0"/>
          <a:lstStyle/>
          <a:p/>
        </p:txBody>
      </p:sp>
      <p:sp>
        <p:nvSpPr>
          <p:cNvPr id="1244" name="椭圆 6"/>
          <p:cNvSpPr/>
          <p:nvPr/>
        </p:nvSpPr>
        <p:spPr>
          <a:xfrm>
            <a:off x="2220913" y="2024063"/>
            <a:ext cx="107951" cy="109539"/>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45" name="椭圆 7"/>
          <p:cNvSpPr/>
          <p:nvPr/>
        </p:nvSpPr>
        <p:spPr>
          <a:xfrm>
            <a:off x="2355850" y="2135188"/>
            <a:ext cx="109538" cy="107951"/>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46" name="椭圆 8"/>
          <p:cNvSpPr/>
          <p:nvPr/>
        </p:nvSpPr>
        <p:spPr>
          <a:xfrm>
            <a:off x="2492375" y="2241550"/>
            <a:ext cx="107950"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47" name="椭圆 9"/>
          <p:cNvSpPr/>
          <p:nvPr/>
        </p:nvSpPr>
        <p:spPr>
          <a:xfrm>
            <a:off x="2628900" y="2349500"/>
            <a:ext cx="107950"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48" name="椭圆 10"/>
          <p:cNvSpPr/>
          <p:nvPr/>
        </p:nvSpPr>
        <p:spPr>
          <a:xfrm>
            <a:off x="2765425" y="2457450"/>
            <a:ext cx="107950"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49" name="椭圆 11"/>
          <p:cNvSpPr/>
          <p:nvPr/>
        </p:nvSpPr>
        <p:spPr>
          <a:xfrm>
            <a:off x="2900362" y="2565400"/>
            <a:ext cx="109539"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50" name="椭圆 12"/>
          <p:cNvSpPr/>
          <p:nvPr/>
        </p:nvSpPr>
        <p:spPr>
          <a:xfrm>
            <a:off x="3036887" y="2673350"/>
            <a:ext cx="107951" cy="107950"/>
          </a:xfrm>
          <a:prstGeom prst="ellipse">
            <a:avLst/>
          </a:prstGeom>
          <a:solidFill>
            <a:srgbClr val="FF0000"/>
          </a:solidFill>
          <a:ln w="15875">
            <a:solidFill>
              <a:srgbClr val="FF0000"/>
            </a:solidFill>
          </a:ln>
        </p:spPr>
        <p:txBody>
          <a:bodyPr lIns="0" tIns="0" rIns="0" bIns="0" anchor="ctr"/>
          <a:lstStyle/>
          <a:p>
            <a:pPr algn="ctr">
              <a:defRPr>
                <a:solidFill>
                  <a:schemeClr val="accent6">
                    <a:hueOff val="-10717809"/>
                    <a:satOff val="-95617"/>
                    <a:lumOff val="55098"/>
                  </a:schemeClr>
                </a:solidFill>
              </a:defRPr>
            </a:pPr>
          </a:p>
        </p:txBody>
      </p:sp>
      <p:sp>
        <p:nvSpPr>
          <p:cNvPr id="1251" name="TextBox 13"/>
          <p:cNvSpPr txBox="1"/>
          <p:nvPr/>
        </p:nvSpPr>
        <p:spPr>
          <a:xfrm>
            <a:off x="2334894" y="765175"/>
            <a:ext cx="2427925" cy="398780"/>
          </a:xfrm>
          <a:prstGeom prst="rect">
            <a:avLst/>
          </a:prstGeom>
          <a:ln w="12700">
            <a:miter lim="400000"/>
          </a:ln>
        </p:spPr>
        <p:txBody>
          <a:bodyPr lIns="45719" rIns="45719">
            <a:spAutoFit/>
          </a:bodyPr>
          <a:lstStyle>
            <a:lvl1pPr>
              <a:defRPr sz="2000">
                <a:latin typeface="黑体"/>
                <a:ea typeface="黑体"/>
                <a:cs typeface="黑体"/>
                <a:sym typeface="黑体"/>
              </a:defRPr>
            </a:lvl1pPr>
          </a:lstStyle>
          <a:p>
            <a:pPr>
              <a:defRPr>
                <a:latin typeface="Candara"/>
                <a:ea typeface="Candara"/>
                <a:cs typeface="Candara"/>
                <a:sym typeface="Candara"/>
              </a:defRPr>
            </a:pPr>
            <a:r>
              <a:rPr>
                <a:latin typeface="黑体"/>
                <a:ea typeface="黑体"/>
                <a:cs typeface="黑体"/>
                <a:sym typeface="黑体"/>
              </a:rPr>
              <a:t>数据库中</a:t>
            </a:r>
            <a:r>
              <a:rPr lang="zh-CN">
                <a:latin typeface="黑体"/>
                <a:ea typeface="黑体"/>
                <a:cs typeface="黑体"/>
                <a:sym typeface="黑体"/>
              </a:rPr>
              <a:t>候选</a:t>
            </a:r>
            <a:r>
              <a:rPr>
                <a:latin typeface="黑体"/>
                <a:ea typeface="黑体"/>
                <a:cs typeface="黑体"/>
                <a:sym typeface="黑体"/>
              </a:rPr>
              <a:t>序列</a:t>
            </a:r>
            <a:endParaRPr>
              <a:latin typeface="黑体"/>
              <a:ea typeface="黑体"/>
              <a:cs typeface="黑体"/>
              <a:sym typeface="黑体"/>
            </a:endParaRPr>
          </a:p>
        </p:txBody>
      </p:sp>
      <p:sp>
        <p:nvSpPr>
          <p:cNvPr id="1252" name="TextBox 14"/>
          <p:cNvSpPr txBox="1"/>
          <p:nvPr/>
        </p:nvSpPr>
        <p:spPr>
          <a:xfrm rot="16200000">
            <a:off x="-100648" y="2962593"/>
            <a:ext cx="1440499" cy="447041"/>
          </a:xfrm>
          <a:prstGeom prst="rect">
            <a:avLst/>
          </a:prstGeom>
          <a:ln w="12700">
            <a:miter lim="400000"/>
          </a:ln>
        </p:spPr>
        <p:txBody>
          <a:bodyPr lIns="45719" rIns="45719">
            <a:spAutoFit/>
          </a:bodyPr>
          <a:lstStyle>
            <a:lvl1pPr>
              <a:defRPr sz="2000">
                <a:latin typeface="黑体"/>
                <a:ea typeface="黑体"/>
                <a:cs typeface="黑体"/>
                <a:sym typeface="黑体"/>
              </a:defRPr>
            </a:lvl1pPr>
          </a:lstStyle>
          <a:p>
            <a:pPr>
              <a:defRPr>
                <a:latin typeface="Candara"/>
                <a:ea typeface="Candara"/>
                <a:cs typeface="Candara"/>
                <a:sym typeface="Candara"/>
              </a:defRPr>
            </a:pPr>
            <a:r>
              <a:rPr>
                <a:latin typeface="黑体"/>
                <a:ea typeface="黑体"/>
                <a:cs typeface="黑体"/>
                <a:sym typeface="黑体"/>
              </a:rPr>
              <a:t>待查询序列</a:t>
            </a:r>
            <a:endParaRPr>
              <a:latin typeface="黑体"/>
              <a:ea typeface="黑体"/>
              <a:cs typeface="黑体"/>
              <a:sym typeface="黑体"/>
            </a:endParaRPr>
          </a:p>
        </p:txBody>
      </p:sp>
      <p:sp>
        <p:nvSpPr>
          <p:cNvPr id="1253" name="矩形 15"/>
          <p:cNvSpPr/>
          <p:nvPr/>
        </p:nvSpPr>
        <p:spPr>
          <a:xfrm>
            <a:off x="1476375" y="1628775"/>
            <a:ext cx="2232025" cy="1800225"/>
          </a:xfrm>
          <a:prstGeom prst="rect">
            <a:avLst/>
          </a:prstGeom>
          <a:ln w="28575">
            <a:solidFill>
              <a:srgbClr val="000000"/>
            </a:solidFill>
          </a:ln>
        </p:spPr>
        <p:txBody>
          <a:bodyPr lIns="0" tIns="0" rIns="0" bIns="0" anchor="ctr"/>
          <a:lstStyle/>
          <a:p>
            <a:pPr algn="ctr">
              <a:defRPr>
                <a:solidFill>
                  <a:schemeClr val="accent6">
                    <a:hueOff val="-10717809"/>
                    <a:satOff val="-95617"/>
                    <a:lumOff val="55098"/>
                  </a:schemeClr>
                </a:solidFill>
              </a:defRPr>
            </a:pPr>
          </a:p>
        </p:txBody>
      </p:sp>
      <p:sp>
        <p:nvSpPr>
          <p:cNvPr id="1254" name="右箭头 16"/>
          <p:cNvSpPr/>
          <p:nvPr/>
        </p:nvSpPr>
        <p:spPr>
          <a:xfrm>
            <a:off x="4141787" y="2457450"/>
            <a:ext cx="1079501" cy="323850"/>
          </a:xfrm>
          <a:prstGeom prst="rightArrow">
            <a:avLst>
              <a:gd name="adj1" fmla="val 50000"/>
              <a:gd name="adj2" fmla="val 50000"/>
            </a:avLst>
          </a:prstGeom>
          <a:solidFill>
            <a:schemeClr val="accent1"/>
          </a:solidFill>
          <a:ln w="15875">
            <a:solidFill>
              <a:srgbClr val="2485B9"/>
            </a:solidFill>
          </a:ln>
        </p:spPr>
        <p:txBody>
          <a:bodyPr lIns="0" tIns="0" rIns="0" bIns="0" anchor="ctr"/>
          <a:lstStyle/>
          <a:p>
            <a:pPr algn="ctr">
              <a:defRPr>
                <a:solidFill>
                  <a:schemeClr val="accent6">
                    <a:hueOff val="-10717809"/>
                    <a:satOff val="-95617"/>
                    <a:lumOff val="55098"/>
                  </a:schemeClr>
                </a:solidFill>
              </a:defRPr>
            </a:pPr>
          </a:p>
        </p:txBody>
      </p:sp>
      <p:sp>
        <p:nvSpPr>
          <p:cNvPr id="1255" name="TextBox 17"/>
          <p:cNvSpPr txBox="1"/>
          <p:nvPr/>
        </p:nvSpPr>
        <p:spPr>
          <a:xfrm>
            <a:off x="5437187" y="2079625"/>
            <a:ext cx="2305051" cy="1542416"/>
          </a:xfrm>
          <a:prstGeom prst="rect">
            <a:avLst/>
          </a:prstGeom>
          <a:ln w="28575">
            <a:solidFill>
              <a:srgbClr val="000000"/>
            </a:solidFill>
            <a:miter/>
          </a:ln>
        </p:spPr>
        <p:txBody>
          <a:bodyPr lIns="45719" rIns="45719">
            <a:spAutoFit/>
          </a:bodyPr>
          <a:lstStyle>
            <a:lvl1pPr algn="just">
              <a:defRPr sz="2000">
                <a:latin typeface="黑体"/>
                <a:ea typeface="黑体"/>
                <a:cs typeface="黑体"/>
                <a:sym typeface="黑体"/>
              </a:defRPr>
            </a:lvl1pPr>
          </a:lstStyle>
          <a:p>
            <a:r>
              <a:t>当打分值开始下降，并低于某一既定的阈值时，停止向两边延伸。</a:t>
            </a:r>
          </a:p>
        </p:txBody>
      </p:sp>
      <p:sp>
        <p:nvSpPr>
          <p:cNvPr id="3" name="Text Box 2"/>
          <p:cNvSpPr txBox="1"/>
          <p:nvPr>
            <p:custDataLst>
              <p:tags r:id="rId1"/>
            </p:custDataLst>
          </p:nvPr>
        </p:nvSpPr>
        <p:spPr>
          <a:xfrm>
            <a:off x="1260475" y="3789045"/>
            <a:ext cx="7573010" cy="276987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342900" marR="0" indent="-342900" algn="l" defTabSz="914400" rtl="0" fontAlgn="auto" latinLnBrk="0" hangingPunct="0">
              <a:lnSpc>
                <a:spcPct val="150000"/>
              </a:lnSpc>
              <a:spcBef>
                <a:spcPts val="0"/>
              </a:spcBef>
              <a:spcAft>
                <a:spcPts val="0"/>
              </a:spcAft>
              <a:buClrTx/>
              <a:buSzTx/>
              <a:buFont typeface="Arial" panose="020B0604020202090204" pitchFamily="34" charset="0"/>
              <a:buChar char="•"/>
            </a:pPr>
            <a:r>
              <a:rPr lang="zh-CN" altLang="en-US" sz="2400">
                <a:sym typeface="+mn-ea"/>
              </a:rPr>
              <a:t>对于得到的比对</a:t>
            </a:r>
            <a:r>
              <a:rPr lang="en-US" sz="2400">
                <a:sym typeface="+mn-ea"/>
              </a:rPr>
              <a:t>hit</a:t>
            </a:r>
            <a:r>
              <a:rPr lang="zh-CN" altLang="en-US" sz="2400">
                <a:ea typeface="宋体" charset="0"/>
                <a:sym typeface="+mn-ea"/>
              </a:rPr>
              <a:t>，向两端以动态规划算法向外延伸</a:t>
            </a:r>
            <a:endParaRPr lang="zh-CN" altLang="en-US" sz="2400">
              <a:ea typeface="宋体" charset="0"/>
              <a:sym typeface="+mn-ea"/>
            </a:endParaRPr>
          </a:p>
          <a:p>
            <a:pPr marL="342900" marR="0" indent="-342900" algn="l" defTabSz="914400" rtl="0" fontAlgn="auto" latinLnBrk="0" hangingPunct="0">
              <a:lnSpc>
                <a:spcPct val="150000"/>
              </a:lnSpc>
              <a:spcBef>
                <a:spcPts val="0"/>
              </a:spcBef>
              <a:spcAft>
                <a:spcPts val="0"/>
              </a:spcAft>
              <a:buClrTx/>
              <a:buSzTx/>
              <a:buFont typeface="Arial" panose="020B0604020202090204" pitchFamily="34" charset="0"/>
              <a:buChar char="•"/>
            </a:pPr>
            <a:r>
              <a:rPr lang="zh-CN" altLang="en-US" sz="2400">
                <a:ea typeface="宋体" charset="0"/>
                <a:sym typeface="+mn-ea"/>
              </a:rPr>
              <a:t>延伸过程中比对分数</a:t>
            </a:r>
            <a:r>
              <a:rPr lang="en-US" altLang="zh-CN" sz="2400">
                <a:ea typeface="宋体" charset="0"/>
                <a:sym typeface="+mn-ea"/>
              </a:rPr>
              <a:t>Score</a:t>
            </a:r>
            <a:r>
              <a:rPr lang="zh-CN" altLang="en-US" sz="2400">
                <a:ea typeface="宋体" charset="0"/>
                <a:sym typeface="+mn-ea"/>
              </a:rPr>
              <a:t>不断变动</a:t>
            </a:r>
            <a:endParaRPr lang="zh-CN" altLang="en-US" sz="2400">
              <a:ea typeface="宋体" charset="0"/>
              <a:sym typeface="+mn-ea"/>
            </a:endParaRPr>
          </a:p>
          <a:p>
            <a:pPr marL="342900" marR="0" indent="-342900" algn="l" defTabSz="914400" rtl="0" fontAlgn="auto" latinLnBrk="0" hangingPunct="0">
              <a:lnSpc>
                <a:spcPct val="150000"/>
              </a:lnSpc>
              <a:spcBef>
                <a:spcPts val="0"/>
              </a:spcBef>
              <a:spcAft>
                <a:spcPts val="0"/>
              </a:spcAft>
              <a:buClrTx/>
              <a:buSzTx/>
              <a:buFont typeface="Arial" panose="020B0604020202090204" pitchFamily="34" charset="0"/>
              <a:buChar char="•"/>
            </a:pPr>
            <a:endParaRPr lang="zh-CN" altLang="en-US" sz="2400">
              <a:ea typeface="宋体" charset="0"/>
              <a:sym typeface="+mn-ea"/>
            </a:endParaRPr>
          </a:p>
          <a:p>
            <a:pPr marL="342900" marR="0" indent="-342900" algn="l" defTabSz="914400" rtl="0" fontAlgn="auto" latinLnBrk="0" hangingPunct="0">
              <a:lnSpc>
                <a:spcPct val="150000"/>
              </a:lnSpc>
              <a:spcBef>
                <a:spcPts val="0"/>
              </a:spcBef>
              <a:spcAft>
                <a:spcPts val="0"/>
              </a:spcAft>
              <a:buClrTx/>
              <a:buSzTx/>
              <a:buFont typeface="Arial" panose="020B0604020202090204" pitchFamily="34" charset="0"/>
              <a:buChar char="•"/>
            </a:pPr>
            <a:r>
              <a:rPr lang="zh-CN" altLang="en-US" sz="2400">
                <a:ea typeface="宋体" charset="0"/>
                <a:sym typeface="+mn-ea"/>
              </a:rPr>
              <a:t>最终获得高得分联配对；</a:t>
            </a:r>
            <a:endParaRPr lang="zh-CN" altLang="en-US" sz="2400">
              <a:ea typeface="宋体" charset="0"/>
              <a:sym typeface="+mn-ea"/>
            </a:endParaRPr>
          </a:p>
          <a:p>
            <a:pPr marL="342900" marR="0" indent="-342900" algn="l" defTabSz="914400" rtl="0" fontAlgn="auto" latinLnBrk="0" hangingPunct="0">
              <a:lnSpc>
                <a:spcPct val="150000"/>
              </a:lnSpc>
              <a:spcBef>
                <a:spcPts val="0"/>
              </a:spcBef>
              <a:spcAft>
                <a:spcPts val="0"/>
              </a:spcAft>
              <a:buClrTx/>
              <a:buSzTx/>
              <a:buFont typeface="Arial" panose="020B0604020202090204" pitchFamily="34" charset="0"/>
              <a:buChar char="•"/>
            </a:pPr>
            <a:r>
              <a:rPr lang="zh-CN" altLang="en-US" sz="2400">
                <a:ea typeface="宋体" charset="0"/>
                <a:sym typeface="+mn-ea"/>
              </a:rPr>
              <a:t>并列出所有超出统计参数</a:t>
            </a:r>
            <a:r>
              <a:rPr lang="en-US" altLang="zh-CN" sz="2400">
                <a:ea typeface="宋体" charset="0"/>
                <a:sym typeface="+mn-ea"/>
              </a:rPr>
              <a:t>E</a:t>
            </a:r>
            <a:r>
              <a:rPr lang="zh-CN" altLang="en-US" sz="2400">
                <a:ea typeface="宋体" charset="0"/>
                <a:sym typeface="+mn-ea"/>
              </a:rPr>
              <a:t>值（如</a:t>
            </a:r>
            <a:r>
              <a:rPr lang="en-US" altLang="zh-CN" sz="2400">
                <a:ea typeface="宋体" charset="0"/>
                <a:sym typeface="+mn-ea"/>
              </a:rPr>
              <a:t>0.05</a:t>
            </a:r>
            <a:r>
              <a:rPr lang="zh-CN" altLang="en-US" sz="2400">
                <a:ea typeface="宋体" charset="0"/>
                <a:sym typeface="+mn-ea"/>
              </a:rPr>
              <a:t>）的</a:t>
            </a:r>
            <a:r>
              <a:rPr lang="zh-CN" altLang="en-US" sz="2400">
                <a:ea typeface="宋体" charset="0"/>
                <a:sym typeface="+mn-ea"/>
              </a:rPr>
              <a:t>结果。</a:t>
            </a:r>
            <a:endParaRPr lang="zh-CN" altLang="en-US" sz="2400">
              <a:ea typeface="宋体" charset="0"/>
              <a:sym typeface="+mn-ea"/>
            </a:endParaRP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6" presetClass="emph" presetSubtype="0" fill="hold" grpId="1" nodeType="clickEffect">
                                  <p:stCondLst>
                                    <p:cond delay="0"/>
                                  </p:stCondLst>
                                  <p:childTnLst>
                                    <p:animScale>
                                      <p:cBhvr>
                                        <p:cTn id="6" dur="2000" fill="hold"/>
                                        <p:tgtEl>
                                          <p:spTgt spid="1243"/>
                                        </p:tgtEl>
                                      </p:cBhvr>
                                      <p:by x="150000" y="150000"/>
                                    </p:animScale>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grpId="2" nodeType="clickEffect">
                                  <p:stCondLst>
                                    <p:cond delay="0"/>
                                  </p:stCondLst>
                                  <p:iterate type="el">
                                    <p:tmAbs val="0"/>
                                  </p:iterate>
                                  <p:childTnLst>
                                    <p:set>
                                      <p:cBhvr>
                                        <p:cTn id="10" dur="indefinite" fill="hold"/>
                                        <p:tgtEl>
                                          <p:spTgt spid="1254"/>
                                        </p:tgtEl>
                                        <p:attrNameLst>
                                          <p:attrName>style.visibility</p:attrName>
                                        </p:attrNameLst>
                                      </p:cBhvr>
                                      <p:to>
                                        <p:strVal val="visible"/>
                                      </p:to>
                                    </p:set>
                                    <p:animEffect transition="in" filter="wipe(left)">
                                      <p:cBhvr>
                                        <p:cTn id="11" dur="500"/>
                                        <p:tgtEl>
                                          <p:spTgt spid="1254"/>
                                        </p:tgtEl>
                                      </p:cBhvr>
                                    </p:animEffect>
                                  </p:childTnLst>
                                </p:cTn>
                              </p:par>
                            </p:childTnLst>
                          </p:cTn>
                        </p:par>
                        <p:par>
                          <p:cTn id="12" fill="hold">
                            <p:stCondLst>
                              <p:cond delay="500"/>
                            </p:stCondLst>
                            <p:childTnLst>
                              <p:par>
                                <p:cTn id="13" presetID="10" presetClass="entr" presetSubtype="0" fill="hold" grpId="4" nodeType="afterEffect">
                                  <p:stCondLst>
                                    <p:cond delay="0"/>
                                  </p:stCondLst>
                                  <p:iterate type="el">
                                    <p:tmAbs val="0"/>
                                  </p:iterate>
                                  <p:childTnLst>
                                    <p:set>
                                      <p:cBhvr>
                                        <p:cTn id="14" dur="indefinite" fill="hold"/>
                                        <p:tgtEl>
                                          <p:spTgt spid="1255"/>
                                        </p:tgtEl>
                                        <p:attrNameLst>
                                          <p:attrName>style.visibility</p:attrName>
                                        </p:attrNameLst>
                                      </p:cBhvr>
                                      <p:to>
                                        <p:strVal val="visible"/>
                                      </p:to>
                                    </p:set>
                                    <p:animEffect transition="in" filter="fade">
                                      <p:cBhvr>
                                        <p:cTn id="15" dur="500"/>
                                        <p:tgtEl>
                                          <p:spTgt spid="125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243" grpId="1" bldLvl="0" animBg="1" advAuto="0"/>
      <p:bldP spid="1255" grpId="4" bldLvl="0" animBg="1" advAuto="0"/>
      <p:bldP spid="1254" grpId="2" bldLvl="0" animBg="1" advAuto="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内容占位符 4"/>
          <p:cNvSpPr txBox="1"/>
          <p:nvPr>
            <p:ph type="body" idx="1"/>
          </p:nvPr>
        </p:nvSpPr>
        <p:spPr>
          <a:xfrm>
            <a:off x="539750" y="2924810"/>
            <a:ext cx="7921625" cy="2597785"/>
          </a:xfrm>
          <a:prstGeom prst="rect">
            <a:avLst/>
          </a:prstGeom>
        </p:spPr>
        <p:txBody>
          <a:bodyPr>
            <a:normAutofit lnSpcReduction="20000"/>
          </a:bodyPr>
          <a:lstStyle/>
          <a:p>
            <a:pPr marL="457200" indent="-457200">
              <a:lnSpc>
                <a:spcPct val="150000"/>
              </a:lnSpc>
              <a:buFont typeface="Arial" panose="020B0604020202090204" pitchFamily="34" charset="0"/>
              <a:buChar char="•"/>
            </a:pPr>
            <a:r>
              <a:rPr lang="zh-CN">
                <a:latin typeface="Times New Roman Regular" panose="02020603050405020304" charset="0"/>
                <a:ea typeface="STSong" panose="02010600040101010101" charset="-122"/>
                <a:cs typeface="Times New Roman Regular" panose="02020603050405020304" charset="0"/>
                <a:sym typeface="黑体"/>
              </a:rPr>
              <a:t>计分规则：碱基匹配得</a:t>
            </a:r>
            <a:r>
              <a:rPr lang="en-US" altLang="zh-CN">
                <a:latin typeface="Times New Roman Regular" panose="02020603050405020304" charset="0"/>
                <a:ea typeface="STSong" panose="02010600040101010101" charset="-122"/>
                <a:cs typeface="Times New Roman Regular" panose="02020603050405020304" charset="0"/>
                <a:sym typeface="黑体"/>
              </a:rPr>
              <a:t>1</a:t>
            </a:r>
            <a:r>
              <a:rPr lang="zh-CN">
                <a:latin typeface="Times New Roman Regular" panose="02020603050405020304" charset="0"/>
                <a:ea typeface="STSong" panose="02010600040101010101" charset="-122"/>
                <a:cs typeface="Times New Roman Regular" panose="02020603050405020304" charset="0"/>
                <a:sym typeface="黑体"/>
              </a:rPr>
              <a:t>分，错配罚</a:t>
            </a:r>
            <a:r>
              <a:rPr lang="en-US" altLang="zh-CN">
                <a:latin typeface="Times New Roman Regular" panose="02020603050405020304" charset="0"/>
                <a:ea typeface="STSong" panose="02010600040101010101" charset="-122"/>
                <a:cs typeface="Times New Roman Regular" panose="02020603050405020304" charset="0"/>
                <a:sym typeface="黑体"/>
              </a:rPr>
              <a:t>1</a:t>
            </a:r>
            <a:r>
              <a:rPr lang="zh-CN">
                <a:latin typeface="Times New Roman Regular" panose="02020603050405020304" charset="0"/>
                <a:ea typeface="STSong" panose="02010600040101010101" charset="-122"/>
                <a:cs typeface="Times New Roman Regular" panose="02020603050405020304" charset="0"/>
                <a:sym typeface="黑体"/>
              </a:rPr>
              <a:t>分，一个空位罚</a:t>
            </a:r>
            <a:r>
              <a:rPr lang="en-US" altLang="zh-CN">
                <a:latin typeface="Times New Roman Regular" panose="02020603050405020304" charset="0"/>
                <a:ea typeface="STSong" panose="02010600040101010101" charset="-122"/>
                <a:cs typeface="Times New Roman Regular" panose="02020603050405020304" charset="0"/>
                <a:sym typeface="黑体"/>
              </a:rPr>
              <a:t>3</a:t>
            </a:r>
            <a:r>
              <a:rPr lang="zh-CN">
                <a:latin typeface="Times New Roman Regular" panose="02020603050405020304" charset="0"/>
                <a:ea typeface="STSong" panose="02010600040101010101" charset="-122"/>
                <a:cs typeface="Times New Roman Regular" panose="02020603050405020304" charset="0"/>
                <a:sym typeface="黑体"/>
              </a:rPr>
              <a:t>分</a:t>
            </a:r>
            <a:endParaRPr lang="zh-CN">
              <a:latin typeface="Times New Roman Regular" panose="02020603050405020304" charset="0"/>
              <a:ea typeface="STSong" panose="02010600040101010101" charset="-122"/>
              <a:cs typeface="Times New Roman Regular" panose="02020603050405020304" charset="0"/>
              <a:sym typeface="黑体"/>
            </a:endParaRPr>
          </a:p>
          <a:p>
            <a:pPr marL="457200" indent="-457200">
              <a:lnSpc>
                <a:spcPct val="150000"/>
              </a:lnSpc>
              <a:buFont typeface="Arial" panose="020B0604020202090204" pitchFamily="34" charset="0"/>
              <a:buChar char="•"/>
            </a:pPr>
            <a:r>
              <a:rPr lang="zh-CN">
                <a:latin typeface="Times New Roman Regular" panose="02020603050405020304" charset="0"/>
                <a:ea typeface="STSong" panose="02010600040101010101" charset="-122"/>
                <a:cs typeface="Times New Roman Regular" panose="02020603050405020304" charset="0"/>
                <a:sym typeface="黑体"/>
              </a:rPr>
              <a:t>全局比对：</a:t>
            </a:r>
            <a:r>
              <a:rPr lang="en-US" altLang="zh-CN">
                <a:latin typeface="Times New Roman Regular" panose="02020603050405020304" charset="0"/>
                <a:ea typeface="STSong" panose="02010600040101010101" charset="-122"/>
                <a:cs typeface="Times New Roman Regular" panose="02020603050405020304" charset="0"/>
                <a:sym typeface="黑体"/>
              </a:rPr>
              <a:t>1 × 7 - 1 </a:t>
            </a:r>
            <a:r>
              <a:rPr lang="en-US" altLang="zh-CN">
                <a:latin typeface="Times New Roman Regular" panose="02020603050405020304" charset="0"/>
                <a:ea typeface="STSong" panose="02010600040101010101" charset="-122"/>
                <a:cs typeface="Times New Roman Regular" panose="02020603050405020304" charset="0"/>
                <a:sym typeface="黑体"/>
              </a:rPr>
              <a:t>× </a:t>
            </a:r>
            <a:r>
              <a:rPr lang="en-US" altLang="zh-CN">
                <a:latin typeface="Times New Roman Regular" panose="02020603050405020304" charset="0"/>
                <a:ea typeface="STSong" panose="02010600040101010101" charset="-122"/>
                <a:cs typeface="Times New Roman Regular" panose="02020603050405020304" charset="0"/>
                <a:sym typeface="黑体"/>
              </a:rPr>
              <a:t>3 = 4</a:t>
            </a:r>
            <a:r>
              <a:rPr lang="zh-CN" altLang="en-US">
                <a:latin typeface="Times New Roman Regular" panose="02020603050405020304" charset="0"/>
                <a:ea typeface="STSong" panose="02010600040101010101" charset="-122"/>
                <a:cs typeface="Times New Roman Regular" panose="02020603050405020304" charset="0"/>
                <a:sym typeface="黑体"/>
              </a:rPr>
              <a:t>（分）</a:t>
            </a:r>
            <a:endParaRPr lang="zh-CN" altLang="en-US">
              <a:latin typeface="Times New Roman Regular" panose="02020603050405020304" charset="0"/>
              <a:ea typeface="STSong" panose="02010600040101010101" charset="-122"/>
              <a:cs typeface="Times New Roman Regular" panose="02020603050405020304" charset="0"/>
              <a:sym typeface="黑体"/>
            </a:endParaRPr>
          </a:p>
          <a:p>
            <a:pPr marL="457200" indent="-457200">
              <a:lnSpc>
                <a:spcPct val="150000"/>
              </a:lnSpc>
              <a:buFont typeface="Arial" panose="020B0604020202090204" pitchFamily="34" charset="0"/>
              <a:buChar char="•"/>
            </a:pPr>
            <a:r>
              <a:rPr lang="zh-CN" altLang="en-US">
                <a:latin typeface="Times New Roman Regular" panose="02020603050405020304" charset="0"/>
                <a:ea typeface="STSong" panose="02010600040101010101" charset="-122"/>
                <a:cs typeface="Times New Roman Regular" panose="02020603050405020304" charset="0"/>
                <a:sym typeface="黑体"/>
              </a:rPr>
              <a:t>局部比对：</a:t>
            </a:r>
            <a:r>
              <a:rPr lang="en-US" altLang="zh-CN">
                <a:latin typeface="Times New Roman Regular" panose="02020603050405020304" charset="0"/>
                <a:ea typeface="STSong" panose="02010600040101010101" charset="-122"/>
                <a:cs typeface="Times New Roman Regular" panose="02020603050405020304" charset="0"/>
                <a:sym typeface="黑体"/>
              </a:rPr>
              <a:t>1 × 6 = 6 </a:t>
            </a:r>
            <a:r>
              <a:rPr lang="zh-CN" altLang="en-US">
                <a:latin typeface="Times New Roman Regular" panose="02020603050405020304" charset="0"/>
                <a:ea typeface="STSong" panose="02010600040101010101" charset="-122"/>
                <a:cs typeface="Times New Roman Regular" panose="02020603050405020304" charset="0"/>
                <a:sym typeface="黑体"/>
              </a:rPr>
              <a:t>（分）</a:t>
            </a:r>
            <a:r>
              <a:rPr lang="en-US" altLang="zh-CN">
                <a:latin typeface="Times New Roman Regular" panose="02020603050405020304" charset="0"/>
                <a:ea typeface="STSong" panose="02010600040101010101" charset="-122"/>
                <a:cs typeface="Times New Roman Regular" panose="02020603050405020304" charset="0"/>
                <a:sym typeface="黑体"/>
              </a:rPr>
              <a:t> </a:t>
            </a:r>
            <a:endParaRPr lang="zh-CN" altLang="en-US">
              <a:latin typeface="Times New Roman Regular" panose="02020603050405020304" charset="0"/>
              <a:ea typeface="STSong" panose="02010600040101010101" charset="-122"/>
              <a:cs typeface="Times New Roman Regular" panose="02020603050405020304" charset="0"/>
              <a:sym typeface="黑体"/>
            </a:endParaRPr>
          </a:p>
        </p:txBody>
      </p:sp>
      <p:sp>
        <p:nvSpPr>
          <p:cNvPr id="402"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aphicFrame>
        <p:nvGraphicFramePr>
          <p:cNvPr id="403" name="表格 5"/>
          <p:cNvGraphicFramePr/>
          <p:nvPr/>
        </p:nvGraphicFramePr>
        <p:xfrm>
          <a:off x="755967" y="476250"/>
          <a:ext cx="8229605" cy="1600200"/>
        </p:xfrm>
        <a:graphic>
          <a:graphicData uri="http://schemas.openxmlformats.org/drawingml/2006/table">
            <a:tbl>
              <a:tblPr firstRow="1">
                <a:tableStyleId>{4C3C2611-4C71-4FC5-86AE-919BDF0F9419}</a:tableStyleId>
              </a:tblPr>
              <a:tblGrid>
                <a:gridCol w="433136"/>
                <a:gridCol w="433136"/>
                <a:gridCol w="433136"/>
                <a:gridCol w="433136"/>
                <a:gridCol w="433705"/>
                <a:gridCol w="432567"/>
                <a:gridCol w="433136"/>
                <a:gridCol w="433136"/>
              </a:tblGrid>
              <a:tr h="533400">
                <a:tc>
                  <a:txBody>
                    <a:bodyPr/>
                    <a:lstStyle/>
                    <a:p>
                      <a:pPr>
                        <a:defRPr sz="1800"/>
                      </a:pPr>
                      <a:r>
                        <a:rPr lang="en-US" sz="2800" b="1">
                          <a:solidFill>
                            <a:schemeClr val="tx1"/>
                          </a:solidFill>
                        </a:rPr>
                        <a:t>T</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chemeClr val="tx1"/>
                          </a:solidFill>
                        </a:rPr>
                        <a:t>G</a:t>
                      </a:r>
                      <a:endParaRPr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A</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lstStyle/>
                    <a:p>
                      <a:pPr>
                        <a:defRPr sz="1800"/>
                      </a:pPr>
                      <a:r>
                        <a:rPr sz="2800" b="1">
                          <a:solidFill>
                            <a:schemeClr val="tx1"/>
                          </a:solidFill>
                        </a:rPr>
                        <a:t>|</a:t>
                      </a:r>
                      <a:endParaRPr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sz="2800" b="1">
                          <a:solidFill>
                            <a:schemeClr val="tx1"/>
                          </a:solidFill>
                        </a:rPr>
                        <a:t>|</a:t>
                      </a:r>
                      <a:endParaRPr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lstStyle/>
                    <a:p>
                      <a:pPr>
                        <a:defRPr sz="1800"/>
                      </a:pPr>
                      <a:r>
                        <a:rPr lang="en-US" sz="2800" b="1">
                          <a:solidFill>
                            <a:schemeClr val="tx1"/>
                          </a:solidFill>
                        </a:rPr>
                        <a:t>T</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A</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lstStyle/>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bl>
          </a:graphicData>
        </a:graphic>
      </p:graphicFrame>
      <p:sp>
        <p:nvSpPr>
          <p:cNvPr id="3" name="Text Box 2"/>
          <p:cNvSpPr txBox="1"/>
          <p:nvPr/>
        </p:nvSpPr>
        <p:spPr>
          <a:xfrm>
            <a:off x="1043940" y="2076450"/>
            <a:ext cx="2567940" cy="4775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ctr" defTabSz="914400" rtl="0" fontAlgn="auto" latinLnBrk="0" hangingPunct="0">
              <a:lnSpc>
                <a:spcPct val="100000"/>
              </a:lnSpc>
              <a:spcBef>
                <a:spcPts val="0"/>
              </a:spcBef>
              <a:spcAft>
                <a:spcPts val="0"/>
              </a:spcAft>
              <a:buClrTx/>
              <a:buSzTx/>
              <a:buFontTx/>
              <a:buNone/>
            </a:pPr>
            <a:r>
              <a:rPr lang="zh-CN" altLang="en-US" sz="2800">
                <a:latin typeface="Times New Roman Regular" panose="02020603050405020304" charset="0"/>
                <a:sym typeface="+mn-ea"/>
              </a:rPr>
              <a:t>全局比对</a:t>
            </a:r>
            <a:endParaRPr kumimoji="0" lang="zh-CN" altLang="en-US" sz="2800" b="0" i="0" u="none" strike="noStrike" cap="none" spc="0" normalizeH="0" baseline="0">
              <a:ln>
                <a:noFill/>
              </a:ln>
              <a:solidFill>
                <a:srgbClr val="000000"/>
              </a:solidFill>
              <a:effectLst/>
              <a:uFillTx/>
              <a:latin typeface="Times New Roman Regular" panose="02020603050405020304" charset="0"/>
              <a:ea typeface="Candara"/>
              <a:cs typeface="Candara"/>
              <a:sym typeface="+mn-ea"/>
            </a:endParaRPr>
          </a:p>
        </p:txBody>
      </p:sp>
      <p:graphicFrame>
        <p:nvGraphicFramePr>
          <p:cNvPr id="4" name="表格 5"/>
          <p:cNvGraphicFramePr/>
          <p:nvPr>
            <p:custDataLst>
              <p:tags r:id="rId1"/>
            </p:custDataLst>
          </p:nvPr>
        </p:nvGraphicFramePr>
        <p:xfrm>
          <a:off x="5508942" y="476250"/>
          <a:ext cx="8229605" cy="1600200"/>
        </p:xfrm>
        <a:graphic>
          <a:graphicData uri="http://schemas.openxmlformats.org/drawingml/2006/table">
            <a:tbl>
              <a:tblPr firstRow="1">
                <a:tableStyleId>{4C3C2611-4C71-4FC5-86AE-919BDF0F9419}</a:tableStyleId>
              </a:tblPr>
              <a:tblGrid>
                <a:gridCol w="433070"/>
                <a:gridCol w="433202"/>
                <a:gridCol w="433705"/>
                <a:gridCol w="432567"/>
                <a:gridCol w="433136"/>
                <a:gridCol w="433136"/>
              </a:tblGrid>
              <a:tr h="533400">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A</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sz="2800" b="1">
                          <a:solidFill>
                            <a:schemeClr val="tx1"/>
                          </a:solidFill>
                        </a:rPr>
                        <a:t>|</a:t>
                      </a:r>
                      <a:endParaRPr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2800" b="1"/>
                      </a:pPr>
                      <a:r>
                        <a:rPr sz="2800">
                          <a:solidFill>
                            <a:schemeClr val="tx1"/>
                          </a:solidFill>
                          <a:sym typeface="+mn-ea"/>
                        </a:rPr>
                        <a:t>|</a:t>
                      </a:r>
                      <a:endParaRPr>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r h="533400">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A</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G</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c>
                  <a:txBody>
                    <a:bodyPr/>
                    <a:p>
                      <a:pPr>
                        <a:defRPr sz="1800"/>
                      </a:pPr>
                      <a:r>
                        <a:rPr lang="en-US" sz="2800" b="1">
                          <a:solidFill>
                            <a:schemeClr val="tx1"/>
                          </a:solidFill>
                        </a:rPr>
                        <a:t>C</a:t>
                      </a:r>
                      <a:endParaRPr lang="en-US" sz="2800" b="1">
                        <a:solidFill>
                          <a:schemeClr val="tx1"/>
                        </a:solidFill>
                      </a:endParaRPr>
                    </a:p>
                  </a:txBody>
                  <a:tcPr marL="45720" marR="45720" anchor="t" anchorCtr="0" horzOverflow="overflow">
                    <a:lnL w="12700">
                      <a:miter lim="400000"/>
                    </a:lnL>
                    <a:lnR w="12700">
                      <a:miter lim="400000"/>
                    </a:lnR>
                    <a:lnT w="12700">
                      <a:miter lim="400000"/>
                    </a:lnT>
                    <a:lnB w="12700">
                      <a:miter lim="400000"/>
                    </a:lnB>
                    <a:solidFill>
                      <a:srgbClr val="C6E7FC"/>
                    </a:solidFill>
                  </a:tcPr>
                </a:tc>
              </a:tr>
            </a:tbl>
          </a:graphicData>
        </a:graphic>
      </p:graphicFrame>
      <p:sp>
        <p:nvSpPr>
          <p:cNvPr id="5" name="Text Box 4"/>
          <p:cNvSpPr txBox="1"/>
          <p:nvPr>
            <p:custDataLst>
              <p:tags r:id="rId2"/>
            </p:custDataLst>
          </p:nvPr>
        </p:nvSpPr>
        <p:spPr>
          <a:xfrm>
            <a:off x="5508625" y="2076450"/>
            <a:ext cx="2567940" cy="47752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ctr" defTabSz="914400" rtl="0" fontAlgn="auto" latinLnBrk="0" hangingPunct="0">
              <a:lnSpc>
                <a:spcPct val="100000"/>
              </a:lnSpc>
              <a:spcBef>
                <a:spcPts val="0"/>
              </a:spcBef>
              <a:spcAft>
                <a:spcPts val="0"/>
              </a:spcAft>
              <a:buClrTx/>
              <a:buSzTx/>
              <a:buFontTx/>
              <a:buNone/>
            </a:pPr>
            <a:r>
              <a:rPr lang="zh-CN" altLang="en-US" sz="2800">
                <a:latin typeface="Times New Roman Regular" panose="02020603050405020304" charset="0"/>
                <a:sym typeface="+mn-ea"/>
              </a:rPr>
              <a:t>局部比对</a:t>
            </a:r>
            <a:endParaRPr kumimoji="0" lang="zh-CN" altLang="en-US" sz="2800" b="0" i="0" u="none" strike="noStrike" cap="none" spc="0" normalizeH="0" baseline="0">
              <a:ln>
                <a:noFill/>
              </a:ln>
              <a:solidFill>
                <a:srgbClr val="000000"/>
              </a:solidFill>
              <a:effectLst/>
              <a:uFillTx/>
              <a:latin typeface="Times New Roman Regular" panose="02020603050405020304" charset="0"/>
              <a:ea typeface="Candara"/>
              <a:cs typeface="Candara"/>
              <a:sym typeface="+mn-ea"/>
            </a:endParaRP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endParaRPr lang="en-US"/>
          </a:p>
        </p:txBody>
      </p:sp>
      <p:sp>
        <p:nvSpPr>
          <p:cNvPr id="3" name="Text Placeholder 2"/>
          <p:cNvSpPr/>
          <p:nvPr>
            <p:ph type="body" idx="1"/>
          </p:nvPr>
        </p:nvSpPr>
        <p:spPr/>
        <p:txBody>
          <a:bodyPr/>
          <a:p>
            <a:endParaRPr lang="en-US"/>
          </a:p>
        </p:txBody>
      </p:sp>
      <p:pic>
        <p:nvPicPr>
          <p:cNvPr id="4" name="Picture 3" descr="Screen Shot 2025-05-20 at 16.57.54"/>
          <p:cNvPicPr>
            <a:picLocks noChangeAspect="1"/>
          </p:cNvPicPr>
          <p:nvPr/>
        </p:nvPicPr>
        <p:blipFill>
          <a:blip r:embed="rId1"/>
          <a:stretch>
            <a:fillRect/>
          </a:stretch>
        </p:blipFill>
        <p:spPr>
          <a:xfrm>
            <a:off x="395605" y="692150"/>
            <a:ext cx="7715250" cy="2200275"/>
          </a:xfrm>
          <a:prstGeom prst="rect">
            <a:avLst/>
          </a:prstGeom>
        </p:spPr>
      </p:pic>
      <p:grpSp>
        <p:nvGrpSpPr>
          <p:cNvPr id="7" name="Group 6"/>
          <p:cNvGrpSpPr/>
          <p:nvPr/>
        </p:nvGrpSpPr>
        <p:grpSpPr>
          <a:xfrm>
            <a:off x="0" y="3319145"/>
            <a:ext cx="9144000" cy="3063240"/>
            <a:chOff x="0" y="5227"/>
            <a:chExt cx="14400" cy="4824"/>
          </a:xfrm>
        </p:grpSpPr>
        <p:pic>
          <p:nvPicPr>
            <p:cNvPr id="5" name="Picture 4" descr="Screen Shot 2025-05-20 at 17.08.01"/>
            <p:cNvPicPr>
              <a:picLocks noChangeAspect="1"/>
            </p:cNvPicPr>
            <p:nvPr>
              <p:custDataLst>
                <p:tags r:id="rId2"/>
              </p:custDataLst>
            </p:nvPr>
          </p:nvPicPr>
          <p:blipFill>
            <a:blip r:embed="rId3"/>
            <a:stretch>
              <a:fillRect/>
            </a:stretch>
          </p:blipFill>
          <p:spPr>
            <a:xfrm>
              <a:off x="0" y="5227"/>
              <a:ext cx="14400" cy="4824"/>
            </a:xfrm>
            <a:prstGeom prst="rect">
              <a:avLst/>
            </a:prstGeom>
          </p:spPr>
        </p:pic>
        <p:sp>
          <p:nvSpPr>
            <p:cNvPr id="6" name="Rectangles 5"/>
            <p:cNvSpPr/>
            <p:nvPr/>
          </p:nvSpPr>
          <p:spPr>
            <a:xfrm>
              <a:off x="849" y="8121"/>
              <a:ext cx="567" cy="567"/>
            </a:xfrm>
            <a:prstGeom prst="rect">
              <a:avLst/>
            </a:prstGeom>
            <a:noFill/>
            <a:ln w="47625" cap="flat" cmpd="sng">
              <a:solidFill>
                <a:srgbClr val="FF0000"/>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grpSp>
      <p:grpSp>
        <p:nvGrpSpPr>
          <p:cNvPr id="12" name="Group 11"/>
          <p:cNvGrpSpPr/>
          <p:nvPr/>
        </p:nvGrpSpPr>
        <p:grpSpPr>
          <a:xfrm>
            <a:off x="0" y="188595"/>
            <a:ext cx="9144000" cy="2509520"/>
            <a:chOff x="0" y="297"/>
            <a:chExt cx="14400" cy="3952"/>
          </a:xfrm>
        </p:grpSpPr>
        <p:pic>
          <p:nvPicPr>
            <p:cNvPr id="8" name="Picture 7" descr="Screen Shot 2025-05-20 at 17.09.21"/>
            <p:cNvPicPr>
              <a:picLocks noChangeAspect="1"/>
            </p:cNvPicPr>
            <p:nvPr/>
          </p:nvPicPr>
          <p:blipFill>
            <a:blip r:embed="rId4"/>
            <a:stretch>
              <a:fillRect/>
            </a:stretch>
          </p:blipFill>
          <p:spPr>
            <a:xfrm>
              <a:off x="0" y="297"/>
              <a:ext cx="14400" cy="3953"/>
            </a:xfrm>
            <a:prstGeom prst="rect">
              <a:avLst/>
            </a:prstGeom>
          </p:spPr>
        </p:pic>
        <p:cxnSp>
          <p:nvCxnSpPr>
            <p:cNvPr id="9" name="Straight Connector 8"/>
            <p:cNvCxnSpPr/>
            <p:nvPr>
              <p:custDataLst>
                <p:tags r:id="rId5"/>
              </p:custDataLst>
            </p:nvPr>
          </p:nvCxnSpPr>
          <p:spPr>
            <a:xfrm flipV="1">
              <a:off x="0" y="1771"/>
              <a:ext cx="14231" cy="17"/>
            </a:xfrm>
            <a:prstGeom prst="line">
              <a:avLst/>
            </a:prstGeom>
            <a:noFill/>
            <a:ln w="47625" cap="flat">
              <a:solidFill>
                <a:srgbClr val="FF0000"/>
              </a:solidFill>
              <a:prstDash val="solid"/>
              <a:round/>
            </a:ln>
          </p:spPr>
          <p:style>
            <a:lnRef idx="0">
              <a:srgbClr val="FFFFFF"/>
            </a:lnRef>
            <a:fillRef idx="0">
              <a:srgbClr val="FFFFFF"/>
            </a:fillRef>
            <a:effectRef idx="0">
              <a:srgbClr val="FFFFFF"/>
            </a:effectRef>
            <a:fontRef idx="none"/>
          </p:style>
        </p:cxnSp>
        <p:sp>
          <p:nvSpPr>
            <p:cNvPr id="10" name="Rectangles 9"/>
            <p:cNvSpPr/>
            <p:nvPr>
              <p:custDataLst>
                <p:tags r:id="rId6"/>
              </p:custDataLst>
            </p:nvPr>
          </p:nvSpPr>
          <p:spPr>
            <a:xfrm>
              <a:off x="9695" y="864"/>
              <a:ext cx="788" cy="704"/>
            </a:xfrm>
            <a:prstGeom prst="rect">
              <a:avLst/>
            </a:prstGeom>
            <a:noFill/>
            <a:ln w="47625" cap="flat" cmpd="sng">
              <a:solidFill>
                <a:srgbClr val="FF0000"/>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sp>
          <p:nvSpPr>
            <p:cNvPr id="11" name="Rectangles 10"/>
            <p:cNvSpPr/>
            <p:nvPr>
              <p:custDataLst>
                <p:tags r:id="rId7"/>
              </p:custDataLst>
            </p:nvPr>
          </p:nvSpPr>
          <p:spPr>
            <a:xfrm>
              <a:off x="7314" y="864"/>
              <a:ext cx="788" cy="704"/>
            </a:xfrm>
            <a:prstGeom prst="rect">
              <a:avLst/>
            </a:prstGeom>
            <a:noFill/>
            <a:ln w="47625" cap="flat" cmpd="sng">
              <a:solidFill>
                <a:srgbClr val="FF0000"/>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gr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lang="zh-CN" altLang="en-US">
                <a:latin typeface="黑体"/>
                <a:ea typeface="黑体"/>
                <a:cs typeface="黑体"/>
                <a:sym typeface="黑体"/>
              </a:rPr>
              <a:t>三、</a:t>
            </a:r>
            <a:r>
              <a:rPr lang="en-US" altLang="zh-CN">
                <a:latin typeface="黑体"/>
                <a:ea typeface="黑体"/>
                <a:cs typeface="黑体"/>
                <a:sym typeface="黑体"/>
              </a:rPr>
              <a:t>BLAST</a:t>
            </a:r>
            <a:r>
              <a:rPr lang="zh-CN" altLang="en-US">
                <a:latin typeface="黑体"/>
                <a:ea typeface="黑体"/>
                <a:cs typeface="黑体"/>
                <a:sym typeface="黑体"/>
              </a:rPr>
              <a:t>算法</a:t>
            </a:r>
            <a:r>
              <a:rPr lang="zh-CN" altLang="en-US">
                <a:latin typeface="黑体"/>
                <a:ea typeface="黑体"/>
                <a:cs typeface="黑体"/>
                <a:sym typeface="黑体"/>
              </a:rPr>
              <a:t>及</a:t>
            </a:r>
            <a:r>
              <a:rPr lang="zh-CN" altLang="en-US">
                <a:latin typeface="黑体"/>
                <a:ea typeface="黑体"/>
                <a:cs typeface="黑体"/>
                <a:sym typeface="黑体"/>
              </a:rPr>
              <a:t>数据库</a:t>
            </a:r>
            <a:r>
              <a:rPr lang="zh-CN" altLang="en-US">
                <a:latin typeface="黑体"/>
                <a:ea typeface="黑体"/>
                <a:cs typeface="黑体"/>
                <a:sym typeface="黑体"/>
              </a:rPr>
              <a:t>搜索</a:t>
            </a:r>
            <a:endParaRPr lang="zh-CN" altLang="en-US">
              <a:latin typeface="黑体"/>
              <a:ea typeface="黑体"/>
              <a:cs typeface="黑体"/>
              <a:sym typeface="黑体"/>
            </a:endParaRPr>
          </a:p>
        </p:txBody>
      </p:sp>
      <p:sp>
        <p:nvSpPr>
          <p:cNvPr id="3" name="Text Placeholder 2"/>
          <p:cNvSpPr/>
          <p:nvPr>
            <p:ph type="body" idx="1"/>
          </p:nvPr>
        </p:nvSpPr>
        <p:spPr>
          <a:xfrm>
            <a:off x="611505" y="1807845"/>
            <a:ext cx="8312150" cy="3755390"/>
          </a:xfrm>
        </p:spPr>
        <p:txBody>
          <a:bodyPr>
            <a:normAutofit lnSpcReduction="20000"/>
          </a:bodyPr>
          <a:p>
            <a:pPr>
              <a:lnSpc>
                <a:spcPct val="250000"/>
              </a:lnSpc>
            </a:pPr>
            <a:r>
              <a:rPr lang="en-US" altLang="zh-CN">
                <a:solidFill>
                  <a:schemeClr val="tx2"/>
                </a:solidFill>
              </a:rPr>
              <a:t>1</a:t>
            </a:r>
            <a:r>
              <a:rPr lang="zh-CN" altLang="en-US">
                <a:solidFill>
                  <a:schemeClr val="tx2"/>
                </a:solidFill>
                <a:ea typeface="宋体" charset="0"/>
              </a:rPr>
              <a:t>、</a:t>
            </a:r>
            <a:r>
              <a:rPr lang="en-US" altLang="zh-CN">
                <a:solidFill>
                  <a:schemeClr val="tx2"/>
                </a:solidFill>
              </a:rPr>
              <a:t>BLAST</a:t>
            </a:r>
            <a:r>
              <a:rPr lang="zh-CN" altLang="en-US">
                <a:solidFill>
                  <a:schemeClr val="tx2"/>
                </a:solidFill>
              </a:rPr>
              <a:t>算法</a:t>
            </a:r>
            <a:endParaRPr lang="zh-CN" altLang="en-US">
              <a:solidFill>
                <a:schemeClr val="tx2"/>
              </a:solidFill>
            </a:endParaRPr>
          </a:p>
          <a:p>
            <a:pPr>
              <a:lnSpc>
                <a:spcPct val="250000"/>
              </a:lnSpc>
            </a:pPr>
            <a:r>
              <a:rPr lang="en-US" altLang="zh-CN">
                <a:solidFill>
                  <a:schemeClr val="tx1"/>
                </a:solidFill>
              </a:rPr>
              <a:t>2</a:t>
            </a:r>
            <a:r>
              <a:rPr lang="zh-CN" altLang="en-US">
                <a:solidFill>
                  <a:schemeClr val="tx1"/>
                </a:solidFill>
                <a:ea typeface="宋体" charset="0"/>
              </a:rPr>
              <a:t>、利用</a:t>
            </a:r>
            <a:r>
              <a:rPr lang="en-US" altLang="zh-CN">
                <a:solidFill>
                  <a:schemeClr val="tx1"/>
                </a:solidFill>
                <a:ea typeface="宋体" charset="0"/>
              </a:rPr>
              <a:t>BLAST</a:t>
            </a:r>
            <a:r>
              <a:rPr lang="zh-CN" altLang="en-US">
                <a:solidFill>
                  <a:schemeClr val="tx1"/>
                </a:solidFill>
                <a:ea typeface="宋体" charset="0"/>
              </a:rPr>
              <a:t>进行数据库序列搜索</a:t>
            </a:r>
            <a:endParaRPr lang="zh-CN" altLang="en-US">
              <a:solidFill>
                <a:schemeClr val="tx1"/>
              </a:solidFill>
              <a:ea typeface="宋体" charset="0"/>
            </a:endParaRPr>
          </a:p>
          <a:p>
            <a:pPr>
              <a:lnSpc>
                <a:spcPct val="250000"/>
              </a:lnSpc>
            </a:pPr>
            <a:r>
              <a:rPr lang="en-US" altLang="zh-CN">
                <a:solidFill>
                  <a:schemeClr val="tx2"/>
                </a:solidFill>
                <a:ea typeface="宋体" charset="0"/>
              </a:rPr>
              <a:t>3</a:t>
            </a:r>
            <a:r>
              <a:rPr lang="zh-CN" altLang="en-US">
                <a:solidFill>
                  <a:schemeClr val="tx2"/>
                </a:solidFill>
                <a:ea typeface="宋体" charset="0"/>
              </a:rPr>
              <a:t>、序列相似性的统计推断</a:t>
            </a:r>
            <a:endParaRPr lang="zh-CN" altLang="en-US">
              <a:solidFill>
                <a:schemeClr val="tx2"/>
              </a:solidFill>
              <a:ea typeface="宋体" charset="0"/>
            </a:endParaRPr>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5" name="标题 5"/>
          <p:cNvSpPr txBox="1"/>
          <p:nvPr>
            <p:ph type="title"/>
          </p:nvPr>
        </p:nvSpPr>
        <p:spPr>
          <a:xfrm>
            <a:off x="251143" y="44768"/>
            <a:ext cx="7489826" cy="749301"/>
          </a:xfrm>
          <a:prstGeom prst="rect">
            <a:avLst/>
          </a:prstGeom>
        </p:spPr>
        <p:txBody>
          <a:bodyPr/>
          <a:lstStyle/>
          <a:p>
            <a:r>
              <a:rPr>
                <a:latin typeface="黑体"/>
                <a:ea typeface="黑体"/>
                <a:cs typeface="黑体"/>
                <a:sym typeface="黑体"/>
              </a:rPr>
              <a:t>数据库搜索</a:t>
            </a:r>
            <a:r>
              <a:t> database search</a:t>
            </a:r>
          </a:p>
        </p:txBody>
      </p:sp>
      <p:sp>
        <p:nvSpPr>
          <p:cNvPr id="1056" name="内容占位符 6"/>
          <p:cNvSpPr txBox="1"/>
          <p:nvPr>
            <p:ph type="body" idx="1"/>
          </p:nvPr>
        </p:nvSpPr>
        <p:spPr>
          <a:xfrm>
            <a:off x="125730" y="826135"/>
            <a:ext cx="8909685" cy="5656580"/>
          </a:xfrm>
          <a:prstGeom prst="rect">
            <a:avLst/>
          </a:prstGeom>
        </p:spPr>
        <p:txBody>
          <a:bodyPr>
            <a:normAutofit lnSpcReduction="10000"/>
          </a:bodyPr>
          <a:lstStyle/>
          <a:p>
            <a:pPr marL="438785" indent="-438785" defTabSz="877570">
              <a:lnSpc>
                <a:spcPct val="150000"/>
              </a:lnSpc>
              <a:buClr>
                <a:schemeClr val="accent1"/>
              </a:buClr>
              <a:buSzPct val="100000"/>
              <a:buChar char="➢"/>
              <a:defRPr sz="2690"/>
            </a:pPr>
            <a:r>
              <a:rPr>
                <a:latin typeface="黑体"/>
                <a:ea typeface="黑体"/>
                <a:cs typeface="黑体"/>
                <a:sym typeface="黑体"/>
              </a:rPr>
              <a:t>数据库搜索是双序列比对的特例。</a:t>
            </a:r>
            <a:r>
              <a:rPr>
                <a:latin typeface="黑体"/>
                <a:ea typeface="黑体"/>
                <a:cs typeface="黑体"/>
                <a:sym typeface="黑体"/>
              </a:rPr>
              <a:t>用一条查询序列和数据库中每一条序列进行双序列比对，找到数据库中与其相似的序列，然后通过这些序列的注释信息来判断查询序列的功能。</a:t>
            </a:r>
            <a:endParaRPr>
              <a:latin typeface="黑体"/>
              <a:ea typeface="黑体"/>
              <a:cs typeface="黑体"/>
              <a:sym typeface="黑体"/>
            </a:endParaRPr>
          </a:p>
          <a:p>
            <a:pPr marL="328930" indent="-328930" defTabSz="877570">
              <a:lnSpc>
                <a:spcPct val="150000"/>
              </a:lnSpc>
              <a:buClr>
                <a:schemeClr val="accent1"/>
              </a:buClr>
              <a:buSzPct val="100000"/>
              <a:buChar char="➢"/>
              <a:defRPr sz="2690"/>
            </a:pPr>
            <a:r>
              <a:rPr>
                <a:latin typeface="黑体"/>
                <a:ea typeface="黑体"/>
                <a:cs typeface="黑体"/>
                <a:sym typeface="黑体"/>
              </a:rPr>
              <a:t>基本概念</a:t>
            </a:r>
            <a:endParaRPr>
              <a:latin typeface="黑体"/>
              <a:ea typeface="黑体"/>
              <a:cs typeface="黑体"/>
              <a:sym typeface="黑体"/>
            </a:endParaRPr>
          </a:p>
          <a:p>
            <a:pPr defTabSz="877570">
              <a:lnSpc>
                <a:spcPct val="150000"/>
              </a:lnSpc>
              <a:defRPr sz="2690"/>
            </a:pPr>
            <a:r>
              <a:t>    </a:t>
            </a:r>
            <a:r>
              <a:rPr>
                <a:solidFill>
                  <a:srgbClr val="0000FF"/>
                </a:solidFill>
                <a:latin typeface="黑体"/>
                <a:ea typeface="黑体"/>
                <a:cs typeface="黑体"/>
                <a:sym typeface="黑体"/>
              </a:rPr>
              <a:t>查询序列（</a:t>
            </a:r>
            <a:r>
              <a:rPr>
                <a:solidFill>
                  <a:srgbClr val="0000FF"/>
                </a:solidFill>
              </a:rPr>
              <a:t>query</a:t>
            </a:r>
            <a:r>
              <a:rPr>
                <a:solidFill>
                  <a:srgbClr val="0000FF"/>
                </a:solidFill>
                <a:latin typeface="黑体"/>
                <a:ea typeface="黑体"/>
                <a:cs typeface="黑体"/>
                <a:sym typeface="黑体"/>
              </a:rPr>
              <a:t>）</a:t>
            </a:r>
            <a:r>
              <a:rPr>
                <a:latin typeface="黑体"/>
                <a:ea typeface="黑体"/>
                <a:cs typeface="黑体"/>
                <a:sym typeface="黑体"/>
              </a:rPr>
              <a:t>：希望通过数据库搜索确定其性质或功能的序列。</a:t>
            </a:r>
            <a:endParaRPr>
              <a:latin typeface="黑体"/>
              <a:ea typeface="黑体"/>
              <a:cs typeface="黑体"/>
              <a:sym typeface="黑体"/>
            </a:endParaRPr>
          </a:p>
          <a:p>
            <a:pPr defTabSz="877570">
              <a:lnSpc>
                <a:spcPct val="150000"/>
              </a:lnSpc>
              <a:defRPr sz="2690"/>
            </a:pPr>
            <a:r>
              <a:t>    </a:t>
            </a:r>
            <a:r>
              <a:rPr>
                <a:solidFill>
                  <a:srgbClr val="0000FF"/>
                </a:solidFill>
                <a:latin typeface="黑体"/>
                <a:ea typeface="黑体"/>
                <a:cs typeface="黑体"/>
                <a:sym typeface="黑体"/>
              </a:rPr>
              <a:t>目标序列（</a:t>
            </a:r>
            <a:r>
              <a:rPr>
                <a:solidFill>
                  <a:srgbClr val="0000FF"/>
                </a:solidFill>
              </a:rPr>
              <a:t>hits</a:t>
            </a:r>
            <a:r>
              <a:rPr>
                <a:solidFill>
                  <a:srgbClr val="0000FF"/>
                </a:solidFill>
                <a:latin typeface="黑体"/>
                <a:ea typeface="黑体"/>
                <a:cs typeface="黑体"/>
                <a:sym typeface="黑体"/>
              </a:rPr>
              <a:t>）</a:t>
            </a:r>
            <a:r>
              <a:rPr>
                <a:latin typeface="黑体"/>
                <a:ea typeface="黑体"/>
                <a:cs typeface="黑体"/>
                <a:sym typeface="黑体"/>
              </a:rPr>
              <a:t>：通过数据库搜索得到的和查询序列具有一定的相似性的序列。</a:t>
            </a:r>
            <a:endParaRPr>
              <a:latin typeface="黑体"/>
              <a:ea typeface="黑体"/>
              <a:cs typeface="黑体"/>
              <a:sym typeface="黑体"/>
            </a:endParaRPr>
          </a:p>
        </p:txBody>
      </p:sp>
      <p:sp>
        <p:nvSpPr>
          <p:cNvPr id="1057"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标题 5"/>
          <p:cNvSpPr txBox="1"/>
          <p:nvPr>
            <p:ph type="title"/>
          </p:nvPr>
        </p:nvSpPr>
        <p:spPr>
          <a:xfrm>
            <a:off x="251143" y="44768"/>
            <a:ext cx="7489826" cy="749301"/>
          </a:xfrm>
          <a:prstGeom prst="rect">
            <a:avLst/>
          </a:prstGeom>
        </p:spPr>
        <p:txBody>
          <a:bodyPr>
            <a:normAutofit/>
          </a:bodyPr>
          <a:lstStyle/>
          <a:p>
            <a:pPr algn="ctr"/>
            <a:r>
              <a:t> </a:t>
            </a:r>
            <a:r>
              <a:rPr lang="zh-CN"/>
              <a:t>数据库搜索</a:t>
            </a:r>
            <a:r>
              <a:rPr lang="zh-CN"/>
              <a:t>工具</a:t>
            </a:r>
            <a:endParaRPr lang="zh-CN"/>
          </a:p>
        </p:txBody>
      </p:sp>
      <p:sp>
        <p:nvSpPr>
          <p:cNvPr id="1060"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1061" name="Content Placeholder 1"/>
          <p:cNvSpPr txBox="1"/>
          <p:nvPr>
            <p:ph type="body" idx="1"/>
          </p:nvPr>
        </p:nvSpPr>
        <p:spPr>
          <a:xfrm>
            <a:off x="379095" y="838200"/>
            <a:ext cx="8361680" cy="5030470"/>
          </a:xfrm>
          <a:prstGeom prst="rect">
            <a:avLst/>
          </a:prstGeom>
        </p:spPr>
        <p:txBody>
          <a:bodyPr>
            <a:normAutofit fontScale="70000"/>
          </a:bodyPr>
          <a:lstStyle/>
          <a:p>
            <a:pPr marL="457200" indent="-457200">
              <a:lnSpc>
                <a:spcPct val="150000"/>
              </a:lnSpc>
              <a:buFont typeface="Arial" panose="020B0604020202090204" pitchFamily="34" charset="0"/>
              <a:buChar char="•"/>
              <a:defRPr>
                <a:solidFill>
                  <a:srgbClr val="FF0000"/>
                </a:solidFill>
              </a:defRPr>
            </a:pPr>
            <a:r>
              <a:rPr lang="zh-CN" altLang="en-US">
                <a:solidFill>
                  <a:schemeClr val="tx1"/>
                </a:solidFill>
                <a:latin typeface="Times New Roman Regular" panose="02020603050405020304" charset="0"/>
                <a:ea typeface="黑体"/>
                <a:cs typeface="Times New Roman Regular" panose="02020603050405020304" charset="0"/>
                <a:sym typeface="黑体"/>
              </a:rPr>
              <a:t>利用</a:t>
            </a:r>
            <a:r>
              <a:rPr lang="zh-CN" altLang="en-US">
                <a:solidFill>
                  <a:srgbClr val="0000FF"/>
                </a:solidFill>
                <a:latin typeface="Times New Roman Regular" panose="02020603050405020304" charset="0"/>
                <a:ea typeface="黑体"/>
                <a:cs typeface="Times New Roman Regular" panose="02020603050405020304" charset="0"/>
                <a:sym typeface="黑体"/>
              </a:rPr>
              <a:t>常规的</a:t>
            </a:r>
            <a:r>
              <a:rPr lang="en-US" altLang="zh-CN">
                <a:solidFill>
                  <a:srgbClr val="0000FF"/>
                </a:solidFill>
                <a:latin typeface="Times New Roman Regular" panose="02020603050405020304" charset="0"/>
                <a:ea typeface="黑体"/>
                <a:cs typeface="Times New Roman Regular" panose="02020603050405020304" charset="0"/>
                <a:sym typeface="黑体"/>
              </a:rPr>
              <a:t>BLAST</a:t>
            </a:r>
            <a:r>
              <a:rPr lang="zh-CN" altLang="en-US">
                <a:solidFill>
                  <a:schemeClr val="tx1"/>
                </a:solidFill>
                <a:latin typeface="Times New Roman Regular" panose="02020603050405020304" charset="0"/>
                <a:ea typeface="黑体"/>
                <a:cs typeface="Times New Roman Regular" panose="02020603050405020304" charset="0"/>
                <a:sym typeface="黑体"/>
              </a:rPr>
              <a:t>工具进行搜索</a:t>
            </a:r>
            <a:endParaRPr lang="zh-CN" altLang="en-US">
              <a:solidFill>
                <a:schemeClr val="tx1"/>
              </a:solidFill>
              <a:latin typeface="Times New Roman Regular" panose="02020603050405020304" charset="0"/>
              <a:ea typeface="黑体"/>
              <a:cs typeface="Times New Roman Regular" panose="02020603050405020304" charset="0"/>
              <a:sym typeface="黑体"/>
            </a:endParaRPr>
          </a:p>
          <a:p>
            <a:pPr>
              <a:lnSpc>
                <a:spcPct val="150000"/>
              </a:lnSpc>
              <a:buFont typeface="Arial" panose="020B0604020202090204" pitchFamily="34" charset="0"/>
              <a:defRPr>
                <a:solidFill>
                  <a:srgbClr val="FF0000"/>
                </a:solidFill>
              </a:defRPr>
            </a:pPr>
            <a:r>
              <a:rPr lang="en-US" altLang="zh-CN">
                <a:solidFill>
                  <a:schemeClr val="tx1"/>
                </a:solidFill>
                <a:latin typeface="Times New Roman Regular" panose="02020603050405020304" charset="0"/>
                <a:ea typeface="黑体"/>
                <a:cs typeface="Times New Roman Regular" panose="02020603050405020304" charset="0"/>
                <a:sym typeface="黑体"/>
              </a:rPr>
              <a:t>   blastn, blastx</a:t>
            </a:r>
            <a:r>
              <a:rPr lang="en-US" altLang="zh-CN">
                <a:solidFill>
                  <a:schemeClr val="tx1"/>
                </a:solidFill>
                <a:latin typeface="Times New Roman Regular" panose="02020603050405020304" charset="0"/>
                <a:ea typeface="黑体"/>
                <a:cs typeface="Times New Roman Regular" panose="02020603050405020304" charset="0"/>
                <a:sym typeface="黑体"/>
              </a:rPr>
              <a:t>, tblastx</a:t>
            </a:r>
            <a:r>
              <a:rPr lang="en-US" altLang="zh-CN">
                <a:solidFill>
                  <a:schemeClr val="tx1"/>
                </a:solidFill>
                <a:latin typeface="Times New Roman Regular" panose="02020603050405020304" charset="0"/>
                <a:ea typeface="黑体"/>
                <a:cs typeface="Times New Roman Regular" panose="02020603050405020304" charset="0"/>
                <a:sym typeface="黑体"/>
              </a:rPr>
              <a:t>, </a:t>
            </a:r>
            <a:r>
              <a:rPr lang="en-US" altLang="zh-CN">
                <a:solidFill>
                  <a:schemeClr val="tx1"/>
                </a:solidFill>
                <a:latin typeface="Times New Roman Regular" panose="02020603050405020304" charset="0"/>
                <a:ea typeface="黑体"/>
                <a:cs typeface="Times New Roman Regular" panose="02020603050405020304" charset="0"/>
                <a:sym typeface="黑体"/>
              </a:rPr>
              <a:t>blastp, </a:t>
            </a:r>
            <a:r>
              <a:rPr lang="en-US" altLang="zh-CN">
                <a:solidFill>
                  <a:schemeClr val="tx1"/>
                </a:solidFill>
                <a:latin typeface="Times New Roman Regular" panose="02020603050405020304" charset="0"/>
                <a:ea typeface="黑体"/>
                <a:cs typeface="Times New Roman Regular" panose="02020603050405020304" charset="0"/>
                <a:sym typeface="黑体"/>
              </a:rPr>
              <a:t>tblastn</a:t>
            </a:r>
            <a:endParaRPr lang="zh-CN" altLang="en-US">
              <a:solidFill>
                <a:schemeClr val="tx1"/>
              </a:solidFill>
              <a:latin typeface="Times New Roman Regular" panose="02020603050405020304" charset="0"/>
              <a:ea typeface="黑体"/>
              <a:cs typeface="Times New Roman Regular" panose="02020603050405020304" charset="0"/>
              <a:sym typeface="黑体"/>
            </a:endParaRPr>
          </a:p>
          <a:p>
            <a:pPr marL="457200" indent="-457200">
              <a:lnSpc>
                <a:spcPct val="150000"/>
              </a:lnSpc>
              <a:buFont typeface="Arial" panose="020B0604020202090204" pitchFamily="34" charset="0"/>
              <a:buChar char="•"/>
              <a:defRPr>
                <a:solidFill>
                  <a:srgbClr val="FF0000"/>
                </a:solidFill>
              </a:defRPr>
            </a:pPr>
            <a:r>
              <a:rPr lang="zh-CN" altLang="en-US">
                <a:solidFill>
                  <a:srgbClr val="0000FF"/>
                </a:solidFill>
                <a:latin typeface="Times New Roman Regular" panose="02020603050405020304" charset="0"/>
                <a:ea typeface="黑体"/>
                <a:cs typeface="Times New Roman Regular" panose="02020603050405020304" charset="0"/>
                <a:sym typeface="黑体"/>
              </a:rPr>
              <a:t>基于</a:t>
            </a:r>
            <a:r>
              <a:rPr lang="en-US" altLang="zh-CN">
                <a:solidFill>
                  <a:srgbClr val="0000FF"/>
                </a:solidFill>
                <a:latin typeface="Times New Roman Regular" panose="02020603050405020304" charset="0"/>
                <a:ea typeface="黑体"/>
                <a:cs typeface="Times New Roman Regular" panose="02020603050405020304" charset="0"/>
                <a:sym typeface="黑体"/>
              </a:rPr>
              <a:t>PSSM</a:t>
            </a:r>
            <a:r>
              <a:rPr lang="zh-CN" altLang="en-US">
                <a:solidFill>
                  <a:srgbClr val="0000FF"/>
                </a:solidFill>
                <a:latin typeface="Times New Roman Regular" panose="02020603050405020304" charset="0"/>
                <a:ea typeface="黑体"/>
                <a:cs typeface="Times New Roman Regular" panose="02020603050405020304" charset="0"/>
                <a:sym typeface="黑体"/>
              </a:rPr>
              <a:t>的</a:t>
            </a:r>
            <a:r>
              <a:rPr lang="en-US" altLang="zh-CN">
                <a:solidFill>
                  <a:srgbClr val="0000FF"/>
                </a:solidFill>
                <a:latin typeface="Times New Roman Regular" panose="02020603050405020304" charset="0"/>
                <a:ea typeface="黑体"/>
                <a:cs typeface="Times New Roman Regular" panose="02020603050405020304" charset="0"/>
                <a:sym typeface="黑体"/>
              </a:rPr>
              <a:t>BLAST</a:t>
            </a:r>
            <a:r>
              <a:rPr lang="zh-CN" altLang="en-US">
                <a:solidFill>
                  <a:schemeClr val="tx1"/>
                </a:solidFill>
                <a:latin typeface="Times New Roman Regular" panose="02020603050405020304" charset="0"/>
                <a:ea typeface="黑体"/>
                <a:cs typeface="Times New Roman Regular" panose="02020603050405020304" charset="0"/>
                <a:sym typeface="黑体"/>
              </a:rPr>
              <a:t>搜索</a:t>
            </a:r>
            <a:endParaRPr lang="zh-CN" altLang="en-US">
              <a:solidFill>
                <a:schemeClr val="tx1"/>
              </a:solidFill>
              <a:latin typeface="Times New Roman Regular" panose="02020603050405020304" charset="0"/>
              <a:ea typeface="黑体"/>
              <a:cs typeface="Times New Roman Regular" panose="02020603050405020304" charset="0"/>
              <a:sym typeface="黑体"/>
            </a:endParaRPr>
          </a:p>
          <a:p>
            <a:pPr>
              <a:lnSpc>
                <a:spcPct val="150000"/>
              </a:lnSpc>
              <a:buFont typeface="Arial" panose="020B0604020202090204" pitchFamily="34" charset="0"/>
              <a:defRPr>
                <a:solidFill>
                  <a:srgbClr val="FF0000"/>
                </a:solidFill>
              </a:defRPr>
            </a:pPr>
            <a:r>
              <a:rPr lang="en-US" altLang="zh-CN">
                <a:solidFill>
                  <a:schemeClr val="tx1"/>
                </a:solidFill>
                <a:latin typeface="Times New Roman Regular" panose="02020603050405020304" charset="0"/>
                <a:ea typeface="黑体"/>
                <a:cs typeface="Times New Roman Regular" panose="02020603050405020304" charset="0"/>
                <a:sym typeface="黑体"/>
              </a:rPr>
              <a:t>   PSI-BLAST, DELTA-BLAST</a:t>
            </a:r>
            <a:endParaRPr lang="en-US" altLang="zh-CN">
              <a:solidFill>
                <a:schemeClr val="tx1"/>
              </a:solidFill>
              <a:latin typeface="Times New Roman Regular" panose="02020603050405020304" charset="0"/>
              <a:ea typeface="黑体"/>
              <a:cs typeface="Times New Roman Regular" panose="02020603050405020304" charset="0"/>
              <a:sym typeface="黑体"/>
            </a:endParaRPr>
          </a:p>
          <a:p>
            <a:pPr marL="457200" indent="-457200">
              <a:lnSpc>
                <a:spcPct val="150000"/>
              </a:lnSpc>
              <a:buFont typeface="Arial" panose="020B0604020202090204" pitchFamily="34" charset="0"/>
              <a:buChar char="•"/>
              <a:defRPr>
                <a:solidFill>
                  <a:srgbClr val="FF0000"/>
                </a:solidFill>
              </a:defRPr>
            </a:pPr>
            <a:r>
              <a:rPr lang="en-US" altLang="zh-CN">
                <a:solidFill>
                  <a:schemeClr val="tx1"/>
                </a:solidFill>
                <a:latin typeface="Times New Roman Regular" panose="02020603050405020304" charset="0"/>
                <a:ea typeface="黑体"/>
                <a:cs typeface="Times New Roman Regular" panose="02020603050405020304" charset="0"/>
                <a:sym typeface="黑体"/>
              </a:rPr>
              <a:t>BLAT</a:t>
            </a:r>
            <a:endParaRPr lang="en-US" altLang="zh-CN">
              <a:solidFill>
                <a:schemeClr val="tx1"/>
              </a:solidFill>
              <a:latin typeface="Times New Roman Regular" panose="02020603050405020304" charset="0"/>
              <a:ea typeface="黑体"/>
              <a:cs typeface="Times New Roman Regular" panose="02020603050405020304" charset="0"/>
              <a:sym typeface="黑体"/>
            </a:endParaRPr>
          </a:p>
          <a:p>
            <a:pPr>
              <a:lnSpc>
                <a:spcPct val="150000"/>
              </a:lnSpc>
              <a:buFont typeface="Arial" panose="020B0604020202090204" pitchFamily="34" charset="0"/>
              <a:defRPr>
                <a:solidFill>
                  <a:srgbClr val="FF0000"/>
                </a:solidFill>
              </a:defRPr>
            </a:pPr>
            <a:r>
              <a:rPr lang="en-US" altLang="zh-CN">
                <a:solidFill>
                  <a:schemeClr val="tx1"/>
                </a:solidFill>
                <a:latin typeface="Times New Roman Regular" panose="02020603050405020304" charset="0"/>
                <a:ea typeface="黑体"/>
                <a:cs typeface="Times New Roman Regular" panose="02020603050405020304" charset="0"/>
                <a:sym typeface="黑体"/>
              </a:rPr>
              <a:t>       BLAST-Like alignment tool, </a:t>
            </a:r>
            <a:r>
              <a:rPr lang="zh-CN" altLang="en-US">
                <a:solidFill>
                  <a:schemeClr val="tx1"/>
                </a:solidFill>
                <a:latin typeface="Times New Roman Regular" panose="02020603050405020304" charset="0"/>
                <a:ea typeface="黑体"/>
                <a:cs typeface="Times New Roman Regular" panose="02020603050405020304" charset="0"/>
                <a:sym typeface="黑体"/>
              </a:rPr>
              <a:t>类</a:t>
            </a:r>
            <a:r>
              <a:rPr lang="en-US" altLang="zh-CN">
                <a:solidFill>
                  <a:schemeClr val="tx1"/>
                </a:solidFill>
                <a:latin typeface="Times New Roman Regular" panose="02020603050405020304" charset="0"/>
                <a:ea typeface="黑体"/>
                <a:cs typeface="Times New Roman Regular" panose="02020603050405020304" charset="0"/>
                <a:sym typeface="黑体"/>
              </a:rPr>
              <a:t>BLAST</a:t>
            </a:r>
            <a:r>
              <a:rPr lang="zh-CN" altLang="en-US">
                <a:solidFill>
                  <a:schemeClr val="tx1"/>
                </a:solidFill>
                <a:latin typeface="Times New Roman Regular" panose="02020603050405020304" charset="0"/>
                <a:ea typeface="黑体"/>
                <a:cs typeface="Times New Roman Regular" panose="02020603050405020304" charset="0"/>
                <a:sym typeface="黑体"/>
              </a:rPr>
              <a:t>比对工具。</a:t>
            </a:r>
            <a:endParaRPr lang="en-US" altLang="zh-CN">
              <a:solidFill>
                <a:schemeClr val="tx1"/>
              </a:solidFill>
              <a:latin typeface="Times New Roman Regular" panose="02020603050405020304" charset="0"/>
              <a:ea typeface="黑体"/>
              <a:cs typeface="Times New Roman Regular" panose="02020603050405020304" charset="0"/>
              <a:sym typeface="黑体"/>
            </a:endParaRPr>
          </a:p>
          <a:p>
            <a:pPr marL="457200" indent="-457200">
              <a:lnSpc>
                <a:spcPct val="150000"/>
              </a:lnSpc>
              <a:buFont typeface="Arial" panose="020B0604020202090204" pitchFamily="34" charset="0"/>
              <a:buChar char="•"/>
              <a:defRPr>
                <a:solidFill>
                  <a:srgbClr val="FF0000"/>
                </a:solidFill>
              </a:defRPr>
            </a:pPr>
            <a:r>
              <a:rPr lang="en-US" altLang="zh-CN">
                <a:solidFill>
                  <a:srgbClr val="0000FF"/>
                </a:solidFill>
                <a:latin typeface="Times New Roman Regular" panose="02020603050405020304" charset="0"/>
                <a:ea typeface="黑体"/>
                <a:cs typeface="Times New Roman Regular" panose="02020603050405020304" charset="0"/>
                <a:sym typeface="黑体"/>
              </a:rPr>
              <a:t>HMMER</a:t>
            </a:r>
            <a:endParaRPr lang="en-US" altLang="zh-CN">
              <a:solidFill>
                <a:srgbClr val="0000FF"/>
              </a:solidFill>
              <a:latin typeface="Times New Roman Regular" panose="02020603050405020304" charset="0"/>
              <a:ea typeface="黑体"/>
              <a:cs typeface="Times New Roman Regular" panose="02020603050405020304" charset="0"/>
              <a:sym typeface="黑体"/>
            </a:endParaRPr>
          </a:p>
          <a:p>
            <a:pPr>
              <a:lnSpc>
                <a:spcPct val="150000"/>
              </a:lnSpc>
              <a:buFont typeface="Arial" panose="020B0604020202090204" pitchFamily="34" charset="0"/>
              <a:defRPr>
                <a:solidFill>
                  <a:srgbClr val="FF0000"/>
                </a:solidFill>
              </a:defRPr>
            </a:pPr>
            <a:r>
              <a:rPr lang="en-US" altLang="zh-CN">
                <a:solidFill>
                  <a:schemeClr val="tx1"/>
                </a:solidFill>
                <a:latin typeface="Times New Roman Regular" panose="02020603050405020304" charset="0"/>
                <a:ea typeface="黑体"/>
                <a:cs typeface="Times New Roman Regular" panose="02020603050405020304" charset="0"/>
                <a:sym typeface="黑体"/>
              </a:rPr>
              <a:t>     </a:t>
            </a:r>
            <a:r>
              <a:rPr lang="zh-CN" altLang="en-US">
                <a:solidFill>
                  <a:schemeClr val="tx1"/>
                </a:solidFill>
                <a:latin typeface="Times New Roman Regular" panose="02020603050405020304" charset="0"/>
                <a:ea typeface="黑体"/>
                <a:cs typeface="Times New Roman Regular" panose="02020603050405020304" charset="0"/>
                <a:sym typeface="黑体"/>
              </a:rPr>
              <a:t>基于隐马尔可夫模型的概型（</a:t>
            </a:r>
            <a:r>
              <a:rPr lang="en-US" altLang="zh-CN">
                <a:solidFill>
                  <a:schemeClr val="tx1"/>
                </a:solidFill>
                <a:latin typeface="Times New Roman Regular" panose="02020603050405020304" charset="0"/>
                <a:ea typeface="黑体"/>
                <a:cs typeface="Times New Roman Regular" panose="02020603050405020304" charset="0"/>
                <a:sym typeface="黑体"/>
              </a:rPr>
              <a:t>profile HMM)</a:t>
            </a:r>
            <a:r>
              <a:rPr lang="zh-CN" altLang="en-US">
                <a:solidFill>
                  <a:schemeClr val="tx1"/>
                </a:solidFill>
                <a:latin typeface="Times New Roman Regular" panose="02020603050405020304" charset="0"/>
                <a:ea typeface="黑体"/>
                <a:cs typeface="Times New Roman Regular" panose="02020603050405020304" charset="0"/>
                <a:sym typeface="黑体"/>
              </a:rPr>
              <a:t>的同原蛋白或核苷酸序列比对和搜索工具。可搜索到同源性较差的</a:t>
            </a:r>
            <a:r>
              <a:rPr lang="zh-CN" altLang="en-US">
                <a:solidFill>
                  <a:schemeClr val="tx1"/>
                </a:solidFill>
                <a:latin typeface="Times New Roman Regular" panose="02020603050405020304" charset="0"/>
                <a:ea typeface="黑体"/>
                <a:cs typeface="Times New Roman Regular" panose="02020603050405020304" charset="0"/>
                <a:sym typeface="黑体"/>
              </a:rPr>
              <a:t>序列。</a:t>
            </a:r>
            <a:endParaRPr lang="zh-CN" altLang="en-US">
              <a:solidFill>
                <a:schemeClr val="tx1"/>
              </a:solidFill>
              <a:latin typeface="Times New Roman Regular" panose="02020603050405020304" charset="0"/>
              <a:ea typeface="黑体"/>
              <a:cs typeface="Times New Roman Regular" panose="02020603050405020304" charset="0"/>
              <a:sym typeface="黑体"/>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lang="zh-CN" altLang="en-US">
                <a:latin typeface="黑体"/>
                <a:ea typeface="黑体"/>
                <a:cs typeface="黑体"/>
                <a:sym typeface="黑体"/>
              </a:rPr>
              <a:t>三、</a:t>
            </a:r>
            <a:r>
              <a:rPr lang="en-US" altLang="zh-CN">
                <a:latin typeface="黑体"/>
                <a:ea typeface="黑体"/>
                <a:cs typeface="黑体"/>
                <a:sym typeface="黑体"/>
              </a:rPr>
              <a:t>BLAST</a:t>
            </a:r>
            <a:r>
              <a:rPr lang="zh-CN" altLang="en-US">
                <a:latin typeface="黑体"/>
                <a:ea typeface="黑体"/>
                <a:cs typeface="黑体"/>
                <a:sym typeface="黑体"/>
              </a:rPr>
              <a:t>算法</a:t>
            </a:r>
            <a:r>
              <a:rPr lang="zh-CN" altLang="en-US">
                <a:latin typeface="黑体"/>
                <a:ea typeface="黑体"/>
                <a:cs typeface="黑体"/>
                <a:sym typeface="黑体"/>
              </a:rPr>
              <a:t>及</a:t>
            </a:r>
            <a:r>
              <a:rPr lang="zh-CN" altLang="en-US">
                <a:latin typeface="黑体"/>
                <a:ea typeface="黑体"/>
                <a:cs typeface="黑体"/>
                <a:sym typeface="黑体"/>
              </a:rPr>
              <a:t>数据库</a:t>
            </a:r>
            <a:r>
              <a:rPr lang="zh-CN" altLang="en-US">
                <a:latin typeface="黑体"/>
                <a:ea typeface="黑体"/>
                <a:cs typeface="黑体"/>
                <a:sym typeface="黑体"/>
              </a:rPr>
              <a:t>搜索</a:t>
            </a:r>
            <a:endParaRPr lang="zh-CN" altLang="en-US">
              <a:latin typeface="黑体"/>
              <a:ea typeface="黑体"/>
              <a:cs typeface="黑体"/>
              <a:sym typeface="黑体"/>
            </a:endParaRPr>
          </a:p>
        </p:txBody>
      </p:sp>
      <p:sp>
        <p:nvSpPr>
          <p:cNvPr id="3" name="Text Placeholder 2"/>
          <p:cNvSpPr/>
          <p:nvPr>
            <p:ph type="body" idx="1"/>
          </p:nvPr>
        </p:nvSpPr>
        <p:spPr>
          <a:xfrm>
            <a:off x="611505" y="1807845"/>
            <a:ext cx="8312150" cy="3755390"/>
          </a:xfrm>
        </p:spPr>
        <p:txBody>
          <a:bodyPr>
            <a:normAutofit lnSpcReduction="20000"/>
          </a:bodyPr>
          <a:p>
            <a:pPr>
              <a:lnSpc>
                <a:spcPct val="250000"/>
              </a:lnSpc>
            </a:pPr>
            <a:r>
              <a:rPr lang="en-US" altLang="zh-CN">
                <a:solidFill>
                  <a:schemeClr val="tx2"/>
                </a:solidFill>
              </a:rPr>
              <a:t>1</a:t>
            </a:r>
            <a:r>
              <a:rPr lang="zh-CN" altLang="en-US">
                <a:solidFill>
                  <a:schemeClr val="tx2"/>
                </a:solidFill>
                <a:ea typeface="宋体" charset="0"/>
              </a:rPr>
              <a:t>、</a:t>
            </a:r>
            <a:r>
              <a:rPr lang="en-US" altLang="zh-CN">
                <a:solidFill>
                  <a:schemeClr val="tx2"/>
                </a:solidFill>
              </a:rPr>
              <a:t>BLAST</a:t>
            </a:r>
            <a:r>
              <a:rPr lang="zh-CN" altLang="en-US">
                <a:solidFill>
                  <a:schemeClr val="tx2"/>
                </a:solidFill>
              </a:rPr>
              <a:t>算法</a:t>
            </a:r>
            <a:endParaRPr lang="zh-CN" altLang="en-US">
              <a:solidFill>
                <a:schemeClr val="tx2"/>
              </a:solidFill>
            </a:endParaRPr>
          </a:p>
          <a:p>
            <a:pPr>
              <a:lnSpc>
                <a:spcPct val="250000"/>
              </a:lnSpc>
            </a:pPr>
            <a:r>
              <a:rPr lang="en-US" altLang="zh-CN">
                <a:solidFill>
                  <a:schemeClr val="tx2"/>
                </a:solidFill>
              </a:rPr>
              <a:t>2</a:t>
            </a:r>
            <a:r>
              <a:rPr lang="zh-CN" altLang="en-US">
                <a:solidFill>
                  <a:schemeClr val="tx2"/>
                </a:solidFill>
                <a:ea typeface="宋体" charset="0"/>
              </a:rPr>
              <a:t>、利用</a:t>
            </a:r>
            <a:r>
              <a:rPr lang="en-US" altLang="zh-CN">
                <a:solidFill>
                  <a:schemeClr val="tx2"/>
                </a:solidFill>
                <a:ea typeface="宋体" charset="0"/>
              </a:rPr>
              <a:t>BLAST</a:t>
            </a:r>
            <a:r>
              <a:rPr lang="zh-CN" altLang="en-US">
                <a:solidFill>
                  <a:schemeClr val="tx2"/>
                </a:solidFill>
                <a:ea typeface="宋体" charset="0"/>
              </a:rPr>
              <a:t>进行数据库序列搜索</a:t>
            </a:r>
            <a:endParaRPr lang="zh-CN" altLang="en-US">
              <a:solidFill>
                <a:schemeClr val="tx2"/>
              </a:solidFill>
              <a:ea typeface="宋体" charset="0"/>
            </a:endParaRPr>
          </a:p>
          <a:p>
            <a:pPr>
              <a:lnSpc>
                <a:spcPct val="250000"/>
              </a:lnSpc>
            </a:pPr>
            <a:r>
              <a:rPr lang="en-US" altLang="zh-CN">
                <a:solidFill>
                  <a:schemeClr val="tx1"/>
                </a:solidFill>
                <a:ea typeface="宋体" charset="0"/>
              </a:rPr>
              <a:t>3</a:t>
            </a:r>
            <a:r>
              <a:rPr lang="zh-CN" altLang="en-US">
                <a:solidFill>
                  <a:schemeClr val="tx1"/>
                </a:solidFill>
                <a:ea typeface="宋体" charset="0"/>
              </a:rPr>
              <a:t>、序列相似性的统计推断</a:t>
            </a:r>
            <a:endParaRPr lang="zh-CN" altLang="en-US">
              <a:solidFill>
                <a:schemeClr val="tx1"/>
              </a:solidFill>
              <a:ea typeface="宋体" charset="0"/>
            </a:endParaRPr>
          </a:p>
        </p:txBody>
      </p:sp>
      <p:sp>
        <p:nvSpPr>
          <p:cNvPr id="108" name="灯片编号占位符 3"/>
          <p:cNvSpPr txBox="1"/>
          <p:nvPr>
            <p:ph type="sldNum" sz="quarter" idx="2"/>
          </p:nvPr>
        </p:nvSpPr>
        <p:spPr>
          <a:xfrm>
            <a:off x="8586947" y="6415406"/>
            <a:ext cx="191770" cy="275590"/>
          </a:xfrm>
          <a:prstGeom prst="rect">
            <a:avLst/>
          </a:prstGeom>
        </p:spPr>
        <p:txBody>
          <a:bodyPr/>
          <a:lstStyle/>
          <a:p>
            <a:fld id="{86CB4B4D-7CA3-9044-876B-883B54F8677D}" type="slidenum">
              <a:rPr/>
            </a:fld>
            <a:endParaRPr/>
          </a:p>
        </p:txBody>
      </p:sp>
    </p:spTree>
  </p:cSld>
  <p:clrMapOvr>
    <a:masterClrMapping/>
  </p:clrMapOvr>
  <p:transition spd="med"/>
  <p:timing>
    <p:tnLst>
      <p:par>
        <p:cTn id="1" dur="indefinite" restart="never" fill="hold"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p:nvPr>
            <p:ph type="title"/>
          </p:nvPr>
        </p:nvSpPr>
        <p:spPr/>
        <p:txBody>
          <a:bodyPr>
            <a:normAutofit fontScale="90000"/>
          </a:bodyPr>
          <a:p>
            <a:r>
              <a:rPr lang="en-US" altLang="zh-CN">
                <a:solidFill>
                  <a:schemeClr val="tx1"/>
                </a:solidFill>
                <a:ea typeface="宋体" charset="0"/>
                <a:sym typeface="+mn-ea"/>
              </a:rPr>
              <a:t>3</a:t>
            </a:r>
            <a:r>
              <a:rPr lang="zh-CN" altLang="en-US">
                <a:solidFill>
                  <a:schemeClr val="tx1"/>
                </a:solidFill>
                <a:ea typeface="宋体" charset="0"/>
                <a:sym typeface="+mn-ea"/>
              </a:rPr>
              <a:t>、序列相似性的统计推断：</a:t>
            </a:r>
            <a:r>
              <a:rPr lang="en-US" altLang="zh-CN">
                <a:solidFill>
                  <a:schemeClr val="tx1"/>
                </a:solidFill>
                <a:ea typeface="宋体" charset="0"/>
                <a:sym typeface="+mn-ea"/>
              </a:rPr>
              <a:t>E-</a:t>
            </a:r>
            <a:r>
              <a:rPr lang="en-US" altLang="zh-CN">
                <a:solidFill>
                  <a:schemeClr val="tx1"/>
                </a:solidFill>
                <a:ea typeface="宋体" charset="0"/>
                <a:sym typeface="+mn-ea"/>
              </a:rPr>
              <a:t>value</a:t>
            </a:r>
            <a:endParaRPr lang="en-US" altLang="zh-CN">
              <a:solidFill>
                <a:schemeClr val="tx1"/>
              </a:solidFill>
              <a:ea typeface="宋体" charset="0"/>
              <a:sym typeface="+mn-ea"/>
            </a:endParaRPr>
          </a:p>
        </p:txBody>
      </p:sp>
      <p:sp>
        <p:nvSpPr>
          <p:cNvPr id="1259" name="内容占位符 1"/>
          <p:cNvSpPr txBox="1"/>
          <p:nvPr>
            <p:ph type="body" idx="1"/>
          </p:nvPr>
        </p:nvSpPr>
        <p:spPr>
          <a:xfrm>
            <a:off x="611505" y="1336675"/>
            <a:ext cx="8202295" cy="4768215"/>
          </a:xfrm>
          <a:prstGeom prst="rect">
            <a:avLst/>
          </a:prstGeom>
        </p:spPr>
        <p:txBody>
          <a:bodyPr>
            <a:normAutofit lnSpcReduction="20000"/>
          </a:bodyPr>
          <a:lstStyle/>
          <a:p>
            <a:pPr marL="457200" indent="-457200" algn="l">
              <a:lnSpc>
                <a:spcPct val="150000"/>
              </a:lnSpc>
              <a:spcBef>
                <a:spcPts val="800"/>
              </a:spcBef>
              <a:buFont typeface="Arial" panose="020B0604020202090204" pitchFamily="34" charset="0"/>
              <a:buChar char="•"/>
              <a:defRPr sz="3600"/>
            </a:pPr>
            <a:r>
              <a:rPr sz="2800">
                <a:latin typeface="黑体"/>
                <a:ea typeface="黑体"/>
                <a:cs typeface="黑体"/>
                <a:sym typeface="黑体"/>
              </a:rPr>
              <a:t>比对结束后要评价比对的统计显著性，从而确保不是由于随机因素引起。</a:t>
            </a:r>
            <a:endParaRPr sz="2800">
              <a:latin typeface="黑体"/>
              <a:ea typeface="黑体"/>
              <a:cs typeface="黑体"/>
              <a:sym typeface="黑体"/>
            </a:endParaRPr>
          </a:p>
          <a:p>
            <a:pPr marL="457200" indent="-457200">
              <a:lnSpc>
                <a:spcPct val="150000"/>
              </a:lnSpc>
              <a:buFont typeface="Arial" panose="020B0604020202090204" pitchFamily="34" charset="0"/>
              <a:buChar char="•"/>
            </a:pPr>
            <a:r>
              <a:rPr sz="2800"/>
              <a:t>E-value</a:t>
            </a:r>
            <a:r>
              <a:rPr sz="2800">
                <a:latin typeface="黑体"/>
                <a:ea typeface="黑体"/>
                <a:cs typeface="黑体"/>
                <a:sym typeface="黑体"/>
              </a:rPr>
              <a:t>表示因为随机性造成获得这一比对结果的可能次数。</a:t>
            </a:r>
            <a:endParaRPr sz="2800">
              <a:latin typeface="黑体"/>
              <a:ea typeface="黑体"/>
              <a:cs typeface="黑体"/>
              <a:sym typeface="黑体"/>
            </a:endParaRPr>
          </a:p>
          <a:p>
            <a:pPr marL="457200" indent="-457200">
              <a:lnSpc>
                <a:spcPct val="150000"/>
              </a:lnSpc>
              <a:buFont typeface="Arial" panose="020B0604020202090204" pitchFamily="34" charset="0"/>
              <a:buChar char="•"/>
            </a:pPr>
            <a:r>
              <a:rPr sz="2800"/>
              <a:t>E-value</a:t>
            </a:r>
            <a:r>
              <a:rPr sz="2800">
                <a:latin typeface="黑体"/>
                <a:ea typeface="黑体"/>
                <a:cs typeface="黑体"/>
                <a:sym typeface="黑体"/>
              </a:rPr>
              <a:t>越接近零，发生这一事件的可能性越小。即比对结果越显著。换句话说，比较低的阀值将使搜索的匹配要求更严格，结果报告中随机产生的匹配序列减少。</a:t>
            </a:r>
            <a:endParaRPr sz="2800">
              <a:latin typeface="黑体"/>
              <a:ea typeface="黑体"/>
              <a:cs typeface="黑体"/>
              <a:sym typeface="黑体"/>
            </a:endParaRPr>
          </a:p>
        </p:txBody>
      </p:sp>
      <p:sp>
        <p:nvSpPr>
          <p:cNvPr id="1260" name="灯片编号占位符 2"/>
          <p:cNvSpPr txBox="1"/>
          <p:nvPr>
            <p:ph type="sldNum" sz="quarter" idx="2"/>
          </p:nvPr>
        </p:nvSpPr>
        <p:spPr>
          <a:xfrm>
            <a:off x="8536147" y="6415406"/>
            <a:ext cx="293370" cy="275590"/>
          </a:xfrm>
          <a:prstGeom prst="rect">
            <a:avLst/>
          </a:prstGeom>
        </p:spPr>
        <p:txBody>
          <a:bodyPr/>
          <a:lstStyle/>
          <a:p>
            <a:fld id="{86CB4B4D-7CA3-9044-876B-883B54F8677D}" type="slidenum">
              <a:rPr/>
            </a:fld>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2" name="内容占位符 1"/>
          <p:cNvSpPr txBox="1"/>
          <p:nvPr>
            <p:ph type="body" idx="1"/>
          </p:nvPr>
        </p:nvSpPr>
        <p:spPr>
          <a:xfrm>
            <a:off x="611558" y="620687"/>
            <a:ext cx="7920882" cy="5490561"/>
          </a:xfrm>
          <a:prstGeom prst="rect">
            <a:avLst/>
          </a:prstGeom>
          <a:blipFill>
            <a:blip r:embed="rId1"/>
            <a:stretch>
              <a:fillRect/>
            </a:stretch>
          </a:blipFill>
        </p:spPr>
        <p:txBody>
          <a:bodyPr/>
          <a:lstStyle>
            <a:lvl1pPr>
              <a:defRPr>
                <a:noFill/>
              </a:defRPr>
            </a:lvl1pPr>
          </a:lstStyle>
          <a:p>
            <a:r>
              <a:t> </a:t>
            </a:r>
          </a:p>
        </p:txBody>
      </p:sp>
      <p:sp>
        <p:nvSpPr>
          <p:cNvPr id="1263"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1264" name="文本框 3"/>
          <p:cNvSpPr txBox="1"/>
          <p:nvPr/>
        </p:nvSpPr>
        <p:spPr>
          <a:xfrm>
            <a:off x="5063807" y="1916113"/>
            <a:ext cx="3804286" cy="2153653"/>
          </a:xfrm>
          <a:prstGeom prst="rect">
            <a:avLst/>
          </a:prstGeom>
          <a:ln w="12700">
            <a:miter lim="400000"/>
          </a:ln>
        </p:spPr>
        <p:txBody>
          <a:bodyPr lIns="45719" rIns="45719">
            <a:spAutoFit/>
          </a:bodyPr>
          <a:lstStyle/>
          <a:p>
            <a:pPr>
              <a:lnSpc>
                <a:spcPct val="150000"/>
              </a:lnSpc>
              <a:defRPr sz="2800">
                <a:solidFill>
                  <a:srgbClr val="FF0000"/>
                </a:solidFill>
                <a:latin typeface="Times New Roman" panose="02020603050405020304"/>
                <a:ea typeface="Times New Roman" panose="02020603050405020304"/>
                <a:cs typeface="Times New Roman" panose="02020603050405020304"/>
                <a:sym typeface="Times New Roman" panose="02020603050405020304"/>
              </a:defRPr>
            </a:pPr>
            <a:r>
              <a:t>E&gt;1</a:t>
            </a:r>
            <a:r>
              <a:rPr>
                <a:latin typeface="黑体"/>
                <a:ea typeface="黑体"/>
                <a:cs typeface="黑体"/>
                <a:sym typeface="黑体"/>
              </a:rPr>
              <a:t>：序列为随机造成</a:t>
            </a:r>
            <a:endParaRPr>
              <a:latin typeface="黑体"/>
              <a:ea typeface="黑体"/>
              <a:cs typeface="黑体"/>
              <a:sym typeface="黑体"/>
            </a:endParaRPr>
          </a:p>
          <a:p>
            <a:pPr>
              <a:lnSpc>
                <a:spcPct val="150000"/>
              </a:lnSpc>
              <a:defRPr sz="2800">
                <a:solidFill>
                  <a:srgbClr val="FF0000"/>
                </a:solidFill>
                <a:latin typeface="Times New Roman" panose="02020603050405020304"/>
                <a:ea typeface="Times New Roman" panose="02020603050405020304"/>
                <a:cs typeface="Times New Roman" panose="02020603050405020304"/>
                <a:sym typeface="Times New Roman" panose="02020603050405020304"/>
              </a:defRPr>
            </a:pPr>
            <a:r>
              <a:t>E&lt;0.1</a:t>
            </a:r>
            <a:r>
              <a:rPr>
                <a:latin typeface="黑体"/>
                <a:ea typeface="黑体"/>
                <a:cs typeface="黑体"/>
                <a:sym typeface="黑体"/>
              </a:rPr>
              <a:t>：有显著统计性</a:t>
            </a:r>
            <a:endParaRPr>
              <a:latin typeface="黑体"/>
              <a:ea typeface="黑体"/>
              <a:cs typeface="黑体"/>
              <a:sym typeface="黑体"/>
            </a:endParaRPr>
          </a:p>
          <a:p>
            <a:pPr>
              <a:lnSpc>
                <a:spcPct val="150000"/>
              </a:lnSpc>
              <a:defRPr sz="2800">
                <a:solidFill>
                  <a:srgbClr val="FF0000"/>
                </a:solidFill>
                <a:latin typeface="Times New Roman" panose="02020603050405020304"/>
                <a:ea typeface="Times New Roman" panose="02020603050405020304"/>
                <a:cs typeface="Times New Roman" panose="02020603050405020304"/>
                <a:sym typeface="Times New Roman" panose="02020603050405020304"/>
              </a:defRPr>
            </a:pPr>
            <a:r>
              <a:t>E&lt;10</a:t>
            </a:r>
            <a:r>
              <a:rPr baseline="30000"/>
              <a:t>-5</a:t>
            </a:r>
            <a:r>
              <a:rPr>
                <a:latin typeface="黑体"/>
                <a:ea typeface="黑体"/>
                <a:cs typeface="黑体"/>
                <a:sym typeface="黑体"/>
              </a:rPr>
              <a:t>：高度相似性</a:t>
            </a:r>
            <a:endParaRPr>
              <a:latin typeface="黑体"/>
              <a:ea typeface="黑体"/>
              <a:cs typeface="黑体"/>
              <a:sym typeface="黑体"/>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6" name="内容占位符 1"/>
          <p:cNvSpPr txBox="1"/>
          <p:nvPr>
            <p:ph type="body" idx="1"/>
          </p:nvPr>
        </p:nvSpPr>
        <p:spPr>
          <a:xfrm>
            <a:off x="611187" y="620712"/>
            <a:ext cx="7921626" cy="5491164"/>
          </a:xfrm>
          <a:prstGeom prst="rect">
            <a:avLst/>
          </a:prstGeom>
        </p:spPr>
        <p:txBody>
          <a:bodyPr/>
          <a:lstStyle/>
          <a:p>
            <a:pPr algn="ctr">
              <a:lnSpc>
                <a:spcPct val="150000"/>
              </a:lnSpc>
              <a:spcBef>
                <a:spcPts val="800"/>
              </a:spcBef>
              <a:defRPr sz="3600"/>
            </a:pPr>
            <a:r>
              <a:rPr>
                <a:latin typeface="黑体"/>
                <a:ea typeface="黑体"/>
                <a:cs typeface="黑体"/>
                <a:sym typeface="黑体"/>
              </a:rPr>
              <a:t>总结</a:t>
            </a:r>
            <a:endParaRPr>
              <a:latin typeface="黑体"/>
              <a:ea typeface="黑体"/>
              <a:cs typeface="黑体"/>
              <a:sym typeface="黑体"/>
            </a:endParaRPr>
          </a:p>
          <a:p>
            <a:pPr marL="457200" indent="-457200">
              <a:lnSpc>
                <a:spcPct val="150000"/>
              </a:lnSpc>
              <a:buFont typeface="Arial" panose="020B0604020202090204" pitchFamily="34" charset="0"/>
              <a:buChar char="•"/>
            </a:pPr>
            <a:r>
              <a:t>BLAST</a:t>
            </a:r>
            <a:r>
              <a:rPr>
                <a:latin typeface="黑体"/>
                <a:ea typeface="黑体"/>
                <a:cs typeface="黑体"/>
                <a:sym typeface="黑体"/>
              </a:rPr>
              <a:t>是一种启发示算法，不一定找到最优解，但会在最短时间找到最好的解；</a:t>
            </a:r>
            <a:endParaRPr>
              <a:latin typeface="黑体"/>
              <a:ea typeface="黑体"/>
              <a:cs typeface="黑体"/>
              <a:sym typeface="黑体"/>
            </a:endParaRPr>
          </a:p>
          <a:p>
            <a:pPr marL="457200" indent="-457200">
              <a:lnSpc>
                <a:spcPct val="150000"/>
              </a:lnSpc>
              <a:buFont typeface="Arial" panose="020B0604020202090204" pitchFamily="34" charset="0"/>
              <a:buChar char="•"/>
            </a:pPr>
            <a:r>
              <a:t>Seeding-Extending+</a:t>
            </a:r>
            <a:r>
              <a:rPr>
                <a:latin typeface="黑体"/>
                <a:ea typeface="黑体"/>
                <a:cs typeface="黑体"/>
                <a:sym typeface="黑体"/>
              </a:rPr>
              <a:t>局部比对动态规划，提高了运算效率，却降低了运算精度。</a:t>
            </a:r>
            <a:endParaRPr>
              <a:latin typeface="黑体"/>
              <a:ea typeface="黑体"/>
              <a:cs typeface="黑体"/>
              <a:sym typeface="黑体"/>
            </a:endParaRPr>
          </a:p>
        </p:txBody>
      </p:sp>
      <p:sp>
        <p:nvSpPr>
          <p:cNvPr id="1267"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标题 1"/>
          <p:cNvSpPr txBox="1"/>
          <p:nvPr>
            <p:ph type="title"/>
          </p:nvPr>
        </p:nvSpPr>
        <p:spPr>
          <a:xfrm>
            <a:off x="611822" y="188278"/>
            <a:ext cx="7921626" cy="749301"/>
          </a:xfrm>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目录</a:t>
            </a:r>
            <a:endParaRPr>
              <a:latin typeface="黑体"/>
              <a:ea typeface="黑体"/>
              <a:cs typeface="黑体"/>
              <a:sym typeface="黑体"/>
            </a:endParaRPr>
          </a:p>
        </p:txBody>
      </p:sp>
      <p:sp>
        <p:nvSpPr>
          <p:cNvPr id="84" name="Line 18"/>
          <p:cNvSpPr/>
          <p:nvPr/>
        </p:nvSpPr>
        <p:spPr>
          <a:xfrm>
            <a:off x="1021398" y="2340609"/>
            <a:ext cx="7270751" cy="7919"/>
          </a:xfrm>
          <a:prstGeom prst="line">
            <a:avLst/>
          </a:prstGeom>
          <a:ln w="38100" cap="rnd">
            <a:solidFill>
              <a:srgbClr val="969696"/>
            </a:solidFill>
            <a:prstDash val="sysDot"/>
            <a:tailEnd type="oval"/>
          </a:ln>
        </p:spPr>
        <p:txBody>
          <a:bodyPr lIns="0" tIns="0" rIns="0" bIns="0"/>
          <a:lstStyle/>
          <a:p/>
        </p:txBody>
      </p:sp>
      <p:sp>
        <p:nvSpPr>
          <p:cNvPr id="85" name="Rectangle 27"/>
          <p:cNvSpPr txBox="1"/>
          <p:nvPr/>
        </p:nvSpPr>
        <p:spPr>
          <a:xfrm>
            <a:off x="2664143" y="1599248"/>
            <a:ext cx="5596573" cy="570865"/>
          </a:xfrm>
          <a:prstGeom prst="rect">
            <a:avLst/>
          </a:prstGeom>
          <a:ln w="12700">
            <a:miter lim="400000"/>
          </a:ln>
        </p:spPr>
        <p:txBody>
          <a:bodyPr lIns="45719" rIns="45719">
            <a:spAutoFit/>
          </a:bodyPr>
          <a:lstStyle>
            <a:lvl1pPr algn="just">
              <a:lnSpc>
                <a:spcPct val="120000"/>
              </a:lnSpc>
              <a:defRPr sz="2600">
                <a:latin typeface="黑体"/>
                <a:ea typeface="黑体"/>
                <a:cs typeface="黑体"/>
                <a:sym typeface="黑体"/>
              </a:defRPr>
            </a:lvl1pPr>
          </a:lstStyle>
          <a:p>
            <a:r>
              <a:rPr lang="zh-CN">
                <a:solidFill>
                  <a:schemeClr val="tx2"/>
                </a:solidFill>
              </a:rPr>
              <a:t>序列比对与计分矩阵</a:t>
            </a:r>
            <a:endParaRPr lang="zh-CN">
              <a:solidFill>
                <a:schemeClr val="tx2"/>
              </a:solidFill>
            </a:endParaRPr>
          </a:p>
        </p:txBody>
      </p:sp>
      <p:sp>
        <p:nvSpPr>
          <p:cNvPr id="91" name="Line 18"/>
          <p:cNvSpPr/>
          <p:nvPr/>
        </p:nvSpPr>
        <p:spPr>
          <a:xfrm>
            <a:off x="1043623" y="3793172"/>
            <a:ext cx="7248526" cy="1"/>
          </a:xfrm>
          <a:prstGeom prst="line">
            <a:avLst/>
          </a:prstGeom>
          <a:ln w="38100" cap="rnd">
            <a:solidFill>
              <a:srgbClr val="969696"/>
            </a:solidFill>
            <a:prstDash val="sysDot"/>
            <a:tailEnd type="oval"/>
          </a:ln>
        </p:spPr>
        <p:txBody>
          <a:bodyPr lIns="0" tIns="0" rIns="0" bIns="0"/>
          <a:lstStyle/>
          <a:p/>
        </p:txBody>
      </p:sp>
      <p:sp>
        <p:nvSpPr>
          <p:cNvPr id="92" name="Line 18"/>
          <p:cNvSpPr/>
          <p:nvPr/>
        </p:nvSpPr>
        <p:spPr>
          <a:xfrm>
            <a:off x="1043623" y="5301297"/>
            <a:ext cx="7248526" cy="1"/>
          </a:xfrm>
          <a:prstGeom prst="line">
            <a:avLst/>
          </a:prstGeom>
          <a:ln w="38100" cap="rnd">
            <a:solidFill>
              <a:srgbClr val="969696"/>
            </a:solidFill>
            <a:prstDash val="sysDot"/>
            <a:tailEnd type="oval"/>
          </a:ln>
        </p:spPr>
        <p:txBody>
          <a:bodyPr lIns="0" tIns="0" rIns="0" bIns="0"/>
          <a:lstStyle/>
          <a:p/>
        </p:txBody>
      </p:sp>
      <p:grpSp>
        <p:nvGrpSpPr>
          <p:cNvPr id="97" name="Group 28"/>
          <p:cNvGrpSpPr/>
          <p:nvPr/>
        </p:nvGrpSpPr>
        <p:grpSpPr>
          <a:xfrm>
            <a:off x="508097" y="1579441"/>
            <a:ext cx="1744151" cy="689734"/>
            <a:chOff x="116937" y="30993"/>
            <a:chExt cx="1744151" cy="689732"/>
          </a:xfrm>
        </p:grpSpPr>
        <p:sp>
          <p:nvSpPr>
            <p:cNvPr id="93" name="Freeform 4"/>
            <p:cNvSpPr/>
            <p:nvPr/>
          </p:nvSpPr>
          <p:spPr>
            <a:xfrm>
              <a:off x="116937" y="441525"/>
              <a:ext cx="1744151" cy="279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23" y="21429"/>
                  </a:lnTo>
                  <a:lnTo>
                    <a:pt x="21214" y="21086"/>
                  </a:lnTo>
                  <a:lnTo>
                    <a:pt x="20713" y="20571"/>
                  </a:lnTo>
                  <a:lnTo>
                    <a:pt x="20019" y="19886"/>
                  </a:lnTo>
                  <a:lnTo>
                    <a:pt x="19131" y="19029"/>
                  </a:lnTo>
                  <a:lnTo>
                    <a:pt x="18090" y="18171"/>
                  </a:lnTo>
                  <a:lnTo>
                    <a:pt x="16894" y="17486"/>
                  </a:lnTo>
                  <a:lnTo>
                    <a:pt x="15544" y="16800"/>
                  </a:lnTo>
                  <a:lnTo>
                    <a:pt x="14079" y="16286"/>
                  </a:lnTo>
                  <a:lnTo>
                    <a:pt x="12459" y="15771"/>
                  </a:lnTo>
                  <a:lnTo>
                    <a:pt x="8987" y="15771"/>
                  </a:lnTo>
                  <a:lnTo>
                    <a:pt x="7406" y="16286"/>
                  </a:lnTo>
                  <a:lnTo>
                    <a:pt x="5940" y="16800"/>
                  </a:lnTo>
                  <a:lnTo>
                    <a:pt x="4590" y="17486"/>
                  </a:lnTo>
                  <a:lnTo>
                    <a:pt x="3433" y="18171"/>
                  </a:lnTo>
                  <a:lnTo>
                    <a:pt x="2430" y="19029"/>
                  </a:lnTo>
                  <a:lnTo>
                    <a:pt x="1581" y="19886"/>
                  </a:lnTo>
                  <a:lnTo>
                    <a:pt x="887" y="20571"/>
                  </a:lnTo>
                  <a:lnTo>
                    <a:pt x="386" y="21086"/>
                  </a:lnTo>
                  <a:lnTo>
                    <a:pt x="116" y="21429"/>
                  </a:lnTo>
                  <a:lnTo>
                    <a:pt x="0" y="21600"/>
                  </a:lnTo>
                  <a:lnTo>
                    <a:pt x="0" y="5314"/>
                  </a:lnTo>
                  <a:lnTo>
                    <a:pt x="10800" y="0"/>
                  </a:lnTo>
                  <a:lnTo>
                    <a:pt x="21600" y="5314"/>
                  </a:lnTo>
                  <a:lnTo>
                    <a:pt x="21600" y="21600"/>
                  </a:lnTo>
                  <a:close/>
                </a:path>
              </a:pathLst>
            </a:custGeom>
            <a:solidFill>
              <a:srgbClr val="969696"/>
            </a:solidFill>
            <a:ln w="12700" cap="flat">
              <a:noFill/>
              <a:miter lim="400000"/>
            </a:ln>
            <a:effectLst/>
          </p:spPr>
          <p:txBody>
            <a:bodyPr wrap="square" lIns="0" tIns="0" rIns="0" bIns="0" numCol="1" anchor="t">
              <a:noAutofit/>
            </a:bodyPr>
            <a:lstStyle/>
            <a:p/>
          </p:txBody>
        </p:sp>
        <p:sp>
          <p:nvSpPr>
            <p:cNvPr id="95" name="第一节"/>
            <p:cNvSpPr txBox="1"/>
            <p:nvPr/>
          </p:nvSpPr>
          <p:spPr>
            <a:xfrm>
              <a:off x="441642" y="30993"/>
              <a:ext cx="1094741" cy="561343"/>
            </a:xfrm>
            <a:prstGeom prst="rect">
              <a:avLst/>
            </a:prstGeom>
            <a:noFill/>
            <a:ln w="12700" cap="flat">
              <a:noFill/>
              <a:miter lim="400000"/>
            </a:ln>
            <a:effectLst/>
          </p:spPr>
          <p:txBody>
            <a:bodyPr wrap="none" lIns="45719" tIns="45719" rIns="45719" bIns="45719" numCol="1" anchor="ctr">
              <a:spAutoFit/>
            </a:bodyPr>
            <a:lstStyle>
              <a:lvl1pPr algn="ctr">
                <a:defRPr sz="2600">
                  <a:solidFill>
                    <a:schemeClr val="accent6">
                      <a:hueOff val="-10717809"/>
                      <a:satOff val="-95617"/>
                      <a:lumOff val="55098"/>
                    </a:schemeClr>
                  </a:solidFill>
                  <a:effectLst>
                    <a:outerShdw blurRad="38100" dist="38100" dir="2700000" rotWithShape="0">
                      <a:srgbClr val="000000"/>
                    </a:outerShdw>
                  </a:effectLst>
                  <a:latin typeface="黑体"/>
                  <a:ea typeface="黑体"/>
                  <a:cs typeface="黑体"/>
                  <a:sym typeface="黑体"/>
                </a:defRPr>
              </a:lvl1pPr>
            </a:lstStyle>
            <a:p>
              <a:pPr>
                <a:defRPr b="1">
                  <a:latin typeface="+mj-lt"/>
                  <a:ea typeface="+mj-ea"/>
                  <a:cs typeface="+mj-cs"/>
                  <a:sym typeface="Calibri"/>
                </a:defRPr>
              </a:pPr>
              <a:r>
                <a:rPr b="0">
                  <a:latin typeface="黑体"/>
                  <a:ea typeface="黑体"/>
                  <a:cs typeface="黑体"/>
                  <a:sym typeface="黑体"/>
                </a:rPr>
                <a:t>第一节</a:t>
              </a:r>
              <a:endParaRPr b="0">
                <a:latin typeface="黑体"/>
                <a:ea typeface="黑体"/>
                <a:cs typeface="黑体"/>
                <a:sym typeface="黑体"/>
              </a:endParaRPr>
            </a:p>
          </p:txBody>
        </p:sp>
      </p:grpSp>
      <p:sp>
        <p:nvSpPr>
          <p:cNvPr id="103" name="Rectangle 27"/>
          <p:cNvSpPr txBox="1"/>
          <p:nvPr/>
        </p:nvSpPr>
        <p:spPr>
          <a:xfrm>
            <a:off x="2664143" y="3081972"/>
            <a:ext cx="5596573" cy="570865"/>
          </a:xfrm>
          <a:prstGeom prst="rect">
            <a:avLst/>
          </a:prstGeom>
          <a:ln w="12700">
            <a:miter lim="400000"/>
          </a:ln>
        </p:spPr>
        <p:txBody>
          <a:bodyPr lIns="45719" rIns="45719">
            <a:spAutoFit/>
          </a:bodyPr>
          <a:lstStyle>
            <a:lvl1pPr algn="just">
              <a:lnSpc>
                <a:spcPct val="120000"/>
              </a:lnSpc>
              <a:defRPr sz="2600">
                <a:latin typeface="黑体"/>
                <a:ea typeface="黑体"/>
                <a:cs typeface="黑体"/>
                <a:sym typeface="黑体"/>
              </a:defRPr>
            </a:lvl1pPr>
          </a:lstStyle>
          <a:p>
            <a:r>
              <a:rPr>
                <a:solidFill>
                  <a:schemeClr val="tx2"/>
                </a:solidFill>
              </a:rPr>
              <a:t>双序列比对</a:t>
            </a:r>
            <a:r>
              <a:rPr lang="zh-CN">
                <a:solidFill>
                  <a:schemeClr val="tx2"/>
                </a:solidFill>
              </a:rPr>
              <a:t>算法</a:t>
            </a:r>
            <a:endParaRPr lang="zh-CN">
              <a:solidFill>
                <a:schemeClr val="tx2"/>
              </a:solidFill>
            </a:endParaRPr>
          </a:p>
        </p:txBody>
      </p:sp>
      <p:sp>
        <p:nvSpPr>
          <p:cNvPr id="104" name="Rectangle 27"/>
          <p:cNvSpPr txBox="1"/>
          <p:nvPr/>
        </p:nvSpPr>
        <p:spPr>
          <a:xfrm>
            <a:off x="2664143" y="4561522"/>
            <a:ext cx="5596573" cy="570865"/>
          </a:xfrm>
          <a:prstGeom prst="rect">
            <a:avLst/>
          </a:prstGeom>
          <a:ln w="12700">
            <a:miter lim="400000"/>
          </a:ln>
        </p:spPr>
        <p:txBody>
          <a:bodyPr lIns="45719" rIns="45719">
            <a:spAutoFit/>
          </a:bodyPr>
          <a:lstStyle>
            <a:lvl1pPr algn="just">
              <a:lnSpc>
                <a:spcPct val="120000"/>
              </a:lnSpc>
              <a:defRPr sz="2600">
                <a:latin typeface="黑体"/>
                <a:ea typeface="黑体"/>
                <a:cs typeface="黑体"/>
                <a:sym typeface="黑体"/>
              </a:defRPr>
            </a:lvl1pPr>
          </a:lstStyle>
          <a:p>
            <a:r>
              <a:rPr lang="zh-CN">
                <a:sym typeface="+mn-ea"/>
              </a:rPr>
              <a:t>多序列比对算法与蛋白质序列功能域</a:t>
            </a:r>
            <a:endParaRPr lang="zh-CN" altLang="en-US">
              <a:solidFill>
                <a:schemeClr val="tx2"/>
              </a:solidFill>
            </a:endParaRPr>
          </a:p>
        </p:txBody>
      </p:sp>
      <p:sp>
        <p:nvSpPr>
          <p:cNvPr id="105" name="灯片编号占位符 2"/>
          <p:cNvSpPr txBox="1"/>
          <p:nvPr>
            <p:ph type="sldNum" sz="quarter" idx="4294967295"/>
          </p:nvPr>
        </p:nvSpPr>
        <p:spPr>
          <a:xfrm>
            <a:off x="8590801" y="6418580"/>
            <a:ext cx="184061" cy="269241"/>
          </a:xfrm>
          <a:prstGeom prst="rect">
            <a:avLst/>
          </a:prstGeom>
        </p:spPr>
        <p:txBody>
          <a:bodyPr/>
          <a:lstStyle/>
          <a:p>
            <a:fld id="{86CB4B4D-7CA3-9044-876B-883B54F8677D}" type="slidenum">
              <a:rPr/>
            </a:fld>
            <a:endParaRPr/>
          </a:p>
        </p:txBody>
      </p:sp>
      <p:grpSp>
        <p:nvGrpSpPr>
          <p:cNvPr id="9" name="Group 28"/>
          <p:cNvGrpSpPr/>
          <p:nvPr/>
        </p:nvGrpSpPr>
        <p:grpSpPr>
          <a:xfrm>
            <a:off x="508097" y="2928818"/>
            <a:ext cx="1744151" cy="654172"/>
            <a:chOff x="116937" y="66555"/>
            <a:chExt cx="1744151" cy="654170"/>
          </a:xfrm>
        </p:grpSpPr>
        <p:sp>
          <p:nvSpPr>
            <p:cNvPr id="10" name="Freeform 4"/>
            <p:cNvSpPr/>
            <p:nvPr>
              <p:custDataLst>
                <p:tags r:id="rId1"/>
              </p:custDataLst>
            </p:nvPr>
          </p:nvSpPr>
          <p:spPr>
            <a:xfrm>
              <a:off x="116937" y="441525"/>
              <a:ext cx="1744151" cy="279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23" y="21429"/>
                  </a:lnTo>
                  <a:lnTo>
                    <a:pt x="21214" y="21086"/>
                  </a:lnTo>
                  <a:lnTo>
                    <a:pt x="20713" y="20571"/>
                  </a:lnTo>
                  <a:lnTo>
                    <a:pt x="20019" y="19886"/>
                  </a:lnTo>
                  <a:lnTo>
                    <a:pt x="19131" y="19029"/>
                  </a:lnTo>
                  <a:lnTo>
                    <a:pt x="18090" y="18171"/>
                  </a:lnTo>
                  <a:lnTo>
                    <a:pt x="16894" y="17486"/>
                  </a:lnTo>
                  <a:lnTo>
                    <a:pt x="15544" y="16800"/>
                  </a:lnTo>
                  <a:lnTo>
                    <a:pt x="14079" y="16286"/>
                  </a:lnTo>
                  <a:lnTo>
                    <a:pt x="12459" y="15771"/>
                  </a:lnTo>
                  <a:lnTo>
                    <a:pt x="8987" y="15771"/>
                  </a:lnTo>
                  <a:lnTo>
                    <a:pt x="7406" y="16286"/>
                  </a:lnTo>
                  <a:lnTo>
                    <a:pt x="5940" y="16800"/>
                  </a:lnTo>
                  <a:lnTo>
                    <a:pt x="4590" y="17486"/>
                  </a:lnTo>
                  <a:lnTo>
                    <a:pt x="3433" y="18171"/>
                  </a:lnTo>
                  <a:lnTo>
                    <a:pt x="2430" y="19029"/>
                  </a:lnTo>
                  <a:lnTo>
                    <a:pt x="1581" y="19886"/>
                  </a:lnTo>
                  <a:lnTo>
                    <a:pt x="887" y="20571"/>
                  </a:lnTo>
                  <a:lnTo>
                    <a:pt x="386" y="21086"/>
                  </a:lnTo>
                  <a:lnTo>
                    <a:pt x="116" y="21429"/>
                  </a:lnTo>
                  <a:lnTo>
                    <a:pt x="0" y="21600"/>
                  </a:lnTo>
                  <a:lnTo>
                    <a:pt x="0" y="5314"/>
                  </a:lnTo>
                  <a:lnTo>
                    <a:pt x="10800" y="0"/>
                  </a:lnTo>
                  <a:lnTo>
                    <a:pt x="21600" y="5314"/>
                  </a:lnTo>
                  <a:lnTo>
                    <a:pt x="21600" y="21600"/>
                  </a:lnTo>
                  <a:close/>
                </a:path>
              </a:pathLst>
            </a:custGeom>
            <a:solidFill>
              <a:srgbClr val="969696"/>
            </a:solidFill>
            <a:ln w="12700" cap="flat">
              <a:noFill/>
              <a:miter lim="400000"/>
            </a:ln>
            <a:effectLst/>
          </p:spPr>
          <p:txBody>
            <a:bodyPr wrap="square" lIns="0" tIns="0" rIns="0" bIns="0" numCol="1" anchor="t">
              <a:noAutofit/>
            </a:bodyPr>
            <a:lstStyle/>
            <a:p/>
          </p:txBody>
        </p:sp>
        <p:sp>
          <p:nvSpPr>
            <p:cNvPr id="11" name="第一节"/>
            <p:cNvSpPr txBox="1"/>
            <p:nvPr>
              <p:custDataLst>
                <p:tags r:id="rId2"/>
              </p:custDataLst>
            </p:nvPr>
          </p:nvSpPr>
          <p:spPr>
            <a:xfrm>
              <a:off x="448628" y="66555"/>
              <a:ext cx="1080770" cy="490219"/>
            </a:xfrm>
            <a:prstGeom prst="rect">
              <a:avLst/>
            </a:prstGeom>
            <a:noFill/>
            <a:ln w="12700" cap="flat">
              <a:noFill/>
              <a:miter lim="400000"/>
            </a:ln>
            <a:effectLst/>
          </p:spPr>
          <p:txBody>
            <a:bodyPr wrap="none" lIns="45719" tIns="45719" rIns="45719" bIns="45719" numCol="1" anchor="ctr">
              <a:spAutoFit/>
            </a:bodyPr>
            <a:lstStyle>
              <a:lvl1pPr algn="ctr">
                <a:defRPr sz="2600">
                  <a:solidFill>
                    <a:schemeClr val="accent6">
                      <a:hueOff val="-10717809"/>
                      <a:satOff val="-95616"/>
                      <a:lumOff val="55098"/>
                    </a:schemeClr>
                  </a:solidFill>
                  <a:effectLst>
                    <a:outerShdw blurRad="38100" dist="38100" dir="2700000" rotWithShape="0">
                      <a:srgbClr val="000000"/>
                    </a:outerShdw>
                  </a:effectLst>
                  <a:latin typeface="黑体"/>
                  <a:ea typeface="黑体"/>
                  <a:cs typeface="黑体"/>
                  <a:sym typeface="黑体"/>
                </a:defRPr>
              </a:lvl1pPr>
            </a:lstStyle>
            <a:p>
              <a:pPr>
                <a:defRPr b="1">
                  <a:latin typeface="+mj-lt"/>
                  <a:ea typeface="+mj-ea"/>
                  <a:cs typeface="+mj-cs"/>
                  <a:sym typeface="Calibri"/>
                </a:defRPr>
              </a:pPr>
              <a:r>
                <a:rPr b="0">
                  <a:latin typeface="黑体"/>
                  <a:ea typeface="黑体"/>
                  <a:cs typeface="黑体"/>
                  <a:sym typeface="黑体"/>
                </a:rPr>
                <a:t>第</a:t>
              </a:r>
              <a:r>
                <a:rPr lang="zh-CN" b="0">
                  <a:latin typeface="黑体"/>
                  <a:ea typeface="黑体"/>
                  <a:cs typeface="黑体"/>
                  <a:sym typeface="黑体"/>
                </a:rPr>
                <a:t>二</a:t>
              </a:r>
              <a:r>
                <a:rPr b="0">
                  <a:latin typeface="黑体"/>
                  <a:ea typeface="黑体"/>
                  <a:cs typeface="黑体"/>
                  <a:sym typeface="黑体"/>
                </a:rPr>
                <a:t>节</a:t>
              </a:r>
              <a:endParaRPr b="0">
                <a:latin typeface="黑体"/>
                <a:ea typeface="黑体"/>
                <a:cs typeface="黑体"/>
                <a:sym typeface="黑体"/>
              </a:endParaRPr>
            </a:p>
          </p:txBody>
        </p:sp>
      </p:grpSp>
      <p:grpSp>
        <p:nvGrpSpPr>
          <p:cNvPr id="12" name="Group 28"/>
          <p:cNvGrpSpPr/>
          <p:nvPr/>
        </p:nvGrpSpPr>
        <p:grpSpPr>
          <a:xfrm>
            <a:off x="508097" y="4325183"/>
            <a:ext cx="1744151" cy="654172"/>
            <a:chOff x="116937" y="66555"/>
            <a:chExt cx="1744151" cy="654170"/>
          </a:xfrm>
          <a:solidFill>
            <a:schemeClr val="accent1"/>
          </a:solidFill>
        </p:grpSpPr>
        <p:sp>
          <p:nvSpPr>
            <p:cNvPr id="13" name="Freeform 4"/>
            <p:cNvSpPr/>
            <p:nvPr>
              <p:custDataLst>
                <p:tags r:id="rId3"/>
              </p:custDataLst>
            </p:nvPr>
          </p:nvSpPr>
          <p:spPr>
            <a:xfrm>
              <a:off x="116937" y="441525"/>
              <a:ext cx="1744151" cy="27920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523" y="21429"/>
                  </a:lnTo>
                  <a:lnTo>
                    <a:pt x="21214" y="21086"/>
                  </a:lnTo>
                  <a:lnTo>
                    <a:pt x="20713" y="20571"/>
                  </a:lnTo>
                  <a:lnTo>
                    <a:pt x="20019" y="19886"/>
                  </a:lnTo>
                  <a:lnTo>
                    <a:pt x="19131" y="19029"/>
                  </a:lnTo>
                  <a:lnTo>
                    <a:pt x="18090" y="18171"/>
                  </a:lnTo>
                  <a:lnTo>
                    <a:pt x="16894" y="17486"/>
                  </a:lnTo>
                  <a:lnTo>
                    <a:pt x="15544" y="16800"/>
                  </a:lnTo>
                  <a:lnTo>
                    <a:pt x="14079" y="16286"/>
                  </a:lnTo>
                  <a:lnTo>
                    <a:pt x="12459" y="15771"/>
                  </a:lnTo>
                  <a:lnTo>
                    <a:pt x="8987" y="15771"/>
                  </a:lnTo>
                  <a:lnTo>
                    <a:pt x="7406" y="16286"/>
                  </a:lnTo>
                  <a:lnTo>
                    <a:pt x="5940" y="16800"/>
                  </a:lnTo>
                  <a:lnTo>
                    <a:pt x="4590" y="17486"/>
                  </a:lnTo>
                  <a:lnTo>
                    <a:pt x="3433" y="18171"/>
                  </a:lnTo>
                  <a:lnTo>
                    <a:pt x="2430" y="19029"/>
                  </a:lnTo>
                  <a:lnTo>
                    <a:pt x="1581" y="19886"/>
                  </a:lnTo>
                  <a:lnTo>
                    <a:pt x="887" y="20571"/>
                  </a:lnTo>
                  <a:lnTo>
                    <a:pt x="386" y="21086"/>
                  </a:lnTo>
                  <a:lnTo>
                    <a:pt x="116" y="21429"/>
                  </a:lnTo>
                  <a:lnTo>
                    <a:pt x="0" y="21600"/>
                  </a:lnTo>
                  <a:lnTo>
                    <a:pt x="0" y="5314"/>
                  </a:lnTo>
                  <a:lnTo>
                    <a:pt x="10800" y="0"/>
                  </a:lnTo>
                  <a:lnTo>
                    <a:pt x="21600" y="5314"/>
                  </a:lnTo>
                  <a:lnTo>
                    <a:pt x="21600" y="21600"/>
                  </a:lnTo>
                  <a:close/>
                </a:path>
              </a:pathLst>
            </a:custGeom>
            <a:grpFill/>
            <a:ln w="12700" cap="flat">
              <a:noFill/>
              <a:miter lim="400000"/>
            </a:ln>
            <a:effectLst/>
          </p:spPr>
          <p:txBody>
            <a:bodyPr wrap="square" lIns="0" tIns="0" rIns="0" bIns="0" numCol="1" anchor="t">
              <a:noAutofit/>
              <a:scene3d>
                <a:camera prst="orthographicFront"/>
                <a:lightRig rig="threePt" dir="t"/>
              </a:scene3d>
            </a:bodyPr>
            <a:lstStyle/>
            <a:p>
              <a:endParaRPr>
                <a:solidFill>
                  <a:schemeClr val="bg1"/>
                </a:solidFill>
                <a:effectLst>
                  <a:outerShdw blurRad="38100" dist="25400" dir="5400000" algn="ctr" rotWithShape="0">
                    <a:srgbClr val="6E747A">
                      <a:alpha val="43000"/>
                      <a:alpha val="43000"/>
                    </a:srgbClr>
                  </a:outerShdw>
                </a:effectLst>
              </a:endParaRPr>
            </a:p>
          </p:txBody>
        </p:sp>
        <p:sp>
          <p:nvSpPr>
            <p:cNvPr id="14" name="第一节"/>
            <p:cNvSpPr txBox="1"/>
            <p:nvPr>
              <p:custDataLst>
                <p:tags r:id="rId4"/>
              </p:custDataLst>
            </p:nvPr>
          </p:nvSpPr>
          <p:spPr>
            <a:xfrm>
              <a:off x="448628" y="66555"/>
              <a:ext cx="1080770" cy="490219"/>
            </a:xfrm>
            <a:prstGeom prst="rect">
              <a:avLst/>
            </a:prstGeom>
            <a:grpFill/>
            <a:ln w="12700" cap="flat">
              <a:noFill/>
              <a:miter lim="400000"/>
            </a:ln>
            <a:effectLst/>
          </p:spPr>
          <p:txBody>
            <a:bodyPr wrap="none" lIns="45719" tIns="45719" rIns="45719" bIns="45719" numCol="1" anchor="ctr">
              <a:spAutoFit/>
              <a:scene3d>
                <a:camera prst="orthographicFront"/>
                <a:lightRig rig="threePt" dir="t"/>
              </a:scene3d>
            </a:bodyPr>
            <a:lstStyle>
              <a:lvl1pPr algn="ctr">
                <a:defRPr sz="2600">
                  <a:solidFill>
                    <a:schemeClr val="accent6">
                      <a:hueOff val="-10717809"/>
                      <a:satOff val="-95616"/>
                      <a:lumOff val="55098"/>
                    </a:schemeClr>
                  </a:solidFill>
                  <a:effectLst>
                    <a:outerShdw blurRad="38100" dist="38100" dir="2700000" rotWithShape="0">
                      <a:srgbClr val="000000"/>
                    </a:outerShdw>
                  </a:effectLst>
                  <a:latin typeface="黑体"/>
                  <a:ea typeface="黑体"/>
                  <a:cs typeface="黑体"/>
                  <a:sym typeface="黑体"/>
                </a:defRPr>
              </a:lvl1pPr>
            </a:lstStyle>
            <a:p>
              <a:pPr>
                <a:defRPr b="1">
                  <a:latin typeface="+mj-lt"/>
                  <a:ea typeface="+mj-ea"/>
                  <a:cs typeface="+mj-cs"/>
                  <a:sym typeface="Calibri"/>
                </a:defRPr>
              </a:pPr>
              <a:r>
                <a:rPr b="0">
                  <a:solidFill>
                    <a:schemeClr val="bg1"/>
                  </a:solidFill>
                  <a:effectLst>
                    <a:outerShdw blurRad="38100" dist="25400" dir="5400000" algn="ctr" rotWithShape="0">
                      <a:srgbClr val="6E747A">
                        <a:alpha val="43000"/>
                        <a:alpha val="43000"/>
                      </a:srgbClr>
                    </a:outerShdw>
                  </a:effectLst>
                  <a:latin typeface="黑体"/>
                  <a:ea typeface="黑体"/>
                  <a:cs typeface="黑体"/>
                  <a:sym typeface="黑体"/>
                </a:rPr>
                <a:t>第</a:t>
              </a:r>
              <a:r>
                <a:rPr lang="zh-CN" b="0">
                  <a:solidFill>
                    <a:schemeClr val="bg1"/>
                  </a:solidFill>
                  <a:effectLst>
                    <a:outerShdw blurRad="38100" dist="25400" dir="5400000" algn="ctr" rotWithShape="0">
                      <a:srgbClr val="6E747A">
                        <a:alpha val="43000"/>
                        <a:alpha val="43000"/>
                      </a:srgbClr>
                    </a:outerShdw>
                  </a:effectLst>
                  <a:latin typeface="黑体"/>
                  <a:ea typeface="黑体"/>
                  <a:cs typeface="黑体"/>
                  <a:sym typeface="黑体"/>
                </a:rPr>
                <a:t>三</a:t>
              </a:r>
              <a:r>
                <a:rPr b="0">
                  <a:solidFill>
                    <a:schemeClr val="bg1"/>
                  </a:solidFill>
                  <a:effectLst>
                    <a:outerShdw blurRad="38100" dist="25400" dir="5400000" algn="ctr" rotWithShape="0">
                      <a:srgbClr val="6E747A">
                        <a:alpha val="43000"/>
                        <a:alpha val="43000"/>
                      </a:srgbClr>
                    </a:outerShdw>
                  </a:effectLst>
                  <a:latin typeface="黑体"/>
                  <a:ea typeface="黑体"/>
                  <a:cs typeface="黑体"/>
                  <a:sym typeface="黑体"/>
                </a:rPr>
                <a:t>节</a:t>
              </a:r>
              <a:endParaRPr b="0">
                <a:solidFill>
                  <a:schemeClr val="bg1"/>
                </a:solidFill>
                <a:effectLst>
                  <a:outerShdw blurRad="38100" dist="25400" dir="5400000" algn="ctr" rotWithShape="0">
                    <a:srgbClr val="6E747A">
                      <a:alpha val="43000"/>
                      <a:alpha val="43000"/>
                    </a:srgbClr>
                  </a:outerShdw>
                </a:effectLst>
                <a:latin typeface="黑体"/>
                <a:ea typeface="黑体"/>
                <a:cs typeface="黑体"/>
                <a:sym typeface="黑体"/>
              </a:endParaRPr>
            </a:p>
          </p:txBody>
        </p:sp>
      </p:gr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iterate type="el">
                                    <p:tmAbs val="0"/>
                                  </p:iterate>
                                  <p:childTnLst>
                                    <p:set>
                                      <p:cBhvr>
                                        <p:cTn id="6" dur="indefinite" fill="hold"/>
                                        <p:tgtEl>
                                          <p:spTgt spid="97"/>
                                        </p:tgtEl>
                                        <p:attrNameLst>
                                          <p:attrName>style.visibility</p:attrName>
                                        </p:attrNameLst>
                                      </p:cBhvr>
                                      <p:to>
                                        <p:strVal val="visible"/>
                                      </p:to>
                                    </p:set>
                                    <p:animEffect transition="in" filter="fade">
                                      <p:cBhvr>
                                        <p:cTn id="7" dur="1000"/>
                                        <p:tgtEl>
                                          <p:spTgt spid="97"/>
                                        </p:tgtEl>
                                      </p:cBhvr>
                                    </p:animEffect>
                                  </p:childTnLst>
                                </p:cTn>
                              </p:par>
                            </p:childTnLst>
                          </p:cTn>
                        </p:par>
                        <p:par>
                          <p:cTn id="8" fill="hold">
                            <p:stCondLst>
                              <p:cond delay="1000"/>
                            </p:stCondLst>
                            <p:childTnLst>
                              <p:par>
                                <p:cTn id="9" presetID="10" presetClass="entr" presetSubtype="0" fill="hold" grpId="4" nodeType="afterEffect">
                                  <p:stCondLst>
                                    <p:cond delay="0"/>
                                  </p:stCondLst>
                                  <p:iterate type="el">
                                    <p:tmAbs val="0"/>
                                  </p:iterate>
                                  <p:childTnLst>
                                    <p:set>
                                      <p:cBhvr>
                                        <p:cTn id="10" dur="indefinite" fill="hold"/>
                                        <p:tgtEl>
                                          <p:spTgt spid="84"/>
                                        </p:tgtEl>
                                        <p:attrNameLst>
                                          <p:attrName>style.visibility</p:attrName>
                                        </p:attrNameLst>
                                      </p:cBhvr>
                                      <p:to>
                                        <p:strVal val="visible"/>
                                      </p:to>
                                    </p:set>
                                    <p:animEffect transition="in" filter="fade">
                                      <p:cBhvr>
                                        <p:cTn id="11" dur="1000"/>
                                        <p:tgtEl>
                                          <p:spTgt spid="84"/>
                                        </p:tgtEl>
                                      </p:cBhvr>
                                    </p:animEffect>
                                  </p:childTnLst>
                                </p:cTn>
                              </p:par>
                            </p:childTnLst>
                          </p:cTn>
                        </p:par>
                        <p:par>
                          <p:cTn id="12" fill="hold">
                            <p:stCondLst>
                              <p:cond delay="2000"/>
                            </p:stCondLst>
                            <p:childTnLst>
                              <p:par>
                                <p:cTn id="13" presetID="10" presetClass="entr" presetSubtype="0" fill="hold" grpId="5" nodeType="afterEffect">
                                  <p:stCondLst>
                                    <p:cond delay="0"/>
                                  </p:stCondLst>
                                  <p:iterate type="el">
                                    <p:tmAbs val="0"/>
                                  </p:iterate>
                                  <p:childTnLst>
                                    <p:set>
                                      <p:cBhvr>
                                        <p:cTn id="14" dur="indefinite" fill="hold"/>
                                        <p:tgtEl>
                                          <p:spTgt spid="91"/>
                                        </p:tgtEl>
                                        <p:attrNameLst>
                                          <p:attrName>style.visibility</p:attrName>
                                        </p:attrNameLst>
                                      </p:cBhvr>
                                      <p:to>
                                        <p:strVal val="visible"/>
                                      </p:to>
                                    </p:set>
                                    <p:animEffect transition="in" filter="fade">
                                      <p:cBhvr>
                                        <p:cTn id="15" dur="1000"/>
                                        <p:tgtEl>
                                          <p:spTgt spid="91"/>
                                        </p:tgtEl>
                                      </p:cBhvr>
                                    </p:animEffect>
                                  </p:childTnLst>
                                </p:cTn>
                              </p:par>
                            </p:childTnLst>
                          </p:cTn>
                        </p:par>
                        <p:par>
                          <p:cTn id="16" fill="hold">
                            <p:stCondLst>
                              <p:cond delay="3000"/>
                            </p:stCondLst>
                            <p:childTnLst>
                              <p:par>
                                <p:cTn id="17" presetID="10" presetClass="entr" presetSubtype="0" fill="hold" grpId="6" nodeType="afterEffect">
                                  <p:stCondLst>
                                    <p:cond delay="0"/>
                                  </p:stCondLst>
                                  <p:iterate type="el">
                                    <p:tmAbs val="0"/>
                                  </p:iterate>
                                  <p:childTnLst>
                                    <p:set>
                                      <p:cBhvr>
                                        <p:cTn id="18" dur="indefinite" fill="hold"/>
                                        <p:tgtEl>
                                          <p:spTgt spid="92"/>
                                        </p:tgtEl>
                                        <p:attrNameLst>
                                          <p:attrName>style.visibility</p:attrName>
                                        </p:attrNameLst>
                                      </p:cBhvr>
                                      <p:to>
                                        <p:strVal val="visible"/>
                                      </p:to>
                                    </p:set>
                                    <p:animEffect transition="in" filter="fade">
                                      <p:cBhvr>
                                        <p:cTn id="19" dur="1000"/>
                                        <p:tgtEl>
                                          <p:spTgt spid="92"/>
                                        </p:tgtEl>
                                      </p:cBhvr>
                                    </p:animEffect>
                                  </p:childTnLst>
                                </p:cTn>
                              </p:par>
                            </p:childTnLst>
                          </p:cTn>
                        </p:par>
                        <p:par>
                          <p:cTn id="20" fill="hold">
                            <p:stCondLst>
                              <p:cond delay="4000"/>
                            </p:stCondLst>
                            <p:childTnLst>
                              <p:par>
                                <p:cTn id="21" presetID="2" presetClass="entr" presetSubtype="2" fill="hold" grpId="7" nodeType="afterEffect">
                                  <p:stCondLst>
                                    <p:cond delay="0"/>
                                  </p:stCondLst>
                                  <p:iterate type="el">
                                    <p:tmAbs val="0"/>
                                  </p:iterate>
                                  <p:childTnLst>
                                    <p:set>
                                      <p:cBhvr>
                                        <p:cTn id="22" dur="indefinite" fill="hold"/>
                                        <p:tgtEl>
                                          <p:spTgt spid="85"/>
                                        </p:tgtEl>
                                        <p:attrNameLst>
                                          <p:attrName>style.visibility</p:attrName>
                                        </p:attrNameLst>
                                      </p:cBhvr>
                                      <p:to>
                                        <p:strVal val="visible"/>
                                      </p:to>
                                    </p:set>
                                    <p:anim calcmode="lin" valueType="num">
                                      <p:cBhvr>
                                        <p:cTn id="23" dur="1000" fill="hold"/>
                                        <p:tgtEl>
                                          <p:spTgt spid="85"/>
                                        </p:tgtEl>
                                        <p:attrNameLst>
                                          <p:attrName>ppt_x</p:attrName>
                                        </p:attrNameLst>
                                      </p:cBhvr>
                                      <p:tavLst>
                                        <p:tav tm="0">
                                          <p:val>
                                            <p:strVal val="1+#ppt_w/2"/>
                                          </p:val>
                                        </p:tav>
                                        <p:tav tm="100000">
                                          <p:val>
                                            <p:strVal val="#ppt_x"/>
                                          </p:val>
                                        </p:tav>
                                      </p:tavLst>
                                    </p:anim>
                                    <p:anim calcmode="lin" valueType="num">
                                      <p:cBhvr>
                                        <p:cTn id="24" dur="1000" fill="hold"/>
                                        <p:tgtEl>
                                          <p:spTgt spid="85"/>
                                        </p:tgtEl>
                                        <p:attrNameLst>
                                          <p:attrName>ppt_y</p:attrName>
                                        </p:attrNameLst>
                                      </p:cBhvr>
                                      <p:tavLst>
                                        <p:tav tm="0">
                                          <p:val>
                                            <p:strVal val="#ppt_y"/>
                                          </p:val>
                                        </p:tav>
                                        <p:tav tm="100000">
                                          <p:val>
                                            <p:strVal val="#ppt_y"/>
                                          </p:val>
                                        </p:tav>
                                      </p:tavLst>
                                    </p:anim>
                                  </p:childTnLst>
                                </p:cTn>
                              </p:par>
                            </p:childTnLst>
                          </p:cTn>
                        </p:par>
                        <p:par>
                          <p:cTn id="25" fill="hold">
                            <p:stCondLst>
                              <p:cond delay="5000"/>
                            </p:stCondLst>
                            <p:childTnLst>
                              <p:par>
                                <p:cTn id="26" presetID="2" presetClass="entr" presetSubtype="2" fill="hold" grpId="8" nodeType="afterEffect">
                                  <p:stCondLst>
                                    <p:cond delay="0"/>
                                  </p:stCondLst>
                                  <p:iterate type="el">
                                    <p:tmAbs val="0"/>
                                  </p:iterate>
                                  <p:childTnLst>
                                    <p:set>
                                      <p:cBhvr>
                                        <p:cTn id="27" dur="indefinite" fill="hold"/>
                                        <p:tgtEl>
                                          <p:spTgt spid="103"/>
                                        </p:tgtEl>
                                        <p:attrNameLst>
                                          <p:attrName>style.visibility</p:attrName>
                                        </p:attrNameLst>
                                      </p:cBhvr>
                                      <p:to>
                                        <p:strVal val="visible"/>
                                      </p:to>
                                    </p:set>
                                    <p:anim calcmode="lin" valueType="num">
                                      <p:cBhvr>
                                        <p:cTn id="28" dur="1000" fill="hold"/>
                                        <p:tgtEl>
                                          <p:spTgt spid="103"/>
                                        </p:tgtEl>
                                        <p:attrNameLst>
                                          <p:attrName>ppt_x</p:attrName>
                                        </p:attrNameLst>
                                      </p:cBhvr>
                                      <p:tavLst>
                                        <p:tav tm="0">
                                          <p:val>
                                            <p:strVal val="1+#ppt_w/2"/>
                                          </p:val>
                                        </p:tav>
                                        <p:tav tm="100000">
                                          <p:val>
                                            <p:strVal val="#ppt_x"/>
                                          </p:val>
                                        </p:tav>
                                      </p:tavLst>
                                    </p:anim>
                                    <p:anim calcmode="lin" valueType="num">
                                      <p:cBhvr>
                                        <p:cTn id="29" dur="1000" fill="hold"/>
                                        <p:tgtEl>
                                          <p:spTgt spid="103"/>
                                        </p:tgtEl>
                                        <p:attrNameLst>
                                          <p:attrName>ppt_y</p:attrName>
                                        </p:attrNameLst>
                                      </p:cBhvr>
                                      <p:tavLst>
                                        <p:tav tm="0">
                                          <p:val>
                                            <p:strVal val="#ppt_y"/>
                                          </p:val>
                                        </p:tav>
                                        <p:tav tm="100000">
                                          <p:val>
                                            <p:strVal val="#ppt_y"/>
                                          </p:val>
                                        </p:tav>
                                      </p:tavLst>
                                    </p:anim>
                                  </p:childTnLst>
                                </p:cTn>
                              </p:par>
                            </p:childTnLst>
                          </p:cTn>
                        </p:par>
                        <p:par>
                          <p:cTn id="30" fill="hold">
                            <p:stCondLst>
                              <p:cond delay="6000"/>
                            </p:stCondLst>
                            <p:childTnLst>
                              <p:par>
                                <p:cTn id="31" presetID="2" presetClass="entr" presetSubtype="2" fill="hold" grpId="9" nodeType="afterEffect">
                                  <p:stCondLst>
                                    <p:cond delay="0"/>
                                  </p:stCondLst>
                                  <p:iterate type="el">
                                    <p:tmAbs val="0"/>
                                  </p:iterate>
                                  <p:childTnLst>
                                    <p:set>
                                      <p:cBhvr>
                                        <p:cTn id="32" dur="indefinite" fill="hold"/>
                                        <p:tgtEl>
                                          <p:spTgt spid="104"/>
                                        </p:tgtEl>
                                        <p:attrNameLst>
                                          <p:attrName>style.visibility</p:attrName>
                                        </p:attrNameLst>
                                      </p:cBhvr>
                                      <p:to>
                                        <p:strVal val="visible"/>
                                      </p:to>
                                    </p:set>
                                    <p:anim calcmode="lin" valueType="num">
                                      <p:cBhvr>
                                        <p:cTn id="33" dur="1000" fill="hold"/>
                                        <p:tgtEl>
                                          <p:spTgt spid="104"/>
                                        </p:tgtEl>
                                        <p:attrNameLst>
                                          <p:attrName>ppt_x</p:attrName>
                                        </p:attrNameLst>
                                      </p:cBhvr>
                                      <p:tavLst>
                                        <p:tav tm="0">
                                          <p:val>
                                            <p:strVal val="1+#ppt_w/2"/>
                                          </p:val>
                                        </p:tav>
                                        <p:tav tm="100000">
                                          <p:val>
                                            <p:strVal val="#ppt_x"/>
                                          </p:val>
                                        </p:tav>
                                      </p:tavLst>
                                    </p:anim>
                                    <p:anim calcmode="lin" valueType="num">
                                      <p:cBhvr>
                                        <p:cTn id="34" dur="1000" fill="hold"/>
                                        <p:tgtEl>
                                          <p:spTgt spid="104"/>
                                        </p:tgtEl>
                                        <p:attrNameLst>
                                          <p:attrName>ppt_y</p:attrName>
                                        </p:attrNameLst>
                                      </p:cBhvr>
                                      <p:tavLst>
                                        <p:tav tm="0">
                                          <p:val>
                                            <p:strVal val="#ppt_y"/>
                                          </p:val>
                                        </p:tav>
                                        <p:tav tm="100000">
                                          <p:val>
                                            <p:strVal val="#ppt_y"/>
                                          </p:val>
                                        </p:tav>
                                      </p:tavLst>
                                    </p:anim>
                                  </p:childTnLst>
                                </p:cTn>
                              </p:par>
                            </p:childTnLst>
                          </p:cTn>
                        </p:par>
                        <p:par>
                          <p:cTn id="35" fill="hold">
                            <p:stCondLst>
                              <p:cond delay="7000"/>
                            </p:stCondLst>
                            <p:childTnLst>
                              <p:par>
                                <p:cTn id="36" presetID="10" presetClass="entr" presetSubtype="0" fill="hold" grpId="1" nodeType="afterEffect">
                                  <p:stCondLst>
                                    <p:cond delay="0"/>
                                  </p:stCondLst>
                                  <p:iterate type="el">
                                    <p:tmAbs val="0"/>
                                  </p:iterate>
                                  <p:childTnLst>
                                    <p:set>
                                      <p:cBhvr>
                                        <p:cTn id="37" dur="indefinite" fill="hold"/>
                                        <p:tgtEl>
                                          <p:spTgt spid="9"/>
                                        </p:tgtEl>
                                        <p:attrNameLst>
                                          <p:attrName>style.visibility</p:attrName>
                                        </p:attrNameLst>
                                      </p:cBhvr>
                                      <p:to>
                                        <p:strVal val="visible"/>
                                      </p:to>
                                    </p:set>
                                    <p:animEffect transition="in" filter="fade">
                                      <p:cBhvr>
                                        <p:cTn id="38" dur="1000"/>
                                        <p:tgtEl>
                                          <p:spTgt spid="9"/>
                                        </p:tgtEl>
                                      </p:cBhvr>
                                    </p:animEffect>
                                  </p:childTnLst>
                                </p:cTn>
                              </p:par>
                            </p:childTnLst>
                          </p:cTn>
                        </p:par>
                        <p:par>
                          <p:cTn id="39" fill="hold">
                            <p:stCondLst>
                              <p:cond delay="8000"/>
                            </p:stCondLst>
                            <p:childTnLst>
                              <p:par>
                                <p:cTn id="40" presetID="10" presetClass="entr" presetSubtype="0" fill="hold" grpId="1" nodeType="afterEffect">
                                  <p:stCondLst>
                                    <p:cond delay="0"/>
                                  </p:stCondLst>
                                  <p:iterate type="el">
                                    <p:tmAbs val="0"/>
                                  </p:iterate>
                                  <p:childTnLst>
                                    <p:set>
                                      <p:cBhvr>
                                        <p:cTn id="41" dur="indefinite" fill="hold"/>
                                        <p:tgtEl>
                                          <p:spTgt spid="12"/>
                                        </p:tgtEl>
                                        <p:attrNameLst>
                                          <p:attrName>style.visibility</p:attrName>
                                        </p:attrNameLst>
                                      </p:cBhvr>
                                      <p:to>
                                        <p:strVal val="visible"/>
                                      </p:to>
                                    </p:set>
                                    <p:animEffect transition="in" filter="fade">
                                      <p:cBhvr>
                                        <p:cTn id="42" dur="1000"/>
                                        <p:tgtEl>
                                          <p:spTgt spid="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85" grpId="7" animBg="1" advAuto="0"/>
      <p:bldP spid="84" grpId="4" bldLvl="0" animBg="1" advAuto="0"/>
      <p:bldP spid="91" grpId="5" bldLvl="0" animBg="1" advAuto="0"/>
      <p:bldP spid="92" grpId="6" bldLvl="0" animBg="1" advAuto="0"/>
      <p:bldP spid="103" grpId="8" animBg="1" advAuto="0"/>
      <p:bldP spid="97" grpId="1" bldLvl="0" animBg="1" advAuto="0"/>
      <p:bldP spid="104" grpId="9" animBg="1" advAuto="0"/>
      <p:bldP spid="9" grpId="1" bldLvl="0" animBg="1" advAuto="0"/>
      <p:bldP spid="12" grpId="1" bldLvl="0" animBg="1" advAuto="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 name="标题 1"/>
          <p:cNvSpPr txBox="1"/>
          <p:nvPr>
            <p:ph type="title"/>
          </p:nvPr>
        </p:nvSpPr>
        <p:spPr>
          <a:xfrm>
            <a:off x="610870" y="405130"/>
            <a:ext cx="8342630" cy="749300"/>
          </a:xfrm>
          <a:prstGeom prst="rect">
            <a:avLst/>
          </a:prstGeom>
        </p:spPr>
        <p:txBody>
          <a:bodyPr>
            <a:normAutofit fontScale="90000"/>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b="1">
                <a:latin typeface="STSong" panose="02010600040101010101" charset="-122"/>
                <a:ea typeface="STSong" panose="02010600040101010101" charset="-122"/>
                <a:cs typeface="STSong" panose="02010600040101010101" charset="-122"/>
                <a:sym typeface="黑体"/>
              </a:rPr>
              <a:t>第三节 </a:t>
            </a:r>
            <a:r>
              <a:rPr lang="zh-CN" b="1">
                <a:latin typeface="STSong" panose="02010600040101010101" charset="-122"/>
                <a:ea typeface="STSong" panose="02010600040101010101" charset="-122"/>
                <a:cs typeface="STSong" panose="02010600040101010101" charset="-122"/>
                <a:sym typeface="+mn-ea"/>
              </a:rPr>
              <a:t>多序列比对算法与蛋白质序列功能域</a:t>
            </a:r>
            <a:endParaRPr b="1">
              <a:latin typeface="STSong" panose="02010600040101010101" charset="-122"/>
              <a:ea typeface="STSong" panose="02010600040101010101" charset="-122"/>
              <a:cs typeface="STSong" panose="02010600040101010101" charset="-122"/>
              <a:sym typeface="黑体"/>
            </a:endParaRPr>
          </a:p>
        </p:txBody>
      </p:sp>
      <p:sp>
        <p:nvSpPr>
          <p:cNvPr id="1275" name="内容占位符 2"/>
          <p:cNvSpPr txBox="1"/>
          <p:nvPr>
            <p:ph type="body" idx="1"/>
          </p:nvPr>
        </p:nvSpPr>
        <p:spPr>
          <a:xfrm>
            <a:off x="586105" y="1646555"/>
            <a:ext cx="7946390" cy="4465955"/>
          </a:xfrm>
          <a:prstGeom prst="rect">
            <a:avLst/>
          </a:prstGeom>
        </p:spPr>
        <p:txBody>
          <a:bodyPr>
            <a:normAutofit lnSpcReduction="10000"/>
          </a:bodyPr>
          <a:lstStyle>
            <a:lvl1pPr defTabSz="877570">
              <a:defRPr sz="3070">
                <a:latin typeface="黑体"/>
                <a:ea typeface="黑体"/>
                <a:cs typeface="黑体"/>
                <a:sym typeface="黑体"/>
              </a:defRPr>
            </a:lvl1pPr>
          </a:lstStyle>
          <a:p>
            <a:pPr marL="457200" indent="-457200">
              <a:lnSpc>
                <a:spcPct val="150000"/>
              </a:lnSpc>
              <a:buFont typeface="Arial" panose="020B0604020202090204" pitchFamily="34" charset="0"/>
              <a:buChar char="•"/>
              <a:defRPr>
                <a:latin typeface="Times New Roman" panose="02020603050405020304"/>
                <a:ea typeface="Times New Roman" panose="02020603050405020304"/>
                <a:cs typeface="Times New Roman" panose="02020603050405020304"/>
                <a:sym typeface="Times New Roman" panose="02020603050405020304"/>
              </a:defRPr>
            </a:pPr>
            <a:r>
              <a:rPr lang="zh-CN" altLang="en-US">
                <a:solidFill>
                  <a:schemeClr val="tx1"/>
                </a:solidFill>
                <a:latin typeface="STSong" panose="02010600040101010101" charset="-122"/>
                <a:ea typeface="STSong" panose="02010600040101010101" charset="-122"/>
                <a:cs typeface="黑体"/>
                <a:sym typeface="黑体"/>
              </a:rPr>
              <a:t>一、多序列比对</a:t>
            </a:r>
            <a:endParaRPr lang="zh-CN" altLang="en-US">
              <a:solidFill>
                <a:schemeClr val="tx1"/>
              </a:solidFill>
              <a:latin typeface="STSong" panose="02010600040101010101" charset="-122"/>
              <a:ea typeface="STSong" panose="02010600040101010101" charset="-122"/>
              <a:cs typeface="黑体"/>
              <a:sym typeface="黑体"/>
            </a:endParaRPr>
          </a:p>
          <a:p>
            <a:pPr marL="457200" indent="-457200">
              <a:lnSpc>
                <a:spcPct val="150000"/>
              </a:lnSpc>
              <a:buFont typeface="Arial" panose="020B0604020202090204" pitchFamily="34" charset="0"/>
              <a:buChar char="•"/>
              <a:defRPr>
                <a:latin typeface="Times New Roman" panose="02020603050405020304"/>
                <a:ea typeface="Times New Roman" panose="02020603050405020304"/>
                <a:cs typeface="Times New Roman" panose="02020603050405020304"/>
                <a:sym typeface="Times New Roman" panose="02020603050405020304"/>
              </a:defRPr>
            </a:pPr>
            <a:r>
              <a:rPr lang="en-US" altLang="zh-CN">
                <a:solidFill>
                  <a:schemeClr val="tx1"/>
                </a:solidFill>
                <a:latin typeface="STSong" panose="02010600040101010101" charset="-122"/>
                <a:ea typeface="STSong" panose="02010600040101010101" charset="-122"/>
                <a:cs typeface="黑体"/>
                <a:sym typeface="黑体"/>
              </a:rPr>
              <a:t> </a:t>
            </a:r>
            <a:r>
              <a:rPr lang="zh-CN" altLang="en-US">
                <a:solidFill>
                  <a:schemeClr val="tx1"/>
                </a:solidFill>
                <a:latin typeface="STSong" panose="02010600040101010101" charset="-122"/>
                <a:ea typeface="STSong" panose="02010600040101010101" charset="-122"/>
                <a:cs typeface="黑体"/>
                <a:sym typeface="黑体"/>
              </a:rPr>
              <a:t>二、蛋白质序列功能域</a:t>
            </a:r>
            <a:endParaRPr lang="zh-CN" altLang="en-US">
              <a:solidFill>
                <a:schemeClr val="tx1"/>
              </a:solidFill>
              <a:latin typeface="STSong" panose="02010600040101010101" charset="-122"/>
              <a:ea typeface="STSong" panose="02010600040101010101" charset="-122"/>
              <a:cs typeface="黑体"/>
              <a:sym typeface="黑体"/>
            </a:endParaRPr>
          </a:p>
          <a:p>
            <a:pPr>
              <a:lnSpc>
                <a:spcPct val="150000"/>
              </a:lnSpc>
              <a:buFont typeface="Arial" panose="020B0604020202090204" pitchFamily="34" charset="0"/>
              <a:defRPr>
                <a:latin typeface="Times New Roman" panose="02020603050405020304"/>
                <a:ea typeface="Times New Roman" panose="02020603050405020304"/>
                <a:cs typeface="Times New Roman" panose="02020603050405020304"/>
                <a:sym typeface="Times New Roman" panose="02020603050405020304"/>
              </a:defRPr>
            </a:pPr>
            <a:r>
              <a:rPr lang="en-US" altLang="zh-CN">
                <a:solidFill>
                  <a:schemeClr val="tx1"/>
                </a:solidFill>
                <a:latin typeface="STSong" panose="02010600040101010101" charset="-122"/>
                <a:ea typeface="STSong" panose="02010600040101010101" charset="-122"/>
                <a:cs typeface="黑体"/>
                <a:sym typeface="黑体"/>
              </a:rPr>
              <a:t>    1.</a:t>
            </a:r>
            <a:r>
              <a:rPr lang="zh-CN" altLang="en-US">
                <a:solidFill>
                  <a:schemeClr val="tx1"/>
                </a:solidFill>
                <a:latin typeface="STSong" panose="02010600040101010101" charset="-122"/>
                <a:ea typeface="STSong" panose="02010600040101010101" charset="-122"/>
                <a:cs typeface="黑体"/>
                <a:sym typeface="黑体"/>
              </a:rPr>
              <a:t>功能域概念</a:t>
            </a:r>
            <a:endParaRPr lang="zh-CN" altLang="en-US">
              <a:solidFill>
                <a:schemeClr val="tx1"/>
              </a:solidFill>
              <a:latin typeface="STSong" panose="02010600040101010101" charset="-122"/>
              <a:ea typeface="STSong" panose="02010600040101010101" charset="-122"/>
              <a:cs typeface="黑体"/>
              <a:sym typeface="黑体"/>
            </a:endParaRPr>
          </a:p>
          <a:p>
            <a:pPr>
              <a:lnSpc>
                <a:spcPct val="150000"/>
              </a:lnSpc>
              <a:buFont typeface="Arial" panose="020B0604020202090204" pitchFamily="34" charset="0"/>
              <a:defRPr>
                <a:latin typeface="Times New Roman" panose="02020603050405020304"/>
                <a:ea typeface="Times New Roman" panose="02020603050405020304"/>
                <a:cs typeface="Times New Roman" panose="02020603050405020304"/>
                <a:sym typeface="Times New Roman" panose="02020603050405020304"/>
              </a:defRPr>
            </a:pPr>
            <a:r>
              <a:rPr lang="en-US" altLang="zh-CN">
                <a:solidFill>
                  <a:schemeClr val="tx1"/>
                </a:solidFill>
                <a:latin typeface="STSong" panose="02010600040101010101" charset="-122"/>
                <a:ea typeface="STSong" panose="02010600040101010101" charset="-122"/>
                <a:cs typeface="黑体"/>
                <a:sym typeface="黑体"/>
              </a:rPr>
              <a:t>    2. </a:t>
            </a:r>
            <a:r>
              <a:rPr lang="zh-CN" altLang="en-US">
                <a:solidFill>
                  <a:schemeClr val="tx1"/>
                </a:solidFill>
                <a:latin typeface="STSong" panose="02010600040101010101" charset="-122"/>
                <a:ea typeface="STSong" panose="02010600040101010101" charset="-122"/>
                <a:cs typeface="黑体"/>
                <a:sym typeface="黑体"/>
              </a:rPr>
              <a:t>功能域模型</a:t>
            </a:r>
            <a:endParaRPr lang="zh-CN" altLang="en-US">
              <a:solidFill>
                <a:schemeClr val="tx1"/>
              </a:solidFill>
              <a:latin typeface="STSong" panose="02010600040101010101" charset="-122"/>
              <a:ea typeface="STSong" panose="02010600040101010101" charset="-122"/>
              <a:cs typeface="黑体"/>
              <a:sym typeface="黑体"/>
            </a:endParaRPr>
          </a:p>
        </p:txBody>
      </p:sp>
      <p:sp>
        <p:nvSpPr>
          <p:cNvPr id="1276"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5" name="Group 4"/>
          <p:cNvGrpSpPr/>
          <p:nvPr/>
        </p:nvGrpSpPr>
        <p:grpSpPr>
          <a:xfrm>
            <a:off x="539750" y="0"/>
            <a:ext cx="7881620" cy="6858000"/>
            <a:chOff x="850" y="0"/>
            <a:chExt cx="12412" cy="10800"/>
          </a:xfrm>
        </p:grpSpPr>
        <p:pic>
          <p:nvPicPr>
            <p:cNvPr id="3" name="Picture 2" descr="Screen Shot 2025-05-19 at 08.50.23"/>
            <p:cNvPicPr>
              <a:picLocks noChangeAspect="1"/>
            </p:cNvPicPr>
            <p:nvPr/>
          </p:nvPicPr>
          <p:blipFill>
            <a:blip r:embed="rId1"/>
            <a:stretch>
              <a:fillRect/>
            </a:stretch>
          </p:blipFill>
          <p:spPr>
            <a:xfrm>
              <a:off x="850" y="0"/>
              <a:ext cx="12413" cy="10800"/>
            </a:xfrm>
            <a:prstGeom prst="rect">
              <a:avLst/>
            </a:prstGeom>
          </p:spPr>
        </p:pic>
        <p:cxnSp>
          <p:nvCxnSpPr>
            <p:cNvPr id="9" name="Straight Connector 8"/>
            <p:cNvCxnSpPr/>
            <p:nvPr>
              <p:custDataLst>
                <p:tags r:id="rId2"/>
              </p:custDataLst>
            </p:nvPr>
          </p:nvCxnSpPr>
          <p:spPr>
            <a:xfrm>
              <a:off x="850" y="10502"/>
              <a:ext cx="12361" cy="0"/>
            </a:xfrm>
            <a:prstGeom prst="line">
              <a:avLst/>
            </a:prstGeom>
            <a:noFill/>
            <a:ln w="47625" cap="flat">
              <a:solidFill>
                <a:srgbClr val="FF0000"/>
              </a:solidFill>
              <a:prstDash val="solid"/>
              <a:round/>
            </a:ln>
          </p:spPr>
          <p:style>
            <a:lnRef idx="0">
              <a:srgbClr val="FFFFFF"/>
            </a:lnRef>
            <a:fillRef idx="0">
              <a:srgbClr val="FFFFFF"/>
            </a:fillRef>
            <a:effectRef idx="0">
              <a:srgbClr val="FFFFFF"/>
            </a:effectRef>
            <a:fontRef idx="none"/>
          </p:style>
        </p:cxnSp>
        <p:sp>
          <p:nvSpPr>
            <p:cNvPr id="4" name="Rectangles 3"/>
            <p:cNvSpPr/>
            <p:nvPr/>
          </p:nvSpPr>
          <p:spPr>
            <a:xfrm>
              <a:off x="11056" y="8915"/>
              <a:ext cx="2041" cy="907"/>
            </a:xfrm>
            <a:prstGeom prst="rect">
              <a:avLst/>
            </a:prstGeom>
            <a:noFill/>
            <a:ln w="44450" cap="flat">
              <a:solidFill>
                <a:srgbClr val="FF0000"/>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grpSp>
    </p:spTree>
  </p:cSld>
  <p:clrMapOvr>
    <a:masterClrMapping/>
  </p:clrMapOvr>
  <p:transition spd="me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p:txBody>
          <a:bodyPr/>
          <a:p>
            <a:r>
              <a:rPr lang="zh-CN" altLang="en-US"/>
              <a:t>一、多序列</a:t>
            </a:r>
            <a:r>
              <a:rPr lang="zh-CN" altLang="en-US"/>
              <a:t>比对</a:t>
            </a:r>
            <a:endParaRPr lang="zh-CN" altLang="en-US"/>
          </a:p>
        </p:txBody>
      </p:sp>
      <p:sp>
        <p:nvSpPr>
          <p:cNvPr id="3" name="Text Placeholder 2"/>
          <p:cNvSpPr/>
          <p:nvPr>
            <p:ph type="body" idx="1"/>
          </p:nvPr>
        </p:nvSpPr>
        <p:spPr/>
        <p:txBody>
          <a:bodyPr/>
          <a:p>
            <a:pPr marL="457200" indent="-457200">
              <a:lnSpc>
                <a:spcPct val="200000"/>
              </a:lnSpc>
              <a:buFont typeface="Arial" panose="020B0604020202090204" pitchFamily="34" charset="0"/>
              <a:buChar char="•"/>
            </a:pPr>
            <a:r>
              <a:rPr lang="zh-CN" altLang="en-US"/>
              <a:t>多序列比对的意义及</a:t>
            </a:r>
            <a:r>
              <a:rPr lang="zh-CN" altLang="en-US"/>
              <a:t>定义</a:t>
            </a:r>
            <a:endParaRPr lang="zh-CN" altLang="en-US"/>
          </a:p>
          <a:p>
            <a:pPr marL="457200" indent="-457200">
              <a:lnSpc>
                <a:spcPct val="200000"/>
              </a:lnSpc>
              <a:buFont typeface="Arial" panose="020B0604020202090204" pitchFamily="34" charset="0"/>
              <a:buChar char="•"/>
            </a:pPr>
            <a:r>
              <a:rPr lang="zh-CN" altLang="en-US"/>
              <a:t>多序列比对的</a:t>
            </a:r>
            <a:r>
              <a:rPr lang="zh-CN" altLang="en-US"/>
              <a:t>方法</a:t>
            </a:r>
            <a:endParaRPr lang="zh-CN" altLang="en-US"/>
          </a:p>
          <a:p>
            <a:pPr>
              <a:lnSpc>
                <a:spcPct val="200000"/>
              </a:lnSpc>
              <a:buFont typeface="Arial" panose="020B0604020202090204" pitchFamily="34" charset="0"/>
            </a:pPr>
            <a:r>
              <a:rPr lang="en-US" altLang="zh-CN"/>
              <a:t>    </a:t>
            </a:r>
            <a:endParaRPr lang="zh-CN" altLang="en-US"/>
          </a:p>
          <a:p>
            <a:pPr marL="457200" indent="-457200">
              <a:buFont typeface="Arial" panose="020B0604020202090204" pitchFamily="34" charset="0"/>
              <a:buChar char="•"/>
            </a:pPr>
            <a:endParaRPr lang="zh-CN" altLang="en-US"/>
          </a:p>
        </p:txBody>
      </p:sp>
    </p:spTree>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899850" y="117009"/>
            <a:ext cx="7920881" cy="748680"/>
          </a:xfrm>
        </p:spPr>
        <p:txBody>
          <a:bodyPr/>
          <a:p>
            <a:r>
              <a:rPr>
                <a:solidFill>
                  <a:srgbClr val="FF0000"/>
                </a:solidFill>
                <a:latin typeface="黑体"/>
                <a:ea typeface="黑体"/>
                <a:cs typeface="黑体"/>
                <a:sym typeface="黑体"/>
              </a:rPr>
              <a:t>为什么要进行多序列比对？</a:t>
            </a:r>
            <a:endParaRPr lang="en-US">
              <a:solidFill>
                <a:srgbClr val="FF0000"/>
              </a:solidFill>
              <a:latin typeface="黑体"/>
              <a:ea typeface="黑体"/>
              <a:cs typeface="黑体"/>
              <a:sym typeface="黑体"/>
            </a:endParaRPr>
          </a:p>
        </p:txBody>
      </p:sp>
      <p:sp>
        <p:nvSpPr>
          <p:cNvPr id="3" name="Text Placeholder 2"/>
          <p:cNvSpPr/>
          <p:nvPr>
            <p:ph type="body" idx="1"/>
          </p:nvPr>
        </p:nvSpPr>
        <p:spPr>
          <a:xfrm>
            <a:off x="290830" y="927735"/>
            <a:ext cx="8674100" cy="5210810"/>
          </a:xfrm>
        </p:spPr>
        <p:txBody>
          <a:bodyPr>
            <a:normAutofit/>
          </a:bodyPr>
          <a:p>
            <a:pPr marL="457200" indent="-457200">
              <a:lnSpc>
                <a:spcPct val="150000"/>
              </a:lnSpc>
              <a:buFont typeface="Arial" panose="020B0604020202090204" pitchFamily="34" charset="0"/>
              <a:buChar char="•"/>
            </a:pPr>
            <a:r>
              <a:rPr lang="zh-CN" altLang="en-US"/>
              <a:t>基因组分析中：更常见的是多序列比对，即同时比对几个、几百个，甚至几千个序列。</a:t>
            </a:r>
            <a:endParaRPr lang="zh-CN" altLang="en-US"/>
          </a:p>
          <a:p>
            <a:pPr marL="457200" indent="-457200">
              <a:lnSpc>
                <a:spcPct val="150000"/>
              </a:lnSpc>
              <a:buFont typeface="Arial" panose="020B0604020202090204" pitchFamily="34" charset="0"/>
              <a:buChar char="•"/>
            </a:pPr>
            <a:r>
              <a:rPr lang="zh-CN" altLang="en-US"/>
              <a:t>多序列比对的</a:t>
            </a:r>
            <a:r>
              <a:rPr lang="zh-CN" altLang="en-US"/>
              <a:t>意义：</a:t>
            </a:r>
            <a:endParaRPr lang="zh-CN" altLang="en-US"/>
          </a:p>
          <a:p>
            <a:pPr>
              <a:lnSpc>
                <a:spcPct val="150000"/>
              </a:lnSpc>
            </a:pPr>
            <a:r>
              <a:rPr lang="en-US" altLang="zh-CN"/>
              <a:t>    1</a:t>
            </a:r>
            <a:r>
              <a:rPr lang="zh-CN" altLang="en-US">
                <a:ea typeface="宋体" charset="0"/>
              </a:rPr>
              <a:t>）</a:t>
            </a:r>
            <a:r>
              <a:rPr>
                <a:latin typeface="黑体"/>
                <a:ea typeface="黑体"/>
                <a:cs typeface="黑体"/>
                <a:sym typeface="黑体"/>
              </a:rPr>
              <a:t>首先用来区分一组序列之间的差异；</a:t>
            </a:r>
            <a:endParaRPr>
              <a:latin typeface="黑体"/>
              <a:ea typeface="黑体"/>
              <a:cs typeface="黑体"/>
              <a:sym typeface="黑体"/>
            </a:endParaRPr>
          </a:p>
          <a:p>
            <a:pPr>
              <a:lnSpc>
                <a:spcPct val="150000"/>
              </a:lnSpc>
            </a:pPr>
            <a:r>
              <a:rPr lang="en-US">
                <a:sym typeface="+mn-ea"/>
              </a:rPr>
              <a:t>    2</a:t>
            </a:r>
            <a:r>
              <a:rPr lang="zh-CN" altLang="en-US">
                <a:ea typeface="宋体" charset="0"/>
                <a:sym typeface="+mn-ea"/>
              </a:rPr>
              <a:t>）</a:t>
            </a:r>
            <a:r>
              <a:rPr>
                <a:latin typeface="黑体"/>
                <a:ea typeface="黑体"/>
                <a:cs typeface="黑体"/>
                <a:sym typeface="黑体"/>
              </a:rPr>
              <a:t>描述一组序列之间的相似性关系，以便对一个基因家族的特征有一个基本了解。</a:t>
            </a:r>
            <a:endParaRPr>
              <a:latin typeface="黑体"/>
              <a:ea typeface="黑体"/>
              <a:cs typeface="黑体"/>
              <a:sym typeface="黑体"/>
            </a:endParaRPr>
          </a:p>
          <a:p>
            <a:pPr>
              <a:buFont typeface="Arial" panose="020B0604020202090204" pitchFamily="34" charset="0"/>
            </a:pPr>
            <a:endParaRPr lang="zh-CN" altLang="en-US">
              <a:ea typeface="宋体" charset="0"/>
            </a:endParaRPr>
          </a:p>
        </p:txBody>
      </p:sp>
    </p:spTree>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4" name="内容占位符 4"/>
          <p:cNvSpPr txBox="1"/>
          <p:nvPr>
            <p:ph type="body" idx="1"/>
          </p:nvPr>
        </p:nvSpPr>
        <p:spPr>
          <a:xfrm>
            <a:off x="610870" y="1207770"/>
            <a:ext cx="7921625" cy="4904105"/>
          </a:xfrm>
          <a:prstGeom prst="rect">
            <a:avLst/>
          </a:prstGeom>
        </p:spPr>
        <p:txBody>
          <a:bodyPr/>
          <a:lstStyle/>
          <a:p>
            <a:pPr>
              <a:lnSpc>
                <a:spcPct val="150000"/>
              </a:lnSpc>
            </a:pPr>
            <a:r>
              <a:t>1</a:t>
            </a:r>
            <a:r>
              <a:rPr>
                <a:latin typeface="黑体"/>
                <a:ea typeface="黑体"/>
                <a:cs typeface="黑体"/>
                <a:sym typeface="黑体"/>
              </a:rPr>
              <a:t>、寻找蛋白质家族，识别多个序列的保守区域，相似的蛋白质序列往往具有相似的结构与功能；</a:t>
            </a:r>
            <a:endParaRPr>
              <a:latin typeface="黑体"/>
              <a:ea typeface="黑体"/>
              <a:cs typeface="黑体"/>
              <a:sym typeface="黑体"/>
            </a:endParaRPr>
          </a:p>
          <a:p>
            <a:pPr>
              <a:lnSpc>
                <a:spcPct val="150000"/>
              </a:lnSpc>
            </a:pPr>
            <a:r>
              <a:t>2</a:t>
            </a:r>
            <a:r>
              <a:rPr>
                <a:latin typeface="黑体"/>
                <a:ea typeface="黑体"/>
                <a:cs typeface="黑体"/>
                <a:sym typeface="黑体"/>
              </a:rPr>
              <a:t>、用于进化分析，是用系统发育方法构建进化树的初使步骤；</a:t>
            </a:r>
            <a:endParaRPr>
              <a:latin typeface="黑体"/>
              <a:ea typeface="黑体"/>
              <a:cs typeface="黑体"/>
              <a:sym typeface="黑体"/>
            </a:endParaRPr>
          </a:p>
          <a:p>
            <a:pPr>
              <a:lnSpc>
                <a:spcPct val="150000"/>
              </a:lnSpc>
            </a:pPr>
            <a:r>
              <a:t>3</a:t>
            </a:r>
            <a:r>
              <a:rPr>
                <a:latin typeface="黑体"/>
                <a:ea typeface="黑体"/>
                <a:cs typeface="黑体"/>
                <a:sym typeface="黑体"/>
              </a:rPr>
              <a:t>、通过序列比对发现直系同源</a:t>
            </a:r>
            <a:r>
              <a:t>(Orthologs)</a:t>
            </a:r>
            <a:r>
              <a:rPr>
                <a:latin typeface="黑体"/>
                <a:ea typeface="黑体"/>
                <a:cs typeface="黑体"/>
                <a:sym typeface="黑体"/>
              </a:rPr>
              <a:t>与旁系同源</a:t>
            </a:r>
            <a:r>
              <a:t>(Paralogs)</a:t>
            </a:r>
            <a:r>
              <a:rPr>
                <a:latin typeface="黑体"/>
                <a:ea typeface="黑体"/>
                <a:cs typeface="黑体"/>
                <a:sym typeface="黑体"/>
              </a:rPr>
              <a:t>基因，寻找同源基因</a:t>
            </a:r>
            <a:r>
              <a:t>(</a:t>
            </a:r>
            <a:r>
              <a:rPr>
                <a:latin typeface="黑体"/>
                <a:ea typeface="黑体"/>
                <a:cs typeface="黑体"/>
                <a:sym typeface="黑体"/>
              </a:rPr>
              <a:t>相似的序列往往具有同源性</a:t>
            </a:r>
            <a:r>
              <a:t>)</a:t>
            </a:r>
            <a:r>
              <a:rPr>
                <a:latin typeface="黑体"/>
                <a:ea typeface="黑体"/>
                <a:cs typeface="黑体"/>
                <a:sym typeface="黑体"/>
              </a:rPr>
              <a:t>。</a:t>
            </a:r>
            <a:endParaRPr>
              <a:latin typeface="黑体"/>
              <a:ea typeface="黑体"/>
              <a:cs typeface="黑体"/>
              <a:sym typeface="黑体"/>
            </a:endParaRPr>
          </a:p>
        </p:txBody>
      </p:sp>
      <p:sp>
        <p:nvSpPr>
          <p:cNvPr id="1285"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
        <p:nvSpPr>
          <p:cNvPr id="2" name="Title 1"/>
          <p:cNvSpPr/>
          <p:nvPr>
            <p:ph type="title"/>
            <p:custDataLst>
              <p:tags r:id="rId1"/>
            </p:custDataLst>
          </p:nvPr>
        </p:nvSpPr>
        <p:spPr>
          <a:xfrm>
            <a:off x="899850" y="117009"/>
            <a:ext cx="7920881" cy="748680"/>
          </a:xfrm>
        </p:spPr>
        <p:txBody>
          <a:bodyPr>
            <a:normAutofit fontScale="90000"/>
          </a:bodyPr>
          <a:p>
            <a:r>
              <a:rPr>
                <a:solidFill>
                  <a:srgbClr val="FF0000"/>
                </a:solidFill>
                <a:latin typeface="黑体"/>
                <a:ea typeface="黑体"/>
                <a:cs typeface="黑体"/>
                <a:sym typeface="黑体"/>
              </a:rPr>
              <a:t>多序列比对</a:t>
            </a:r>
            <a:r>
              <a:rPr lang="zh-CN">
                <a:solidFill>
                  <a:srgbClr val="FF0000"/>
                </a:solidFill>
                <a:latin typeface="黑体"/>
                <a:ea typeface="黑体"/>
                <a:cs typeface="黑体"/>
                <a:sym typeface="黑体"/>
              </a:rPr>
              <a:t>能解决什么生物学问题</a:t>
            </a:r>
            <a:r>
              <a:rPr>
                <a:solidFill>
                  <a:srgbClr val="FF0000"/>
                </a:solidFill>
                <a:latin typeface="黑体"/>
                <a:ea typeface="黑体"/>
                <a:cs typeface="黑体"/>
                <a:sym typeface="黑体"/>
              </a:rPr>
              <a:t>？</a:t>
            </a:r>
            <a:endParaRPr lang="en-US">
              <a:solidFill>
                <a:srgbClr val="FF0000"/>
              </a:solidFill>
              <a:latin typeface="黑体"/>
              <a:ea typeface="黑体"/>
              <a:cs typeface="黑体"/>
              <a:sym typeface="黑体"/>
            </a:endParaRPr>
          </a:p>
        </p:txBody>
      </p:sp>
    </p:spTree>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5"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pic>
        <p:nvPicPr>
          <p:cNvPr id="3" name="Picture 2" descr="Screen Shot 2024-03-11 at 11.14.54"/>
          <p:cNvPicPr>
            <a:picLocks noChangeAspect="1"/>
          </p:cNvPicPr>
          <p:nvPr/>
        </p:nvPicPr>
        <p:blipFill>
          <a:blip r:embed="rId1"/>
          <a:stretch>
            <a:fillRect/>
          </a:stretch>
        </p:blipFill>
        <p:spPr>
          <a:xfrm>
            <a:off x="35560" y="2204720"/>
            <a:ext cx="9144000" cy="3157220"/>
          </a:xfrm>
          <a:prstGeom prst="rect">
            <a:avLst/>
          </a:prstGeom>
        </p:spPr>
      </p:pic>
      <p:pic>
        <p:nvPicPr>
          <p:cNvPr id="4" name="Picture 3" descr="Screen Shot 2024-03-11 at 11.15.35"/>
          <p:cNvPicPr>
            <a:picLocks noChangeAspect="1"/>
          </p:cNvPicPr>
          <p:nvPr/>
        </p:nvPicPr>
        <p:blipFill>
          <a:blip r:embed="rId2"/>
          <a:stretch>
            <a:fillRect/>
          </a:stretch>
        </p:blipFill>
        <p:spPr>
          <a:xfrm>
            <a:off x="2123440" y="404495"/>
            <a:ext cx="6343650" cy="5829300"/>
          </a:xfrm>
          <a:prstGeom prst="rect">
            <a:avLst/>
          </a:prstGeom>
        </p:spPr>
      </p:pic>
      <p:sp>
        <p:nvSpPr>
          <p:cNvPr id="5" name="Text Box 4"/>
          <p:cNvSpPr txBox="1"/>
          <p:nvPr/>
        </p:nvSpPr>
        <p:spPr>
          <a:xfrm>
            <a:off x="5219700" y="6525260"/>
            <a:ext cx="2837180" cy="276860"/>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r" defTabSz="914400" rtl="0" fontAlgn="auto" latinLnBrk="0" hangingPunct="0">
              <a:lnSpc>
                <a:spcPct val="100000"/>
              </a:lnSpc>
              <a:spcBef>
                <a:spcPts val="0"/>
              </a:spcBef>
              <a:spcAft>
                <a:spcPts val="0"/>
              </a:spcAft>
              <a:buClrTx/>
              <a:buSzTx/>
              <a:buFontTx/>
              <a:buNone/>
            </a:pPr>
            <a:r>
              <a:rPr lang="en-US" i="1">
                <a:latin typeface="Times New Roman Italic" panose="02020603050405020304" charset="0"/>
                <a:cs typeface="Times New Roman Italic" panose="02020603050405020304" charset="0"/>
                <a:sym typeface="+mn-ea"/>
              </a:rPr>
              <a:t>Xia et al., Nature. 2024</a:t>
            </a:r>
            <a:endParaRPr kumimoji="0" lang="en-US" sz="1800" b="0" i="1" u="none" strike="noStrike" cap="none" spc="0" normalizeH="0" baseline="0">
              <a:ln>
                <a:noFill/>
              </a:ln>
              <a:solidFill>
                <a:srgbClr val="000000"/>
              </a:solidFill>
              <a:effectLst/>
              <a:uFillTx/>
              <a:latin typeface="Times New Roman Italic" panose="02020603050405020304" charset="0"/>
              <a:ea typeface="Candara"/>
              <a:cs typeface="Times New Roman Italic" panose="02020603050405020304" charset="0"/>
              <a:sym typeface="+mn-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xit" presetSubtype="10" fill="hold"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7" name="标题 3"/>
          <p:cNvSpPr txBox="1"/>
          <p:nvPr>
            <p:ph type="title"/>
          </p:nvPr>
        </p:nvSpPr>
        <p:spPr>
          <a:xfrm>
            <a:off x="467677" y="115888"/>
            <a:ext cx="7489826" cy="749301"/>
          </a:xfrm>
          <a:prstGeom prst="rect">
            <a:avLst/>
          </a:prstGeom>
        </p:spPr>
        <p:txBody>
          <a:bodyPr/>
          <a:lstStyle>
            <a:lvl1pPr>
              <a:defRPr>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多序列比对定义</a:t>
            </a:r>
            <a:endParaRPr>
              <a:latin typeface="黑体"/>
              <a:ea typeface="黑体"/>
              <a:cs typeface="黑体"/>
              <a:sym typeface="黑体"/>
            </a:endParaRPr>
          </a:p>
        </p:txBody>
      </p:sp>
      <p:sp>
        <p:nvSpPr>
          <p:cNvPr id="1288" name="内容占位符 1"/>
          <p:cNvSpPr txBox="1"/>
          <p:nvPr>
            <p:ph type="body" idx="1"/>
          </p:nvPr>
        </p:nvSpPr>
        <p:spPr>
          <a:xfrm>
            <a:off x="610870" y="1408430"/>
            <a:ext cx="7921625" cy="4704080"/>
          </a:xfrm>
          <a:prstGeom prst="rect">
            <a:avLst/>
          </a:prstGeom>
        </p:spPr>
        <p:txBody>
          <a:bodyPr/>
          <a:lstStyle/>
          <a:p>
            <a:pPr marL="457200" indent="-457200">
              <a:buFont typeface="Arial" panose="020B0604020202090204" pitchFamily="34" charset="0"/>
              <a:buChar char="•"/>
            </a:pPr>
            <a:r>
              <a:rPr lang="en-US">
                <a:latin typeface="Times New Roman Regular" panose="02020603050405020304" charset="0"/>
                <a:ea typeface="黑体"/>
                <a:cs typeface="Times New Roman Regular" panose="02020603050405020304" charset="0"/>
                <a:sym typeface="黑体"/>
              </a:rPr>
              <a:t>Multiple Sequence Alignment, MSA</a:t>
            </a:r>
            <a:endParaRPr>
              <a:latin typeface="Times New Roman Regular" panose="02020603050405020304" charset="0"/>
              <a:ea typeface="黑体"/>
              <a:cs typeface="Times New Roman Regular" panose="02020603050405020304" charset="0"/>
              <a:sym typeface="黑体"/>
            </a:endParaRPr>
          </a:p>
          <a:p>
            <a:pPr marL="457200" indent="-457200">
              <a:buFont typeface="Arial" panose="020B0604020202090204" pitchFamily="34" charset="0"/>
              <a:buChar char="•"/>
            </a:pPr>
            <a:r>
              <a:rPr>
                <a:latin typeface="Times New Roman Regular" panose="02020603050405020304" charset="0"/>
                <a:ea typeface="黑体"/>
                <a:cs typeface="Times New Roman Regular" panose="02020603050405020304" charset="0"/>
                <a:sym typeface="黑体"/>
              </a:rPr>
              <a:t>把多序列比对看做一张二维表，表中每一行代表一个序列，每一列代表一个残基位置。将序列依照下列规则填入表中：</a:t>
            </a:r>
            <a:endParaRPr>
              <a:latin typeface="Times New Roman Regular" panose="02020603050405020304" charset="0"/>
              <a:ea typeface="黑体"/>
              <a:cs typeface="Times New Roman Regular" panose="02020603050405020304" charset="0"/>
              <a:sym typeface="黑体"/>
            </a:endParaRPr>
          </a:p>
          <a:p>
            <a:r>
              <a:rPr>
                <a:latin typeface="Times New Roman Regular" panose="02020603050405020304" charset="0"/>
                <a:cs typeface="Times New Roman Regular" panose="02020603050405020304" charset="0"/>
              </a:rPr>
              <a:t>1</a:t>
            </a:r>
            <a:r>
              <a:rPr>
                <a:latin typeface="Times New Roman Regular" panose="02020603050405020304" charset="0"/>
                <a:ea typeface="黑体"/>
                <a:cs typeface="Times New Roman Regular" panose="02020603050405020304" charset="0"/>
                <a:sym typeface="黑体"/>
              </a:rPr>
              <a:t>、一个序列所有残基的相对位置保持不变；</a:t>
            </a:r>
            <a:endParaRPr>
              <a:latin typeface="Times New Roman Regular" panose="02020603050405020304" charset="0"/>
              <a:ea typeface="黑体"/>
              <a:cs typeface="Times New Roman Regular" panose="02020603050405020304" charset="0"/>
              <a:sym typeface="黑体"/>
            </a:endParaRPr>
          </a:p>
          <a:p>
            <a:r>
              <a:rPr>
                <a:latin typeface="Times New Roman Regular" panose="02020603050405020304" charset="0"/>
                <a:cs typeface="Times New Roman Regular" panose="02020603050405020304" charset="0"/>
              </a:rPr>
              <a:t>2</a:t>
            </a:r>
            <a:r>
              <a:rPr>
                <a:latin typeface="Times New Roman Regular" panose="02020603050405020304" charset="0"/>
                <a:ea typeface="黑体"/>
                <a:cs typeface="Times New Roman Regular" panose="02020603050405020304" charset="0"/>
                <a:sym typeface="黑体"/>
              </a:rPr>
              <a:t>、将不同序列间相同或相似的残基放入同一列，即尽可能将序列间相同或相似残基上下对齐。</a:t>
            </a:r>
            <a:endParaRPr>
              <a:latin typeface="Times New Roman Regular" panose="02020603050405020304" charset="0"/>
              <a:ea typeface="黑体"/>
              <a:cs typeface="Times New Roman Regular" panose="02020603050405020304" charset="0"/>
              <a:sym typeface="黑体"/>
            </a:endParaRPr>
          </a:p>
          <a:p>
            <a:endParaRPr>
              <a:latin typeface="Times New Roman Regular" panose="02020603050405020304" charset="0"/>
              <a:ea typeface="黑体"/>
              <a:cs typeface="Times New Roman Regular" panose="02020603050405020304" charset="0"/>
              <a:sym typeface="黑体"/>
            </a:endParaRPr>
          </a:p>
        </p:txBody>
      </p:sp>
      <p:sp>
        <p:nvSpPr>
          <p:cNvPr id="1289"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3"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aphicFrame>
        <p:nvGraphicFramePr>
          <p:cNvPr id="1294" name="Group 302"/>
          <p:cNvGraphicFramePr/>
          <p:nvPr/>
        </p:nvGraphicFramePr>
        <p:xfrm>
          <a:off x="468312" y="479425"/>
          <a:ext cx="8153401" cy="3886202"/>
        </p:xfrm>
        <a:graphic>
          <a:graphicData uri="http://schemas.openxmlformats.org/drawingml/2006/table">
            <a:tbl>
              <a:tblPr>
                <a:tableStyleId>{4C3C2611-4C71-4FC5-86AE-919BDF0F9419}</a:tableStyleId>
              </a:tblPr>
              <a:tblGrid>
                <a:gridCol w="741363"/>
                <a:gridCol w="739775"/>
                <a:gridCol w="741362"/>
                <a:gridCol w="742950"/>
                <a:gridCol w="741363"/>
                <a:gridCol w="739775"/>
                <a:gridCol w="741362"/>
                <a:gridCol w="742950"/>
                <a:gridCol w="741363"/>
                <a:gridCol w="739775"/>
                <a:gridCol w="741362"/>
              </a:tblGrid>
              <a:tr h="557213">
                <a:tc>
                  <a:txBody>
                    <a:bodyPr/>
                    <a:lstStyle/>
                    <a:p>
                      <a:pPr algn="just">
                        <a:spcBef>
                          <a:spcPts val="800"/>
                        </a:spcBef>
                        <a:defRPr sz="2600" b="1">
                          <a:latin typeface="Times New Roman" panose="02020603050405020304"/>
                          <a:ea typeface="Times New Roman" panose="02020603050405020304"/>
                          <a:cs typeface="Times New Roman" panose="02020603050405020304"/>
                          <a:sym typeface="Times New Roman" panose="02020603050405020304"/>
                        </a:defRPr>
                      </a:pPr>
                    </a:p>
                  </a:txBody>
                  <a:tcPr marL="45720" marR="45720" anchor="t" anchorCtr="0" horzOverflow="overflow">
                    <a:lnL w="12700">
                      <a:miter lim="400000"/>
                    </a:lnL>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3</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4</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5</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6</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7</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8</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9</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10</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r>
              <a:tr h="554038">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I</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Y</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D</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V</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E</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L</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r>
              <a:tr h="555625">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II</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Y</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D</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E</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L</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r>
              <a:tr h="552450">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III</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F</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E</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I</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L</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V</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E</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L</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r>
              <a:tr h="555625">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IV</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F</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D</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I</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L</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V</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Q</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V</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r>
              <a:tr h="554038">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V</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Y</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E</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G</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V</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V</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Q</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A</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lstStyle/>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L</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r>
              <a:tr h="557213">
                <a:tc>
                  <a:txBody>
                    <a:bodyPr/>
                    <a:lstStyle/>
                    <a:p>
                      <a:pPr algn="just">
                        <a:spcBef>
                          <a:spcPts val="800"/>
                        </a:spcBef>
                        <a:defRPr sz="2600" b="1">
                          <a:latin typeface="Times New Roman" panose="02020603050405020304"/>
                          <a:ea typeface="Times New Roman" panose="02020603050405020304"/>
                          <a:cs typeface="Times New Roman" panose="02020603050405020304"/>
                          <a:sym typeface="Times New Roman" panose="02020603050405020304"/>
                        </a:defRPr>
                      </a:pPr>
                    </a:p>
                  </a:txBody>
                  <a:tcPr marL="45720" marR="45720" anchor="t" anchorCtr="0" horzOverflow="overflow">
                    <a:lnL w="12700">
                      <a:miter lim="400000"/>
                    </a:lnL>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y</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d</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G</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G</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A/I</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V/L</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V</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e</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A</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200"/>
                        </a:spcBef>
                        <a:defRPr sz="1800"/>
                      </a:pPr>
                      <a:r>
                        <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rPr>
                        <a:t>l</a:t>
                      </a:r>
                      <a:endParaRPr sz="2600" b="1">
                        <a:solidFill>
                          <a:srgbClr val="FF0000"/>
                        </a:solidFill>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r>
            </a:tbl>
          </a:graphicData>
        </a:graphic>
      </p:graphicFrame>
      <p:sp>
        <p:nvSpPr>
          <p:cNvPr id="1295" name="矩形 6"/>
          <p:cNvSpPr txBox="1"/>
          <p:nvPr/>
        </p:nvSpPr>
        <p:spPr>
          <a:xfrm>
            <a:off x="656907" y="4364990"/>
            <a:ext cx="7830186" cy="1767841"/>
          </a:xfrm>
          <a:prstGeom prst="rect">
            <a:avLst/>
          </a:prstGeom>
          <a:ln w="12700">
            <a:miter lim="400000"/>
          </a:ln>
        </p:spPr>
        <p:txBody>
          <a:bodyPr lIns="45719" rIns="45719">
            <a:spAutoFit/>
          </a:bodyPr>
          <a:lstStyle>
            <a:lvl1pPr algn="just">
              <a:lnSpc>
                <a:spcPct val="150000"/>
              </a:lnSpc>
              <a:defRPr sz="2400">
                <a:solidFill>
                  <a:srgbClr val="FF0000"/>
                </a:solidFill>
                <a:latin typeface="黑体"/>
                <a:ea typeface="黑体"/>
                <a:cs typeface="黑体"/>
                <a:sym typeface="黑体"/>
              </a:defRPr>
            </a:lvl1pPr>
          </a:lstStyle>
          <a:p>
            <a:r>
              <a:t>调和序列：多序列比对的最终结果可以用一个调和序列表示，有时也称假想序列，通常加在比对后所有序列下面。调和序列的残基是由对应的同一列残基归纳而得到。</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iterate type="el">
                                    <p:tmAbs val="0"/>
                                  </p:iterate>
                                  <p:childTnLst>
                                    <p:set>
                                      <p:cBhvr>
                                        <p:cTn id="6" dur="indefinite" fill="hold"/>
                                        <p:tgtEl>
                                          <p:spTgt spid="1295"/>
                                        </p:tgtEl>
                                        <p:attrNameLst>
                                          <p:attrName>style.visibility</p:attrName>
                                        </p:attrNameLst>
                                      </p:cBhvr>
                                      <p:to>
                                        <p:strVal val="visible"/>
                                      </p:to>
                                    </p:set>
                                    <p:animEffect transition="in" filter="fade">
                                      <p:cBhvr>
                                        <p:cTn id="7" dur="500"/>
                                        <p:tgtEl>
                                          <p:spTgt spid="12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295" grpId="1" animBg="1" advAuto="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7" name="标题 3"/>
          <p:cNvSpPr txBox="1"/>
          <p:nvPr>
            <p:ph type="title"/>
          </p:nvPr>
        </p:nvSpPr>
        <p:spPr>
          <a:xfrm>
            <a:off x="611187" y="404813"/>
            <a:ext cx="7489826" cy="749301"/>
          </a:xfrm>
          <a:prstGeom prst="rect">
            <a:avLst/>
          </a:prstGeom>
        </p:spPr>
        <p:txBody>
          <a:bodyPr/>
          <a:lstStyle/>
          <a:p>
            <a:r>
              <a:rPr>
                <a:latin typeface="黑体"/>
                <a:ea typeface="黑体"/>
                <a:cs typeface="黑体"/>
                <a:sym typeface="黑体"/>
              </a:rPr>
              <a:t>特点</a:t>
            </a:r>
            <a:r>
              <a:t>-</a:t>
            </a:r>
            <a:r>
              <a:rPr>
                <a:latin typeface="黑体"/>
                <a:ea typeface="黑体"/>
                <a:cs typeface="黑体"/>
                <a:sym typeface="黑体"/>
              </a:rPr>
              <a:t>算法复杂性</a:t>
            </a:r>
            <a:endParaRPr>
              <a:latin typeface="黑体"/>
              <a:ea typeface="黑体"/>
              <a:cs typeface="黑体"/>
              <a:sym typeface="黑体"/>
            </a:endParaRPr>
          </a:p>
        </p:txBody>
      </p:sp>
      <p:sp>
        <p:nvSpPr>
          <p:cNvPr id="1298" name="内容占位符 1"/>
          <p:cNvSpPr txBox="1"/>
          <p:nvPr>
            <p:ph type="body" idx="1"/>
          </p:nvPr>
        </p:nvSpPr>
        <p:spPr>
          <a:xfrm>
            <a:off x="611187" y="1646238"/>
            <a:ext cx="7921626" cy="4465638"/>
          </a:xfrm>
          <a:prstGeom prst="rect">
            <a:avLst/>
          </a:prstGeom>
        </p:spPr>
        <p:txBody>
          <a:bodyPr/>
          <a:lstStyle/>
          <a:p>
            <a:r>
              <a:rPr>
                <a:latin typeface="黑体"/>
                <a:ea typeface="黑体"/>
                <a:cs typeface="黑体"/>
                <a:sym typeface="黑体"/>
              </a:rPr>
              <a:t>双序列比对时间与两条序列的长度有关，即与序列长度的乘积成正比，用</a:t>
            </a:r>
            <a:r>
              <a:t>O(m1m2)</a:t>
            </a:r>
            <a:r>
              <a:rPr>
                <a:latin typeface="黑体"/>
                <a:ea typeface="黑体"/>
                <a:cs typeface="黑体"/>
                <a:sym typeface="黑体"/>
              </a:rPr>
              <a:t>表示。</a:t>
            </a:r>
            <a:r>
              <a:t>m1</a:t>
            </a:r>
            <a:r>
              <a:rPr>
                <a:latin typeface="黑体"/>
                <a:ea typeface="黑体"/>
                <a:cs typeface="黑体"/>
                <a:sym typeface="黑体"/>
              </a:rPr>
              <a:t>，</a:t>
            </a:r>
            <a:r>
              <a:t>m2</a:t>
            </a:r>
            <a:r>
              <a:rPr>
                <a:latin typeface="黑体"/>
                <a:ea typeface="黑体"/>
                <a:cs typeface="黑体"/>
                <a:sym typeface="黑体"/>
              </a:rPr>
              <a:t>为序列长度；</a:t>
            </a:r>
            <a:endParaRPr>
              <a:latin typeface="黑体"/>
              <a:ea typeface="黑体"/>
              <a:cs typeface="黑体"/>
              <a:sym typeface="黑体"/>
            </a:endParaRPr>
          </a:p>
          <a:p>
            <a:r>
              <a:rPr>
                <a:latin typeface="黑体"/>
                <a:ea typeface="黑体"/>
                <a:cs typeface="黑体"/>
                <a:sym typeface="黑体"/>
              </a:rPr>
              <a:t>若三条序列比对，我们可以理解为将双序列比对的二维空间扩展到三维空间，用</a:t>
            </a:r>
            <a:r>
              <a:t>O(m1m2m3)</a:t>
            </a:r>
            <a:r>
              <a:rPr>
                <a:latin typeface="黑体"/>
                <a:ea typeface="黑体"/>
                <a:cs typeface="黑体"/>
                <a:sym typeface="黑体"/>
              </a:rPr>
              <a:t>表示；</a:t>
            </a:r>
            <a:endParaRPr>
              <a:latin typeface="黑体"/>
              <a:ea typeface="黑体"/>
              <a:cs typeface="黑体"/>
              <a:sym typeface="黑体"/>
            </a:endParaRPr>
          </a:p>
          <a:p>
            <a:r>
              <a:rPr>
                <a:latin typeface="黑体"/>
                <a:ea typeface="黑体"/>
                <a:cs typeface="黑体"/>
                <a:sym typeface="黑体"/>
              </a:rPr>
              <a:t>而</a:t>
            </a:r>
            <a:r>
              <a:t>n</a:t>
            </a:r>
            <a:r>
              <a:rPr>
                <a:latin typeface="黑体"/>
                <a:ea typeface="黑体"/>
                <a:cs typeface="黑体"/>
                <a:sym typeface="黑体"/>
              </a:rPr>
              <a:t>条序列比对，我们可以扩展到</a:t>
            </a:r>
            <a:r>
              <a:t>n</a:t>
            </a:r>
            <a:r>
              <a:rPr>
                <a:latin typeface="黑体"/>
                <a:ea typeface="黑体"/>
                <a:cs typeface="黑体"/>
                <a:sym typeface="黑体"/>
              </a:rPr>
              <a:t>维空间，用</a:t>
            </a:r>
            <a:r>
              <a:t>O(mn)</a:t>
            </a:r>
            <a:r>
              <a:rPr>
                <a:latin typeface="黑体"/>
                <a:ea typeface="黑体"/>
                <a:cs typeface="黑体"/>
                <a:sym typeface="黑体"/>
              </a:rPr>
              <a:t>来表示，</a:t>
            </a:r>
            <a:r>
              <a:t>n</a:t>
            </a:r>
            <a:r>
              <a:rPr>
                <a:latin typeface="黑体"/>
                <a:ea typeface="黑体"/>
                <a:cs typeface="黑体"/>
                <a:sym typeface="黑体"/>
              </a:rPr>
              <a:t>表示序列数，</a:t>
            </a:r>
            <a:r>
              <a:t>m</a:t>
            </a:r>
            <a:r>
              <a:rPr>
                <a:latin typeface="黑体"/>
                <a:ea typeface="黑体"/>
                <a:cs typeface="黑体"/>
                <a:sym typeface="黑体"/>
              </a:rPr>
              <a:t>表示序列长度。</a:t>
            </a:r>
            <a:endParaRPr>
              <a:latin typeface="黑体"/>
              <a:ea typeface="黑体"/>
              <a:cs typeface="黑体"/>
              <a:sym typeface="黑体"/>
            </a:endParaRPr>
          </a:p>
        </p:txBody>
      </p:sp>
      <p:sp>
        <p:nvSpPr>
          <p:cNvPr id="1299" name="灯片编号占位符 2"/>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1" name="标题 1"/>
          <p:cNvSpPr txBox="1"/>
          <p:nvPr>
            <p:ph type="title"/>
          </p:nvPr>
        </p:nvSpPr>
        <p:spPr>
          <a:xfrm>
            <a:off x="611187" y="404813"/>
            <a:ext cx="7489826" cy="749301"/>
          </a:xfrm>
          <a:prstGeom prst="rect">
            <a:avLst/>
          </a:prstGeom>
        </p:spPr>
        <p:txBody>
          <a:bodyPr/>
          <a:lstStyle/>
          <a:p>
            <a:r>
              <a:rPr>
                <a:latin typeface="黑体"/>
                <a:ea typeface="黑体"/>
                <a:cs typeface="黑体"/>
                <a:sym typeface="黑体"/>
              </a:rPr>
              <a:t>方法</a:t>
            </a:r>
            <a:r>
              <a:t>1-</a:t>
            </a:r>
            <a:r>
              <a:rPr>
                <a:latin typeface="黑体"/>
                <a:ea typeface="黑体"/>
                <a:cs typeface="黑体"/>
                <a:sym typeface="黑体"/>
              </a:rPr>
              <a:t>手工比对法</a:t>
            </a:r>
            <a:endParaRPr>
              <a:latin typeface="黑体"/>
              <a:ea typeface="黑体"/>
              <a:cs typeface="黑体"/>
              <a:sym typeface="黑体"/>
            </a:endParaRPr>
          </a:p>
        </p:txBody>
      </p:sp>
      <p:sp>
        <p:nvSpPr>
          <p:cNvPr id="1302" name="内容占位符 2"/>
          <p:cNvSpPr txBox="1"/>
          <p:nvPr>
            <p:ph type="body" idx="1"/>
          </p:nvPr>
        </p:nvSpPr>
        <p:spPr>
          <a:xfrm>
            <a:off x="611187" y="1646238"/>
            <a:ext cx="7921626" cy="4465638"/>
          </a:xfrm>
          <a:prstGeom prst="rect">
            <a:avLst/>
          </a:prstGeom>
        </p:spPr>
        <p:txBody>
          <a:bodyPr/>
          <a:lstStyle/>
          <a:p>
            <a:pPr>
              <a:lnSpc>
                <a:spcPct val="150000"/>
              </a:lnSpc>
            </a:pPr>
            <a:r>
              <a:rPr>
                <a:latin typeface="黑体"/>
                <a:ea typeface="黑体"/>
                <a:cs typeface="黑体"/>
                <a:sym typeface="黑体"/>
              </a:rPr>
              <a:t>在多序列比对中，很多计算机比对结果不能够很好的表现出序列的相似成度，损失一部分有用的进化相关的信息。因此，</a:t>
            </a:r>
            <a:r>
              <a:rPr>
                <a:solidFill>
                  <a:srgbClr val="FF0000"/>
                </a:solidFill>
                <a:latin typeface="黑体"/>
                <a:ea typeface="黑体"/>
                <a:cs typeface="黑体"/>
                <a:sym typeface="黑体"/>
              </a:rPr>
              <a:t>通过手工的方法，将这些结果进一步调整</a:t>
            </a:r>
            <a:r>
              <a:rPr>
                <a:latin typeface="黑体"/>
                <a:ea typeface="黑体"/>
                <a:cs typeface="黑体"/>
                <a:sym typeface="黑体"/>
              </a:rPr>
              <a:t>，然后再进行比对，将会获得更好的比对结果，更有利于寻找一组序列中的共同序列或共同模块。</a:t>
            </a:r>
            <a:endParaRPr>
              <a:latin typeface="黑体"/>
              <a:ea typeface="黑体"/>
              <a:cs typeface="黑体"/>
              <a:sym typeface="黑体"/>
            </a:endParaRPr>
          </a:p>
        </p:txBody>
      </p:sp>
      <p:sp>
        <p:nvSpPr>
          <p:cNvPr id="1303"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5" name="标题 5"/>
          <p:cNvSpPr txBox="1"/>
          <p:nvPr>
            <p:ph type="title"/>
          </p:nvPr>
        </p:nvSpPr>
        <p:spPr>
          <a:xfrm>
            <a:off x="611187" y="404813"/>
            <a:ext cx="7489826" cy="749301"/>
          </a:xfrm>
          <a:prstGeom prst="rect">
            <a:avLst/>
          </a:prstGeom>
        </p:spPr>
        <p:txBody>
          <a:bodyPr/>
          <a:lstStyle>
            <a:lvl1pPr>
              <a:defRPr>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颜色设置</a:t>
            </a:r>
            <a:endParaRPr>
              <a:latin typeface="黑体"/>
              <a:ea typeface="黑体"/>
              <a:cs typeface="黑体"/>
              <a:sym typeface="黑体"/>
            </a:endParaRPr>
          </a:p>
        </p:txBody>
      </p:sp>
      <p:sp>
        <p:nvSpPr>
          <p:cNvPr id="1306" name="内容占位符 4"/>
          <p:cNvSpPr txBox="1"/>
          <p:nvPr>
            <p:ph type="body" idx="1"/>
          </p:nvPr>
        </p:nvSpPr>
        <p:spPr>
          <a:xfrm>
            <a:off x="611187" y="1646238"/>
            <a:ext cx="7921626" cy="4465638"/>
          </a:xfrm>
          <a:prstGeom prst="rect">
            <a:avLst/>
          </a:prstGeom>
        </p:spPr>
        <p:txBody>
          <a:bodyPr/>
          <a:lstStyle>
            <a:lvl1pPr>
              <a:lnSpc>
                <a:spcPct val="150000"/>
              </a:lnSpc>
              <a:defRPr>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颜色的选择对比对结果的显示也是非常重要的。如果选择不适当，结果看起来会很不直观，会使比对结果中一些有用的信息丢失。相反如果选择得当，就能从序列对比结果中迅速找到某些重要的结构模式和功能位点。</a:t>
            </a:r>
            <a:endParaRPr>
              <a:latin typeface="黑体"/>
              <a:ea typeface="黑体"/>
              <a:cs typeface="黑体"/>
              <a:sym typeface="黑体"/>
            </a:endParaRPr>
          </a:p>
        </p:txBody>
      </p:sp>
      <p:sp>
        <p:nvSpPr>
          <p:cNvPr id="1307"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9" name="标题 1"/>
          <p:cNvSpPr txBox="1"/>
          <p:nvPr>
            <p:ph type="title"/>
          </p:nvPr>
        </p:nvSpPr>
        <p:spPr>
          <a:xfrm>
            <a:off x="611187" y="404813"/>
            <a:ext cx="7489826" cy="749301"/>
          </a:xfrm>
          <a:prstGeom prst="rect">
            <a:avLst/>
          </a:prstGeom>
        </p:spPr>
        <p:txBody>
          <a:bodyPr/>
          <a:lstStyle>
            <a:lvl1pPr>
              <a:defRPr>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氨基酸分类方法及代表色</a:t>
            </a:r>
            <a:endParaRPr>
              <a:latin typeface="黑体"/>
              <a:ea typeface="黑体"/>
              <a:cs typeface="黑体"/>
              <a:sym typeface="黑体"/>
            </a:endParaRPr>
          </a:p>
        </p:txBody>
      </p:sp>
      <p:sp>
        <p:nvSpPr>
          <p:cNvPr id="1310"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graphicFrame>
        <p:nvGraphicFramePr>
          <p:cNvPr id="1311" name="Group 111"/>
          <p:cNvGraphicFramePr/>
          <p:nvPr/>
        </p:nvGraphicFramePr>
        <p:xfrm>
          <a:off x="539750" y="1557019"/>
          <a:ext cx="8229600" cy="4508822"/>
        </p:xfrm>
        <a:graphic>
          <a:graphicData uri="http://schemas.openxmlformats.org/drawingml/2006/table">
            <a:tbl>
              <a:tblPr>
                <a:tableStyleId>{4C3C2611-4C71-4FC5-86AE-919BDF0F9419}</a:tableStyleId>
              </a:tblPr>
              <a:tblGrid>
                <a:gridCol w="4752340"/>
                <a:gridCol w="2258060"/>
                <a:gridCol w="1219200"/>
              </a:tblGrid>
              <a:tr h="563880">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残基种类</a:t>
                      </a:r>
                      <a:endParaRPr>
                        <a:latin typeface="黑体"/>
                        <a:ea typeface="黑体"/>
                        <a:cs typeface="黑体"/>
                        <a:sym typeface="黑体"/>
                      </a:endParaRPr>
                    </a:p>
                  </a:txBody>
                  <a:tcPr marL="45720" marR="45720" anchor="t" anchorCtr="0" horzOverflow="overflow">
                    <a:lnL w="12700">
                      <a:miter lim="400000"/>
                    </a:lnL>
                    <a:lnR w="12700">
                      <a:miter lim="400000"/>
                    </a:lnR>
                    <a:lnT w="28575">
                      <a:solidFill>
                        <a:srgbClr val="000000"/>
                      </a:solidFill>
                    </a:lnT>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残基特性</a:t>
                      </a:r>
                      <a:endParaRPr>
                        <a:latin typeface="黑体"/>
                        <a:ea typeface="黑体"/>
                        <a:cs typeface="黑体"/>
                        <a:sym typeface="黑体"/>
                      </a:endParaRPr>
                    </a:p>
                  </a:txBody>
                  <a:tcPr marL="45720" marR="45720" anchor="t" anchorCtr="0" horzOverflow="overflow">
                    <a:lnL w="12700">
                      <a:miter lim="400000"/>
                    </a:lnL>
                    <a:lnR w="12700">
                      <a:miter lim="400000"/>
                    </a:lnR>
                    <a:lnT w="28575">
                      <a:solidFill>
                        <a:srgbClr val="000000"/>
                      </a:solidFill>
                    </a:lnT>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颜色</a:t>
                      </a:r>
                      <a:endParaRPr>
                        <a:latin typeface="黑体"/>
                        <a:ea typeface="黑体"/>
                        <a:cs typeface="黑体"/>
                        <a:sym typeface="黑体"/>
                      </a:endParaRPr>
                    </a:p>
                  </a:txBody>
                  <a:tcPr marL="45720" marR="45720" anchor="t" anchorCtr="0" horzOverflow="overflow">
                    <a:lnL w="12700">
                      <a:miter lim="400000"/>
                    </a:lnL>
                    <a:lnR w="12700">
                      <a:miter lim="400000"/>
                    </a:lnR>
                    <a:lnT w="28575">
                      <a:solidFill>
                        <a:srgbClr val="000000"/>
                      </a:solidFill>
                    </a:lnT>
                  </a:tcPr>
                </a:tc>
              </a:tr>
              <a:tr h="563563">
                <a:tc>
                  <a:txBody>
                    <a:bodyPr/>
                    <a:lstStyle/>
                    <a:p>
                      <a:pPr algn="just">
                        <a:spcBef>
                          <a:spcPts val="1000"/>
                        </a:spcBef>
                        <a:defRPr sz="1800"/>
                      </a:pPr>
                      <a:r>
                        <a:rPr sz="2200" b="1">
                          <a:latin typeface="Times New Roman" panose="02020603050405020304"/>
                          <a:ea typeface="Times New Roman" panose="02020603050405020304"/>
                          <a:cs typeface="Times New Roman" panose="02020603050405020304"/>
                          <a:sym typeface="Times New Roman" panose="02020603050405020304"/>
                        </a:rPr>
                        <a:t>Asp(D), Glu(E)</a:t>
                      </a:r>
                      <a:endParaRPr sz="22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酸性</a:t>
                      </a:r>
                      <a:endParaRPr>
                        <a:latin typeface="黑体"/>
                        <a:ea typeface="黑体"/>
                        <a:cs typeface="黑体"/>
                        <a:sym typeface="黑体"/>
                      </a:endParaRPr>
                    </a:p>
                  </a:txBody>
                  <a:tcPr marL="45720" marR="45720" anchor="t" anchorCtr="0" horzOverflow="overflow">
                    <a:lnL w="12700">
                      <a:miter lim="400000"/>
                    </a:lnL>
                    <a:lnR w="12700">
                      <a:miter lim="400000"/>
                    </a:lnR>
                    <a:lnB w="12700">
                      <a:miter lim="400000"/>
                    </a:lnB>
                  </a:tcPr>
                </a:tc>
                <a:tc>
                  <a:txBody>
                    <a:bodyPr/>
                    <a:lstStyle/>
                    <a:p>
                      <a:pPr algn="just">
                        <a:spcBef>
                          <a:spcPts val="1000"/>
                        </a:spcBef>
                        <a:defRPr sz="2200">
                          <a:solidFill>
                            <a:srgbClr val="FF0000"/>
                          </a:solidFill>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红色</a:t>
                      </a:r>
                      <a:endParaRPr>
                        <a:latin typeface="黑体"/>
                        <a:ea typeface="黑体"/>
                        <a:cs typeface="黑体"/>
                        <a:sym typeface="黑体"/>
                      </a:endParaRPr>
                    </a:p>
                  </a:txBody>
                  <a:tcPr marL="45720" marR="45720" anchor="t" anchorCtr="0" horzOverflow="overflow">
                    <a:lnL w="12700">
                      <a:miter lim="400000"/>
                    </a:lnL>
                    <a:lnR w="12700">
                      <a:miter lim="400000"/>
                    </a:lnR>
                    <a:lnB w="12700">
                      <a:miter lim="400000"/>
                    </a:lnB>
                  </a:tcPr>
                </a:tc>
              </a:tr>
              <a:tr h="563563">
                <a:tc>
                  <a:txBody>
                    <a:bodyPr/>
                    <a:lstStyle/>
                    <a:p>
                      <a:pPr algn="just">
                        <a:spcBef>
                          <a:spcPts val="1000"/>
                        </a:spcBef>
                        <a:defRPr sz="1800"/>
                      </a:pPr>
                      <a:r>
                        <a:rPr sz="2200" b="1">
                          <a:latin typeface="Times New Roman" panose="02020603050405020304"/>
                          <a:ea typeface="Times New Roman" panose="02020603050405020304"/>
                          <a:cs typeface="Times New Roman" panose="02020603050405020304"/>
                          <a:sym typeface="Times New Roman" panose="02020603050405020304"/>
                        </a:rPr>
                        <a:t>His(H), Arg(R),  Lys(K)</a:t>
                      </a:r>
                      <a:endParaRPr sz="22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碱性</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solidFill>
                            <a:srgbClr val="073E87"/>
                          </a:solidFill>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蓝色</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r>
              <a:tr h="563563">
                <a:tc>
                  <a:txBody>
                    <a:bodyPr/>
                    <a:lstStyle/>
                    <a:p>
                      <a:pPr algn="just">
                        <a:spcBef>
                          <a:spcPts val="1000"/>
                        </a:spcBef>
                        <a:defRPr sz="1800"/>
                      </a:pPr>
                      <a:r>
                        <a:rPr sz="2200" b="1">
                          <a:latin typeface="Times New Roman" panose="02020603050405020304"/>
                          <a:ea typeface="Times New Roman" panose="02020603050405020304"/>
                          <a:cs typeface="Times New Roman" panose="02020603050405020304"/>
                          <a:sym typeface="Times New Roman" panose="02020603050405020304"/>
                        </a:rPr>
                        <a:t>Ser(S), Thr(T), Asn(N), Gln(Q)</a:t>
                      </a:r>
                      <a:endParaRPr sz="22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极性</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solidFill>
                            <a:srgbClr val="00B050"/>
                          </a:solidFill>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绿色</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r>
              <a:tr h="563563">
                <a:tc>
                  <a:txBody>
                    <a:bodyPr/>
                    <a:lstStyle/>
                    <a:p>
                      <a:pPr algn="just">
                        <a:spcBef>
                          <a:spcPts val="1000"/>
                        </a:spcBef>
                        <a:defRPr sz="1800"/>
                      </a:pPr>
                      <a:r>
                        <a:rPr sz="2200" b="1">
                          <a:latin typeface="Times New Roman" panose="02020603050405020304"/>
                          <a:ea typeface="Times New Roman" panose="02020603050405020304"/>
                          <a:cs typeface="Times New Roman" panose="02020603050405020304"/>
                          <a:sym typeface="Times New Roman" panose="02020603050405020304"/>
                        </a:rPr>
                        <a:t>Ala(A), Val(V), Leu(L), Ile(I), Met(M)</a:t>
                      </a:r>
                      <a:endParaRPr sz="22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疏水性，带支链</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白色</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r>
              <a:tr h="563563">
                <a:tc>
                  <a:txBody>
                    <a:bodyPr/>
                    <a:lstStyle/>
                    <a:p>
                      <a:pPr algn="just">
                        <a:spcBef>
                          <a:spcPts val="1000"/>
                        </a:spcBef>
                        <a:defRPr sz="1800"/>
                      </a:pPr>
                      <a:r>
                        <a:rPr sz="2200" b="1">
                          <a:latin typeface="Times New Roman" panose="02020603050405020304"/>
                          <a:ea typeface="Times New Roman" panose="02020603050405020304"/>
                          <a:cs typeface="Times New Roman" panose="02020603050405020304"/>
                          <a:sym typeface="Times New Roman" panose="02020603050405020304"/>
                        </a:rPr>
                        <a:t>Phe(F), Tyr(Y), Trp(W)</a:t>
                      </a:r>
                      <a:endParaRPr sz="22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疏水性，带苯环</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solidFill>
                            <a:srgbClr val="7030A0"/>
                          </a:solidFill>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紫色</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r>
              <a:tr h="563563">
                <a:tc>
                  <a:txBody>
                    <a:bodyPr/>
                    <a:lstStyle/>
                    <a:p>
                      <a:pPr algn="just">
                        <a:spcBef>
                          <a:spcPts val="1000"/>
                        </a:spcBef>
                        <a:defRPr sz="1800"/>
                      </a:pPr>
                      <a:r>
                        <a:rPr sz="2200" b="1">
                          <a:latin typeface="Times New Roman" panose="02020603050405020304"/>
                          <a:ea typeface="Times New Roman" panose="02020603050405020304"/>
                          <a:cs typeface="Times New Roman" panose="02020603050405020304"/>
                          <a:sym typeface="Times New Roman" panose="02020603050405020304"/>
                        </a:rPr>
                        <a:t>Pro(P), Gly(G)</a:t>
                      </a:r>
                      <a:endParaRPr sz="22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侧链结构特殊</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c>
                  <a:txBody>
                    <a:bodyPr/>
                    <a:lstStyle/>
                    <a:p>
                      <a:pPr algn="just">
                        <a:spcBef>
                          <a:spcPts val="1000"/>
                        </a:spcBef>
                        <a:defRPr sz="2200">
                          <a:solidFill>
                            <a:srgbClr val="C00000"/>
                          </a:solidFill>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棕色</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12700">
                      <a:miter lim="400000"/>
                    </a:lnB>
                  </a:tcPr>
                </a:tc>
              </a:tr>
              <a:tr h="563563">
                <a:tc>
                  <a:txBody>
                    <a:bodyPr/>
                    <a:lstStyle/>
                    <a:p>
                      <a:pPr algn="just">
                        <a:spcBef>
                          <a:spcPts val="1000"/>
                        </a:spcBef>
                        <a:defRPr sz="1800"/>
                      </a:pPr>
                      <a:r>
                        <a:rPr sz="2200" b="1">
                          <a:latin typeface="Times New Roman" panose="02020603050405020304"/>
                          <a:ea typeface="Times New Roman" panose="02020603050405020304"/>
                          <a:cs typeface="Times New Roman" panose="02020603050405020304"/>
                          <a:sym typeface="Times New Roman" panose="02020603050405020304"/>
                        </a:rPr>
                        <a:t>Cys(C)</a:t>
                      </a:r>
                      <a:endParaRPr sz="22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28575">
                      <a:solidFill>
                        <a:srgbClr val="000000"/>
                      </a:solidFill>
                    </a:lnB>
                  </a:tcPr>
                </a:tc>
                <a:tc>
                  <a:txBody>
                    <a:bodyPr/>
                    <a:lstStyle/>
                    <a:p>
                      <a:pPr algn="just">
                        <a:spcBef>
                          <a:spcPts val="1000"/>
                        </a:spcBef>
                        <a:defRPr sz="22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能形成二硫键</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28575">
                      <a:solidFill>
                        <a:srgbClr val="000000"/>
                      </a:solidFill>
                    </a:lnB>
                  </a:tcPr>
                </a:tc>
                <a:tc>
                  <a:txBody>
                    <a:bodyPr/>
                    <a:lstStyle/>
                    <a:p>
                      <a:pPr algn="just">
                        <a:spcBef>
                          <a:spcPts val="1000"/>
                        </a:spcBef>
                        <a:defRPr sz="2200">
                          <a:solidFill>
                            <a:srgbClr val="FFC000"/>
                          </a:solidFill>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黄色</a:t>
                      </a:r>
                      <a:endParaRPr>
                        <a:latin typeface="黑体"/>
                        <a:ea typeface="黑体"/>
                        <a:cs typeface="黑体"/>
                        <a:sym typeface="黑体"/>
                      </a:endParaRPr>
                    </a:p>
                  </a:txBody>
                  <a:tcPr marL="45720" marR="45720" anchor="t" anchorCtr="0" horzOverflow="overflow">
                    <a:lnL w="12700">
                      <a:miter lim="400000"/>
                    </a:lnL>
                    <a:lnR w="12700">
                      <a:miter lim="400000"/>
                    </a:lnR>
                    <a:lnT w="12700">
                      <a:miter lim="400000"/>
                    </a:lnT>
                    <a:lnB w="28575">
                      <a:solidFill>
                        <a:srgbClr val="000000"/>
                      </a:solidFill>
                    </a:lnB>
                  </a:tcPr>
                </a:tc>
              </a:tr>
            </a:tbl>
          </a:graphicData>
        </a:graphic>
      </p:graphicFrame>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4" name="Group 13"/>
          <p:cNvGrpSpPr/>
          <p:nvPr/>
        </p:nvGrpSpPr>
        <p:grpSpPr>
          <a:xfrm>
            <a:off x="179705" y="0"/>
            <a:ext cx="8778240" cy="6762750"/>
            <a:chOff x="283" y="0"/>
            <a:chExt cx="13824" cy="10650"/>
          </a:xfrm>
        </p:grpSpPr>
        <p:grpSp>
          <p:nvGrpSpPr>
            <p:cNvPr id="12" name="Group 11"/>
            <p:cNvGrpSpPr/>
            <p:nvPr/>
          </p:nvGrpSpPr>
          <p:grpSpPr>
            <a:xfrm>
              <a:off x="283" y="0"/>
              <a:ext cx="11820" cy="10650"/>
              <a:chOff x="1076" y="0"/>
              <a:chExt cx="11820" cy="10650"/>
            </a:xfrm>
          </p:grpSpPr>
          <p:pic>
            <p:nvPicPr>
              <p:cNvPr id="3" name="Picture 2" descr="Screen Shot 2025-05-19 at 08.46.37"/>
              <p:cNvPicPr>
                <a:picLocks noChangeAspect="1"/>
              </p:cNvPicPr>
              <p:nvPr/>
            </p:nvPicPr>
            <p:blipFill>
              <a:blip r:embed="rId1"/>
              <a:stretch>
                <a:fillRect/>
              </a:stretch>
            </p:blipFill>
            <p:spPr>
              <a:xfrm>
                <a:off x="1076" y="0"/>
                <a:ext cx="11820" cy="10650"/>
              </a:xfrm>
              <a:prstGeom prst="rect">
                <a:avLst/>
              </a:prstGeom>
            </p:spPr>
          </p:pic>
          <p:cxnSp>
            <p:nvCxnSpPr>
              <p:cNvPr id="8" name="Straight Connector 7"/>
              <p:cNvCxnSpPr/>
              <p:nvPr/>
            </p:nvCxnSpPr>
            <p:spPr>
              <a:xfrm>
                <a:off x="1106" y="1204"/>
                <a:ext cx="11790" cy="16"/>
              </a:xfrm>
              <a:prstGeom prst="line">
                <a:avLst/>
              </a:prstGeom>
              <a:noFill/>
              <a:ln w="47625" cap="flat">
                <a:solidFill>
                  <a:srgbClr val="FF0000"/>
                </a:solidFill>
                <a:prstDash val="solid"/>
                <a:round/>
              </a:ln>
            </p:spPr>
            <p:style>
              <a:lnRef idx="0">
                <a:srgbClr val="FFFFFF"/>
              </a:lnRef>
              <a:fillRef idx="0">
                <a:srgbClr val="FFFFFF"/>
              </a:fillRef>
              <a:effectRef idx="0">
                <a:srgbClr val="FFFFFF"/>
              </a:effectRef>
              <a:fontRef idx="none"/>
            </p:style>
          </p:cxnSp>
          <p:cxnSp>
            <p:nvCxnSpPr>
              <p:cNvPr id="9" name="Straight Connector 8"/>
              <p:cNvCxnSpPr/>
              <p:nvPr>
                <p:custDataLst>
                  <p:tags r:id="rId2"/>
                </p:custDataLst>
              </p:nvPr>
            </p:nvCxnSpPr>
            <p:spPr>
              <a:xfrm>
                <a:off x="1076" y="1998"/>
                <a:ext cx="11790" cy="16"/>
              </a:xfrm>
              <a:prstGeom prst="line">
                <a:avLst/>
              </a:prstGeom>
              <a:noFill/>
              <a:ln w="47625" cap="flat">
                <a:solidFill>
                  <a:srgbClr val="FF0000"/>
                </a:solidFill>
                <a:prstDash val="solid"/>
                <a:round/>
              </a:ln>
            </p:spPr>
            <p:style>
              <a:lnRef idx="0">
                <a:srgbClr val="FFFFFF"/>
              </a:lnRef>
              <a:fillRef idx="0">
                <a:srgbClr val="FFFFFF"/>
              </a:fillRef>
              <a:effectRef idx="0">
                <a:srgbClr val="FFFFFF"/>
              </a:effectRef>
              <a:fontRef idx="none"/>
            </p:style>
          </p:cxnSp>
          <p:cxnSp>
            <p:nvCxnSpPr>
              <p:cNvPr id="10" name="Straight Connector 9"/>
              <p:cNvCxnSpPr/>
              <p:nvPr>
                <p:custDataLst>
                  <p:tags r:id="rId3"/>
                </p:custDataLst>
              </p:nvPr>
            </p:nvCxnSpPr>
            <p:spPr>
              <a:xfrm>
                <a:off x="1076" y="6420"/>
                <a:ext cx="11790" cy="16"/>
              </a:xfrm>
              <a:prstGeom prst="line">
                <a:avLst/>
              </a:prstGeom>
              <a:noFill/>
              <a:ln w="47625" cap="flat">
                <a:solidFill>
                  <a:srgbClr val="FF0000"/>
                </a:solidFill>
                <a:prstDash val="solid"/>
                <a:round/>
              </a:ln>
            </p:spPr>
            <p:style>
              <a:lnRef idx="0">
                <a:srgbClr val="FFFFFF"/>
              </a:lnRef>
              <a:fillRef idx="0">
                <a:srgbClr val="FFFFFF"/>
              </a:fillRef>
              <a:effectRef idx="0">
                <a:srgbClr val="FFFFFF"/>
              </a:effectRef>
              <a:fontRef idx="none"/>
            </p:style>
          </p:cxnSp>
          <p:cxnSp>
            <p:nvCxnSpPr>
              <p:cNvPr id="11" name="Straight Connector 10"/>
              <p:cNvCxnSpPr/>
              <p:nvPr>
                <p:custDataLst>
                  <p:tags r:id="rId4"/>
                </p:custDataLst>
              </p:nvPr>
            </p:nvCxnSpPr>
            <p:spPr>
              <a:xfrm>
                <a:off x="1106" y="9029"/>
                <a:ext cx="11790" cy="16"/>
              </a:xfrm>
              <a:prstGeom prst="line">
                <a:avLst/>
              </a:prstGeom>
              <a:noFill/>
              <a:ln w="47625" cap="flat">
                <a:solidFill>
                  <a:srgbClr val="FF0000"/>
                </a:solidFill>
                <a:prstDash val="solid"/>
                <a:round/>
              </a:ln>
            </p:spPr>
            <p:style>
              <a:lnRef idx="0">
                <a:srgbClr val="FFFFFF"/>
              </a:lnRef>
              <a:fillRef idx="0">
                <a:srgbClr val="FFFFFF"/>
              </a:fillRef>
              <a:effectRef idx="0">
                <a:srgbClr val="FFFFFF"/>
              </a:effectRef>
              <a:fontRef idx="none"/>
            </p:style>
          </p:cxnSp>
        </p:grpSp>
        <p:sp>
          <p:nvSpPr>
            <p:cNvPr id="13" name="Text Box 12"/>
            <p:cNvSpPr txBox="1"/>
            <p:nvPr/>
          </p:nvSpPr>
          <p:spPr>
            <a:xfrm>
              <a:off x="12417" y="2905"/>
              <a:ext cx="1690" cy="3392"/>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g1:/</a:t>
              </a:r>
              <a:endParaRPr lang="en-US" sz="2800">
                <a:latin typeface="Times New Roman Regular" panose="02020603050405020304" charset="0"/>
                <a:cs typeface="Times New Roman Regular" panose="02020603050405020304" charset="0"/>
                <a:sym typeface="+mn-ea"/>
              </a:endParaRPr>
            </a:p>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stu02</a:t>
              </a:r>
              <a:endParaRPr lang="en-US" sz="2800">
                <a:latin typeface="Times New Roman Regular" panose="02020603050405020304" charset="0"/>
                <a:cs typeface="Times New Roman Regular" panose="02020603050405020304" charset="0"/>
                <a:sym typeface="+mn-ea"/>
              </a:endParaRPr>
            </a:p>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stu04</a:t>
              </a:r>
              <a:endParaRPr lang="en-US" sz="2800">
                <a:latin typeface="Times New Roman Regular" panose="02020603050405020304" charset="0"/>
                <a:cs typeface="Times New Roman Regular" panose="02020603050405020304" charset="0"/>
                <a:sym typeface="+mn-ea"/>
              </a:endParaRPr>
            </a:p>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stu16</a:t>
              </a:r>
              <a:endParaRPr lang="en-US" sz="2800">
                <a:latin typeface="Times New Roman Regular" panose="02020603050405020304" charset="0"/>
                <a:cs typeface="Times New Roman Regular" panose="02020603050405020304" charset="0"/>
                <a:sym typeface="+mn-ea"/>
              </a:endParaRPr>
            </a:p>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stu25</a:t>
              </a:r>
              <a:endParaRPr kumimoji="0" lang="en-US" sz="2800" b="0" i="0" u="none" strike="noStrike" cap="none" spc="0" normalizeH="0" baseline="0">
                <a:ln>
                  <a:noFill/>
                </a:ln>
                <a:solidFill>
                  <a:srgbClr val="000000"/>
                </a:solidFill>
                <a:effectLst/>
                <a:uFillTx/>
                <a:latin typeface="Times New Roman Regular" panose="02020603050405020304" charset="0"/>
                <a:ea typeface="Candara"/>
                <a:cs typeface="Times New Roman Regular" panose="02020603050405020304" charset="0"/>
                <a:sym typeface="+mn-ea"/>
              </a:endParaRPr>
            </a:p>
          </p:txBody>
        </p:sp>
      </p:grpSp>
    </p:spTree>
  </p:cSld>
  <p:clrMapOvr>
    <a:masterClrMapping/>
  </p:clrMapOvr>
  <p:transition spd="me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3" name="标题 1"/>
          <p:cNvSpPr txBox="1"/>
          <p:nvPr>
            <p:ph type="title"/>
          </p:nvPr>
        </p:nvSpPr>
        <p:spPr>
          <a:xfrm>
            <a:off x="611187" y="404813"/>
            <a:ext cx="7489826" cy="749301"/>
          </a:xfrm>
          <a:prstGeom prst="rect">
            <a:avLst/>
          </a:prstGeom>
        </p:spPr>
        <p:txBody>
          <a:bodyPr/>
          <a:lstStyle/>
          <a:p>
            <a:r>
              <a:rPr>
                <a:latin typeface="黑体"/>
                <a:ea typeface="黑体"/>
                <a:cs typeface="黑体"/>
                <a:sym typeface="黑体"/>
              </a:rPr>
              <a:t>方法</a:t>
            </a:r>
            <a:r>
              <a:t>2-</a:t>
            </a:r>
            <a:r>
              <a:rPr>
                <a:latin typeface="黑体"/>
                <a:ea typeface="黑体"/>
                <a:cs typeface="黑体"/>
                <a:sym typeface="黑体"/>
              </a:rPr>
              <a:t>同步法</a:t>
            </a:r>
            <a:endParaRPr>
              <a:latin typeface="黑体"/>
              <a:ea typeface="黑体"/>
              <a:cs typeface="黑体"/>
              <a:sym typeface="黑体"/>
            </a:endParaRPr>
          </a:p>
        </p:txBody>
      </p:sp>
      <p:sp>
        <p:nvSpPr>
          <p:cNvPr id="1314" name="内容占位符 2"/>
          <p:cNvSpPr txBox="1"/>
          <p:nvPr>
            <p:ph type="body" idx="1"/>
          </p:nvPr>
        </p:nvSpPr>
        <p:spPr>
          <a:xfrm>
            <a:off x="611187" y="1646238"/>
            <a:ext cx="7921626" cy="4465638"/>
          </a:xfrm>
          <a:prstGeom prst="rect">
            <a:avLst/>
          </a:prstGeom>
        </p:spPr>
        <p:txBody>
          <a:bodyPr/>
          <a:lstStyle>
            <a:lvl1pPr>
              <a:lnSpc>
                <a:spcPct val="150000"/>
              </a:lnSpc>
              <a:defRPr>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同步法就是所有序列同时进行比对，而不是两两比对或分组进行比对。基本思想是将一个二维的动态规划矩阵扩展到三维或多维。因此这类方法对于计算机的系统资源要求较高，通常只能进行少量较短序列的比对。</a:t>
            </a:r>
            <a:endParaRPr>
              <a:latin typeface="黑体"/>
              <a:ea typeface="黑体"/>
              <a:cs typeface="黑体"/>
              <a:sym typeface="黑体"/>
            </a:endParaRPr>
          </a:p>
        </p:txBody>
      </p:sp>
      <p:sp>
        <p:nvSpPr>
          <p:cNvPr id="1315"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7" name="标题 1"/>
          <p:cNvSpPr txBox="1"/>
          <p:nvPr>
            <p:ph type="title"/>
          </p:nvPr>
        </p:nvSpPr>
        <p:spPr>
          <a:xfrm>
            <a:off x="611187" y="404813"/>
            <a:ext cx="7489826" cy="749301"/>
          </a:xfrm>
          <a:prstGeom prst="rect">
            <a:avLst/>
          </a:prstGeom>
        </p:spPr>
        <p:txBody>
          <a:bodyPr/>
          <a:lstStyle/>
          <a:p>
            <a:r>
              <a:rPr>
                <a:latin typeface="黑体"/>
                <a:ea typeface="黑体"/>
                <a:cs typeface="黑体"/>
                <a:sym typeface="黑体"/>
              </a:rPr>
              <a:t>方法</a:t>
            </a:r>
            <a:r>
              <a:t>3-</a:t>
            </a:r>
            <a:r>
              <a:rPr>
                <a:latin typeface="黑体"/>
                <a:ea typeface="黑体"/>
                <a:cs typeface="黑体"/>
                <a:sym typeface="黑体"/>
              </a:rPr>
              <a:t>步进法</a:t>
            </a:r>
            <a:endParaRPr>
              <a:latin typeface="黑体"/>
              <a:ea typeface="黑体"/>
              <a:cs typeface="黑体"/>
              <a:sym typeface="黑体"/>
            </a:endParaRPr>
          </a:p>
        </p:txBody>
      </p:sp>
      <p:sp>
        <p:nvSpPr>
          <p:cNvPr id="1318" name="内容占位符 2"/>
          <p:cNvSpPr txBox="1"/>
          <p:nvPr>
            <p:ph type="body" idx="1"/>
          </p:nvPr>
        </p:nvSpPr>
        <p:spPr>
          <a:xfrm>
            <a:off x="610870" y="1351915"/>
            <a:ext cx="8326120" cy="4761865"/>
          </a:xfrm>
          <a:prstGeom prst="rect">
            <a:avLst/>
          </a:prstGeom>
        </p:spPr>
        <p:txBody>
          <a:bodyPr/>
          <a:lstStyle>
            <a:lvl1pPr>
              <a:lnSpc>
                <a:spcPct val="150000"/>
              </a:lnSpc>
              <a:defRPr>
                <a:latin typeface="黑体"/>
                <a:ea typeface="黑体"/>
                <a:cs typeface="黑体"/>
                <a:sym typeface="黑体"/>
              </a:defRPr>
            </a:lvl1pPr>
          </a:lstStyle>
          <a:p>
            <a:pPr marL="457200" indent="-457200">
              <a:buFont typeface="Arial" panose="020B0604020202090204" pitchFamily="34" charset="0"/>
              <a:buChar cha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由于利用多维动态规划矩阵对于实际数据进行序列比对不太现实，因此大多数实用的多序列比对程序采用</a:t>
            </a:r>
            <a:r>
              <a:rPr>
                <a:solidFill>
                  <a:srgbClr val="0000FF"/>
                </a:solidFill>
                <a:latin typeface="黑体"/>
                <a:ea typeface="黑体"/>
                <a:cs typeface="黑体"/>
                <a:sym typeface="黑体"/>
              </a:rPr>
              <a:t>启发式算法</a:t>
            </a:r>
            <a:r>
              <a:rPr>
                <a:latin typeface="黑体"/>
                <a:ea typeface="黑体"/>
                <a:cs typeface="黑体"/>
                <a:sym typeface="黑体"/>
              </a:rPr>
              <a:t>，以降低运算复杂度。</a:t>
            </a:r>
            <a:endParaRPr>
              <a:latin typeface="黑体"/>
              <a:ea typeface="黑体"/>
              <a:cs typeface="黑体"/>
              <a:sym typeface="黑体"/>
            </a:endParaRPr>
          </a:p>
          <a:p>
            <a:pPr marL="457200" indent="-457200">
              <a:buFont typeface="Arial" panose="020B0604020202090204" pitchFamily="34" charset="0"/>
              <a:buChar char="•"/>
              <a:defRPr>
                <a:latin typeface="Times New Roman" panose="02020603050405020304"/>
                <a:ea typeface="Times New Roman" panose="02020603050405020304"/>
                <a:cs typeface="Times New Roman" panose="02020603050405020304"/>
                <a:sym typeface="Times New Roman" panose="02020603050405020304"/>
              </a:defRPr>
            </a:pPr>
            <a:r>
              <a:rPr lang="zh-CN">
                <a:solidFill>
                  <a:srgbClr val="0000FF"/>
                </a:solidFill>
                <a:latin typeface="黑体"/>
                <a:ea typeface="黑体"/>
                <a:cs typeface="黑体"/>
                <a:sym typeface="黑体"/>
              </a:rPr>
              <a:t>接近或超过</a:t>
            </a:r>
            <a:r>
              <a:rPr lang="en-US" altLang="zh-CN">
                <a:solidFill>
                  <a:srgbClr val="0000FF"/>
                </a:solidFill>
                <a:latin typeface="黑体"/>
                <a:ea typeface="黑体"/>
                <a:cs typeface="黑体"/>
                <a:sym typeface="黑体"/>
              </a:rPr>
              <a:t>100</a:t>
            </a:r>
            <a:r>
              <a:rPr lang="zh-CN" altLang="en-US">
                <a:solidFill>
                  <a:srgbClr val="0000FF"/>
                </a:solidFill>
                <a:latin typeface="黑体"/>
                <a:ea typeface="黑体"/>
                <a:cs typeface="黑体"/>
                <a:sym typeface="黑体"/>
              </a:rPr>
              <a:t>个序列</a:t>
            </a:r>
            <a:r>
              <a:rPr lang="zh-CN" altLang="en-US">
                <a:latin typeface="黑体"/>
                <a:ea typeface="黑体"/>
                <a:cs typeface="黑体"/>
                <a:sym typeface="黑体"/>
              </a:rPr>
              <a:t>的多序列比对，该方法具有较高效率。</a:t>
            </a:r>
            <a:endParaRPr lang="zh-CN" altLang="en-US">
              <a:latin typeface="黑体"/>
              <a:ea typeface="黑体"/>
              <a:cs typeface="黑体"/>
              <a:sym typeface="黑体"/>
            </a:endParaRPr>
          </a:p>
          <a:p>
            <a:pPr marL="457200" indent="-457200">
              <a:buFont typeface="Arial" panose="020B0604020202090204" pitchFamily="34" charset="0"/>
              <a:buChar char="•"/>
              <a:defRPr>
                <a:latin typeface="Times New Roman" panose="02020603050405020304"/>
                <a:ea typeface="Times New Roman" panose="02020603050405020304"/>
                <a:cs typeface="Times New Roman" panose="02020603050405020304"/>
                <a:sym typeface="Times New Roman" panose="02020603050405020304"/>
              </a:defRPr>
            </a:pPr>
            <a:r>
              <a:rPr lang="zh-CN">
                <a:latin typeface="黑体"/>
                <a:ea typeface="黑体"/>
                <a:cs typeface="黑体"/>
                <a:sym typeface="黑体"/>
              </a:rPr>
              <a:t>最流行的比对软件就是</a:t>
            </a:r>
            <a:r>
              <a:rPr lang="en-US" altLang="zh-CN">
                <a:solidFill>
                  <a:srgbClr val="0000FF"/>
                </a:solidFill>
                <a:latin typeface="黑体"/>
                <a:ea typeface="黑体"/>
                <a:cs typeface="黑体"/>
                <a:sym typeface="黑体"/>
              </a:rPr>
              <a:t>Clustal</a:t>
            </a:r>
            <a:r>
              <a:rPr lang="zh-CN" altLang="en-US">
                <a:solidFill>
                  <a:schemeClr val="tx1"/>
                </a:solidFill>
                <a:latin typeface="黑体"/>
                <a:ea typeface="黑体"/>
                <a:cs typeface="黑体"/>
                <a:sym typeface="黑体"/>
              </a:rPr>
              <a:t>（如</a:t>
            </a:r>
            <a:r>
              <a:rPr lang="en-US" altLang="zh-CN">
                <a:solidFill>
                  <a:schemeClr val="tx1"/>
                </a:solidFill>
                <a:latin typeface="黑体"/>
                <a:ea typeface="黑体"/>
                <a:cs typeface="黑体"/>
                <a:sym typeface="黑体"/>
              </a:rPr>
              <a:t>ClustralW2</a:t>
            </a:r>
            <a:r>
              <a:rPr lang="zh-CN" altLang="en-US">
                <a:solidFill>
                  <a:schemeClr val="tx1"/>
                </a:solidFill>
                <a:latin typeface="黑体"/>
                <a:ea typeface="黑体"/>
                <a:cs typeface="黑体"/>
                <a:sym typeface="黑体"/>
              </a:rPr>
              <a:t>）。</a:t>
            </a:r>
            <a:endParaRPr>
              <a:solidFill>
                <a:schemeClr val="tx1"/>
              </a:solidFill>
              <a:latin typeface="黑体"/>
              <a:ea typeface="黑体"/>
              <a:cs typeface="黑体"/>
              <a:sym typeface="黑体"/>
            </a:endParaRPr>
          </a:p>
          <a:p>
            <a:pPr marL="457200" indent="-457200">
              <a:buFont typeface="Arial" panose="020B0604020202090204" pitchFamily="34" charset="0"/>
              <a:buChar char="•"/>
              <a:defRPr>
                <a:latin typeface="Times New Roman" panose="02020603050405020304"/>
                <a:ea typeface="Times New Roman" panose="02020603050405020304"/>
                <a:cs typeface="Times New Roman" panose="02020603050405020304"/>
                <a:sym typeface="Times New Roman" panose="02020603050405020304"/>
              </a:defRPr>
            </a:pPr>
            <a:endParaRPr>
              <a:solidFill>
                <a:schemeClr val="tx1"/>
              </a:solidFill>
              <a:latin typeface="黑体"/>
              <a:ea typeface="黑体"/>
              <a:cs typeface="黑体"/>
              <a:sym typeface="黑体"/>
            </a:endParaRPr>
          </a:p>
        </p:txBody>
      </p:sp>
      <p:sp>
        <p:nvSpPr>
          <p:cNvPr id="1319"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6" name="内容占位符 4"/>
          <p:cNvSpPr txBox="1"/>
          <p:nvPr>
            <p:ph type="body" idx="1"/>
          </p:nvPr>
        </p:nvSpPr>
        <p:spPr>
          <a:xfrm>
            <a:off x="611187" y="620712"/>
            <a:ext cx="7921626" cy="5491164"/>
          </a:xfrm>
          <a:prstGeom prst="rect">
            <a:avLst/>
          </a:prstGeom>
        </p:spPr>
        <p:txBody>
          <a:bodyPr/>
          <a:lstStyle/>
          <a:p>
            <a:pPr marL="457200" indent="-457200">
              <a:lnSpc>
                <a:spcPct val="150000"/>
              </a:lnSpc>
              <a:buFont typeface="Arial" panose="020B0604020202090204" pitchFamily="34" charset="0"/>
              <a:buChar char="•"/>
              <a:defRPr>
                <a:solidFill>
                  <a:srgbClr val="0000FF"/>
                </a:solidFill>
              </a:defRPr>
            </a:pPr>
            <a:r>
              <a:t>Clustal</a:t>
            </a:r>
            <a:r>
              <a:rPr>
                <a:solidFill>
                  <a:srgbClr val="000000"/>
                </a:solidFill>
                <a:latin typeface="黑体"/>
                <a:ea typeface="黑体"/>
                <a:cs typeface="黑体"/>
                <a:sym typeface="黑体"/>
              </a:rPr>
              <a:t>就是应用较广的一种，它的基本思想是基于相似序列通常具有进化相关性这一假设。</a:t>
            </a:r>
            <a:endParaRPr>
              <a:solidFill>
                <a:srgbClr val="000000"/>
              </a:solidFill>
              <a:latin typeface="黑体"/>
              <a:ea typeface="黑体"/>
              <a:cs typeface="黑体"/>
              <a:sym typeface="黑体"/>
            </a:endParaRPr>
          </a:p>
          <a:p>
            <a:pPr marL="457200" indent="-457200">
              <a:lnSpc>
                <a:spcPct val="150000"/>
              </a:lnSpc>
              <a:buFont typeface="Arial" panose="020B0604020202090204" pitchFamily="34" charset="0"/>
              <a:buChar char="•"/>
            </a:pPr>
            <a:r>
              <a:rPr>
                <a:latin typeface="黑体"/>
                <a:ea typeface="黑体"/>
                <a:cs typeface="黑体"/>
                <a:sym typeface="黑体"/>
              </a:rPr>
              <a:t>比对过程中，先对所有的序列进行两两比对并计算它们的相似性分值，然后再将其分组比对，计算相似性分值，根据分值继续分组，最终得到最后的结果。</a:t>
            </a:r>
            <a:endParaRPr>
              <a:latin typeface="黑体"/>
              <a:ea typeface="黑体"/>
              <a:cs typeface="黑体"/>
              <a:sym typeface="黑体"/>
            </a:endParaRPr>
          </a:p>
        </p:txBody>
      </p:sp>
      <p:sp>
        <p:nvSpPr>
          <p:cNvPr id="1327"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9" name="标题 1"/>
          <p:cNvSpPr txBox="1"/>
          <p:nvPr>
            <p:ph type="title"/>
          </p:nvPr>
        </p:nvSpPr>
        <p:spPr>
          <a:xfrm>
            <a:off x="107314" y="-27305"/>
            <a:ext cx="7488557" cy="939164"/>
          </a:xfrm>
          <a:prstGeom prst="rect">
            <a:avLst/>
          </a:prstGeom>
        </p:spPr>
        <p:txBody>
          <a:bodyPr/>
          <a:lstStyle/>
          <a:p>
            <a:pPr algn="ctr" defTabSz="822960">
              <a:defRPr sz="3240"/>
            </a:pPr>
            <a:r>
              <a:t>Clustal </a:t>
            </a:r>
            <a:r>
              <a:rPr>
                <a:latin typeface="黑体"/>
                <a:ea typeface="黑体"/>
                <a:cs typeface="黑体"/>
                <a:sym typeface="黑体"/>
              </a:rPr>
              <a:t>网</a:t>
            </a:r>
            <a:r>
              <a:rPr>
                <a:latin typeface="黑体"/>
                <a:ea typeface="黑体"/>
                <a:cs typeface="黑体"/>
                <a:sym typeface="黑体"/>
              </a:rPr>
              <a:t>络</a:t>
            </a:r>
            <a:r>
              <a:rPr>
                <a:latin typeface="黑体"/>
                <a:ea typeface="黑体"/>
                <a:cs typeface="黑体"/>
                <a:sym typeface="黑体"/>
              </a:rPr>
              <a:t>应用</a:t>
            </a:r>
            <a:br>
              <a:rPr>
                <a:latin typeface="黑体"/>
                <a:ea typeface="黑体"/>
                <a:cs typeface="黑体"/>
                <a:sym typeface="黑体"/>
              </a:rPr>
            </a:br>
            <a:r>
              <a:rPr sz="1800">
                <a:solidFill>
                  <a:srgbClr val="0000FF"/>
                </a:solidFill>
              </a:rPr>
              <a:t>https://www.ebi.ac.uk/Tools/msa/clustalo/</a:t>
            </a:r>
            <a:endParaRPr sz="1800">
              <a:solidFill>
                <a:srgbClr val="0000FF"/>
              </a:solidFill>
            </a:endParaRPr>
          </a:p>
        </p:txBody>
      </p:sp>
      <p:sp>
        <p:nvSpPr>
          <p:cNvPr id="1330" name="灯片编号占位符 3"/>
          <p:cNvSpPr txBox="1"/>
          <p:nvPr>
            <p:ph type="sldNum" sz="quarter" idx="4294967295"/>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pic>
        <p:nvPicPr>
          <p:cNvPr id="1331" name="Picture 6" descr="Picture 6"/>
          <p:cNvPicPr>
            <a:picLocks noChangeAspect="1"/>
          </p:cNvPicPr>
          <p:nvPr/>
        </p:nvPicPr>
        <p:blipFill>
          <a:blip r:embed="rId1"/>
          <a:stretch>
            <a:fillRect/>
          </a:stretch>
        </p:blipFill>
        <p:spPr>
          <a:xfrm>
            <a:off x="0" y="1124585"/>
            <a:ext cx="9144000" cy="4852671"/>
          </a:xfrm>
          <a:prstGeom prst="rect">
            <a:avLst/>
          </a:prstGeom>
          <a:ln w="12700">
            <a:miter lim="400000"/>
            <a:headEnd/>
            <a:tailEnd/>
          </a:ln>
        </p:spPr>
      </p:pic>
    </p:spTree>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3" name="标题 1"/>
          <p:cNvSpPr txBox="1"/>
          <p:nvPr>
            <p:ph type="title"/>
          </p:nvPr>
        </p:nvSpPr>
        <p:spPr>
          <a:xfrm>
            <a:off x="107314" y="188594"/>
            <a:ext cx="7488557" cy="1329692"/>
          </a:xfrm>
          <a:prstGeom prst="rect">
            <a:avLst/>
          </a:prstGeom>
        </p:spPr>
        <p:txBody>
          <a:bodyPr/>
          <a:lstStyle/>
          <a:p>
            <a:pPr algn="ctr"/>
            <a:r>
              <a:t>Clustal </a:t>
            </a:r>
            <a:r>
              <a:rPr>
                <a:latin typeface="黑体"/>
                <a:ea typeface="黑体"/>
                <a:cs typeface="黑体"/>
                <a:sym typeface="黑体"/>
              </a:rPr>
              <a:t>网</a:t>
            </a:r>
            <a:r>
              <a:rPr>
                <a:latin typeface="黑体"/>
                <a:ea typeface="黑体"/>
                <a:cs typeface="黑体"/>
                <a:sym typeface="黑体"/>
              </a:rPr>
              <a:t>络</a:t>
            </a:r>
            <a:r>
              <a:rPr>
                <a:latin typeface="黑体"/>
                <a:ea typeface="黑体"/>
                <a:cs typeface="黑体"/>
                <a:sym typeface="黑体"/>
              </a:rPr>
              <a:t>应用</a:t>
            </a:r>
            <a:br>
              <a:rPr>
                <a:latin typeface="黑体"/>
                <a:ea typeface="黑体"/>
                <a:cs typeface="黑体"/>
                <a:sym typeface="黑体"/>
              </a:rPr>
            </a:br>
            <a:r>
              <a:rPr sz="2400">
                <a:solidFill>
                  <a:srgbClr val="0000FF"/>
                </a:solidFill>
              </a:rPr>
              <a:t>https://www.ebi.ac.uk/Tools/msa/clustalo/</a:t>
            </a:r>
            <a:endParaRPr sz="2400">
              <a:solidFill>
                <a:srgbClr val="0000FF"/>
              </a:solidFill>
            </a:endParaRPr>
          </a:p>
        </p:txBody>
      </p:sp>
      <p:sp>
        <p:nvSpPr>
          <p:cNvPr id="1334" name="灯片编号占位符 3"/>
          <p:cNvSpPr txBox="1"/>
          <p:nvPr>
            <p:ph type="sldNum" sz="quarter" idx="4294967295"/>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pic>
        <p:nvPicPr>
          <p:cNvPr id="1335" name="Picture 8" descr="Picture 8"/>
          <p:cNvPicPr>
            <a:picLocks noChangeAspect="1"/>
          </p:cNvPicPr>
          <p:nvPr/>
        </p:nvPicPr>
        <p:blipFill>
          <a:blip r:embed="rId1"/>
          <a:stretch>
            <a:fillRect/>
          </a:stretch>
        </p:blipFill>
        <p:spPr>
          <a:xfrm>
            <a:off x="-36195" y="1844675"/>
            <a:ext cx="9144001" cy="3168650"/>
          </a:xfrm>
          <a:prstGeom prst="rect">
            <a:avLst/>
          </a:prstGeom>
          <a:ln w="12700">
            <a:miter lim="400000"/>
            <a:headEnd/>
            <a:tailEnd/>
          </a:ln>
        </p:spPr>
      </p:pic>
    </p:spTree>
  </p:cSld>
  <p:clrMapOvr>
    <a:masterClrMapping/>
  </p:clrMapOvr>
  <p:transition spd="me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1" name="标题 1"/>
          <p:cNvSpPr txBox="1"/>
          <p:nvPr>
            <p:ph type="title"/>
          </p:nvPr>
        </p:nvSpPr>
        <p:spPr>
          <a:xfrm>
            <a:off x="35614" y="168"/>
            <a:ext cx="7488834" cy="748682"/>
          </a:xfrm>
          <a:prstGeom prst="rect">
            <a:avLst/>
          </a:prstGeom>
        </p:spPr>
        <p:txBody>
          <a:bodyPr/>
          <a:lstStyle/>
          <a:p>
            <a:r>
              <a:rPr>
                <a:latin typeface="黑体"/>
                <a:ea typeface="黑体"/>
                <a:cs typeface="黑体"/>
                <a:sym typeface="黑体"/>
              </a:rPr>
              <a:t>多序列比对工具</a:t>
            </a:r>
            <a:r>
              <a:t>-</a:t>
            </a:r>
            <a:r>
              <a:rPr>
                <a:latin typeface="黑体"/>
                <a:ea typeface="黑体"/>
                <a:cs typeface="黑体"/>
                <a:sym typeface="黑体"/>
              </a:rPr>
              <a:t>网络应用</a:t>
            </a:r>
            <a:endParaRPr>
              <a:latin typeface="黑体"/>
              <a:ea typeface="黑体"/>
              <a:cs typeface="黑体"/>
              <a:sym typeface="黑体"/>
            </a:endParaRPr>
          </a:p>
        </p:txBody>
      </p:sp>
      <p:sp>
        <p:nvSpPr>
          <p:cNvPr id="1322" name="灯片编号占位符 3"/>
          <p:cNvSpPr txBox="1"/>
          <p:nvPr>
            <p:ph type="sldNum" sz="quarter" idx="4294967295"/>
          </p:nvPr>
        </p:nvSpPr>
        <p:spPr>
          <a:xfrm>
            <a:off x="4453329" y="6316980"/>
            <a:ext cx="237342" cy="231141"/>
          </a:xfrm>
          <a:prstGeom prst="rect">
            <a:avLst/>
          </a:prstGeom>
        </p:spPr>
        <p:txBody>
          <a:bodyPr/>
          <a:lstStyle>
            <a:lvl1pPr>
              <a:defRPr sz="1000"/>
            </a:lvl1pPr>
          </a:lstStyle>
          <a:p>
            <a:fld id="{86CB4B4D-7CA3-9044-876B-883B54F8677D}" type="slidenum">
              <a:rPr/>
            </a:fld>
            <a:endParaRPr/>
          </a:p>
        </p:txBody>
      </p:sp>
      <p:sp>
        <p:nvSpPr>
          <p:cNvPr id="1324" name="内容占位符 2"/>
          <p:cNvSpPr txBox="1"/>
          <p:nvPr>
            <p:ph type="body" sz="quarter" idx="1"/>
          </p:nvPr>
        </p:nvSpPr>
        <p:spPr>
          <a:xfrm>
            <a:off x="3924300" y="476250"/>
            <a:ext cx="5315585" cy="531495"/>
          </a:xfrm>
          <a:prstGeom prst="rect">
            <a:avLst/>
          </a:prstGeom>
        </p:spPr>
        <p:txBody>
          <a:bodyPr>
            <a:normAutofit fontScale="90000" lnSpcReduction="10000"/>
          </a:bodyPr>
          <a:lstStyle>
            <a:lvl1pPr>
              <a:defRPr>
                <a:solidFill>
                  <a:srgbClr val="0000FF"/>
                </a:solidFill>
              </a:defRPr>
            </a:lvl1pPr>
          </a:lstStyle>
          <a:p>
            <a:r>
              <a:t>https://www.ebi.ac.uk/jdispatcher/msa</a:t>
            </a:r>
          </a:p>
        </p:txBody>
      </p:sp>
      <p:grpSp>
        <p:nvGrpSpPr>
          <p:cNvPr id="7" name="Group 6"/>
          <p:cNvGrpSpPr/>
          <p:nvPr/>
        </p:nvGrpSpPr>
        <p:grpSpPr>
          <a:xfrm>
            <a:off x="0" y="908685"/>
            <a:ext cx="9144000" cy="5944870"/>
            <a:chOff x="0" y="1431"/>
            <a:chExt cx="14400" cy="9362"/>
          </a:xfrm>
        </p:grpSpPr>
        <p:pic>
          <p:nvPicPr>
            <p:cNvPr id="2" name="Picture 1" descr="Screen Shot 2024-03-07 at 14.11.40"/>
            <p:cNvPicPr>
              <a:picLocks noChangeAspect="1"/>
            </p:cNvPicPr>
            <p:nvPr/>
          </p:nvPicPr>
          <p:blipFill>
            <a:blip r:embed="rId1"/>
            <a:stretch>
              <a:fillRect/>
            </a:stretch>
          </p:blipFill>
          <p:spPr>
            <a:xfrm>
              <a:off x="0" y="1431"/>
              <a:ext cx="14400" cy="9363"/>
            </a:xfrm>
            <a:prstGeom prst="rect">
              <a:avLst/>
            </a:prstGeom>
          </p:spPr>
        </p:pic>
        <p:sp>
          <p:nvSpPr>
            <p:cNvPr id="3" name="Rectangles 2"/>
            <p:cNvSpPr/>
            <p:nvPr/>
          </p:nvSpPr>
          <p:spPr>
            <a:xfrm>
              <a:off x="56" y="2905"/>
              <a:ext cx="1815" cy="340"/>
            </a:xfrm>
            <a:prstGeom prst="rect">
              <a:avLst/>
            </a:prstGeom>
            <a:noFill/>
            <a:ln w="28575" cap="flat" cmpd="sng">
              <a:solidFill>
                <a:srgbClr val="FF0000"/>
              </a:solidFill>
              <a:prstDash val="sysDot"/>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sp>
          <p:nvSpPr>
            <p:cNvPr id="4" name="Rectangles 3"/>
            <p:cNvSpPr/>
            <p:nvPr>
              <p:custDataLst>
                <p:tags r:id="rId2"/>
              </p:custDataLst>
            </p:nvPr>
          </p:nvSpPr>
          <p:spPr>
            <a:xfrm>
              <a:off x="9695" y="3359"/>
              <a:ext cx="3676" cy="436"/>
            </a:xfrm>
            <a:prstGeom prst="rect">
              <a:avLst/>
            </a:prstGeom>
            <a:noFill/>
            <a:ln w="28575" cap="flat" cmpd="sng">
              <a:solidFill>
                <a:srgbClr val="FF0000"/>
              </a:solidFill>
              <a:prstDash val="sysDot"/>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sp>
          <p:nvSpPr>
            <p:cNvPr id="5" name="Rectangles 4"/>
            <p:cNvSpPr/>
            <p:nvPr>
              <p:custDataLst>
                <p:tags r:id="rId3"/>
              </p:custDataLst>
            </p:nvPr>
          </p:nvSpPr>
          <p:spPr>
            <a:xfrm>
              <a:off x="169" y="9255"/>
              <a:ext cx="1044" cy="436"/>
            </a:xfrm>
            <a:prstGeom prst="rect">
              <a:avLst/>
            </a:prstGeom>
            <a:noFill/>
            <a:ln w="28575" cap="flat" cmpd="sng">
              <a:solidFill>
                <a:srgbClr val="FF0000"/>
              </a:solidFill>
              <a:prstDash val="sysDot"/>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sp>
          <p:nvSpPr>
            <p:cNvPr id="6" name="Rectangles 5"/>
            <p:cNvSpPr/>
            <p:nvPr>
              <p:custDataLst>
                <p:tags r:id="rId4"/>
              </p:custDataLst>
            </p:nvPr>
          </p:nvSpPr>
          <p:spPr>
            <a:xfrm>
              <a:off x="4705" y="9822"/>
              <a:ext cx="3169" cy="344"/>
            </a:xfrm>
            <a:prstGeom prst="rect">
              <a:avLst/>
            </a:prstGeom>
            <a:noFill/>
            <a:ln w="28575" cap="flat" cmpd="sng">
              <a:solidFill>
                <a:srgbClr val="FF0000"/>
              </a:solidFill>
              <a:prstDash val="sysDot"/>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grpSp>
    </p:spTree>
  </p:cSld>
  <p:clrMapOvr>
    <a:masterClrMapping/>
  </p:clrMapOvr>
  <p:transition spd="me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4" name="标题 1"/>
          <p:cNvSpPr txBox="1"/>
          <p:nvPr>
            <p:ph type="title"/>
          </p:nvPr>
        </p:nvSpPr>
        <p:spPr>
          <a:xfrm>
            <a:off x="610870" y="405130"/>
            <a:ext cx="8342630" cy="749300"/>
          </a:xfrm>
          <a:prstGeom prst="rect">
            <a:avLst/>
          </a:prstGeom>
        </p:spPr>
        <p:txBody>
          <a:bodyPr>
            <a:normAutofit fontScale="90000"/>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b="1">
                <a:latin typeface="STSong" panose="02010600040101010101" charset="-122"/>
                <a:ea typeface="STSong" panose="02010600040101010101" charset="-122"/>
                <a:cs typeface="STSong" panose="02010600040101010101" charset="-122"/>
                <a:sym typeface="黑体"/>
              </a:rPr>
              <a:t>第三节 </a:t>
            </a:r>
            <a:r>
              <a:rPr lang="zh-CN" b="1">
                <a:latin typeface="STSong" panose="02010600040101010101" charset="-122"/>
                <a:ea typeface="STSong" panose="02010600040101010101" charset="-122"/>
                <a:cs typeface="STSong" panose="02010600040101010101" charset="-122"/>
                <a:sym typeface="+mn-ea"/>
              </a:rPr>
              <a:t>多序列比对算法与蛋白质序列功能域</a:t>
            </a:r>
            <a:endParaRPr b="1">
              <a:latin typeface="STSong" panose="02010600040101010101" charset="-122"/>
              <a:ea typeface="STSong" panose="02010600040101010101" charset="-122"/>
              <a:cs typeface="STSong" panose="02010600040101010101" charset="-122"/>
              <a:sym typeface="黑体"/>
            </a:endParaRPr>
          </a:p>
        </p:txBody>
      </p:sp>
      <p:sp>
        <p:nvSpPr>
          <p:cNvPr id="1275" name="内容占位符 2"/>
          <p:cNvSpPr txBox="1"/>
          <p:nvPr>
            <p:ph type="body" idx="1"/>
          </p:nvPr>
        </p:nvSpPr>
        <p:spPr>
          <a:xfrm>
            <a:off x="586105" y="1646555"/>
            <a:ext cx="7946390" cy="4465955"/>
          </a:xfrm>
          <a:prstGeom prst="rect">
            <a:avLst/>
          </a:prstGeom>
        </p:spPr>
        <p:txBody>
          <a:bodyPr>
            <a:normAutofit lnSpcReduction="10000"/>
          </a:bodyPr>
          <a:lstStyle>
            <a:lvl1pPr defTabSz="877570">
              <a:defRPr sz="3070">
                <a:latin typeface="黑体"/>
                <a:ea typeface="黑体"/>
                <a:cs typeface="黑体"/>
                <a:sym typeface="黑体"/>
              </a:defRPr>
            </a:lvl1pPr>
          </a:lstStyle>
          <a:p>
            <a:pPr marL="457200" indent="-457200">
              <a:lnSpc>
                <a:spcPct val="150000"/>
              </a:lnSpc>
              <a:buFont typeface="Arial" panose="020B0604020202090204" pitchFamily="34" charset="0"/>
              <a:buChar char="•"/>
              <a:defRPr>
                <a:latin typeface="Times New Roman" panose="02020603050405020304"/>
                <a:ea typeface="Times New Roman" panose="02020603050405020304"/>
                <a:cs typeface="Times New Roman" panose="02020603050405020304"/>
                <a:sym typeface="Times New Roman" panose="02020603050405020304"/>
              </a:defRPr>
            </a:pPr>
            <a:r>
              <a:rPr lang="zh-CN" altLang="en-US">
                <a:solidFill>
                  <a:schemeClr val="tx2"/>
                </a:solidFill>
                <a:latin typeface="STSong" panose="02010600040101010101" charset="-122"/>
                <a:ea typeface="STSong" panose="02010600040101010101" charset="-122"/>
                <a:cs typeface="黑体"/>
                <a:sym typeface="黑体"/>
              </a:rPr>
              <a:t>一、多序列比对</a:t>
            </a:r>
            <a:endParaRPr lang="zh-CN" altLang="en-US">
              <a:solidFill>
                <a:schemeClr val="tx2"/>
              </a:solidFill>
              <a:latin typeface="STSong" panose="02010600040101010101" charset="-122"/>
              <a:ea typeface="STSong" panose="02010600040101010101" charset="-122"/>
              <a:cs typeface="黑体"/>
              <a:sym typeface="黑体"/>
            </a:endParaRPr>
          </a:p>
          <a:p>
            <a:pPr marL="457200" indent="-457200">
              <a:lnSpc>
                <a:spcPct val="150000"/>
              </a:lnSpc>
              <a:buFont typeface="Arial" panose="020B0604020202090204" pitchFamily="34" charset="0"/>
              <a:buChar char="•"/>
              <a:defRPr>
                <a:latin typeface="Times New Roman" panose="02020603050405020304"/>
                <a:ea typeface="Times New Roman" panose="02020603050405020304"/>
                <a:cs typeface="Times New Roman" panose="02020603050405020304"/>
                <a:sym typeface="Times New Roman" panose="02020603050405020304"/>
              </a:defRPr>
            </a:pPr>
            <a:r>
              <a:rPr lang="en-US" altLang="zh-CN">
                <a:solidFill>
                  <a:schemeClr val="tx1"/>
                </a:solidFill>
                <a:latin typeface="STSong" panose="02010600040101010101" charset="-122"/>
                <a:ea typeface="STSong" panose="02010600040101010101" charset="-122"/>
                <a:cs typeface="黑体"/>
                <a:sym typeface="黑体"/>
              </a:rPr>
              <a:t> </a:t>
            </a:r>
            <a:r>
              <a:rPr lang="zh-CN" altLang="en-US">
                <a:solidFill>
                  <a:schemeClr val="tx1"/>
                </a:solidFill>
                <a:latin typeface="STSong" panose="02010600040101010101" charset="-122"/>
                <a:ea typeface="STSong" panose="02010600040101010101" charset="-122"/>
                <a:cs typeface="黑体"/>
                <a:sym typeface="黑体"/>
              </a:rPr>
              <a:t>二、蛋白质序列功能域</a:t>
            </a:r>
            <a:endParaRPr lang="zh-CN" altLang="en-US">
              <a:solidFill>
                <a:schemeClr val="tx1"/>
              </a:solidFill>
              <a:latin typeface="STSong" panose="02010600040101010101" charset="-122"/>
              <a:ea typeface="STSong" panose="02010600040101010101" charset="-122"/>
              <a:cs typeface="黑体"/>
              <a:sym typeface="黑体"/>
            </a:endParaRPr>
          </a:p>
          <a:p>
            <a:pPr>
              <a:lnSpc>
                <a:spcPct val="150000"/>
              </a:lnSpc>
              <a:buFont typeface="Arial" panose="020B0604020202090204" pitchFamily="34" charset="0"/>
              <a:defRPr>
                <a:latin typeface="Times New Roman" panose="02020603050405020304"/>
                <a:ea typeface="Times New Roman" panose="02020603050405020304"/>
                <a:cs typeface="Times New Roman" panose="02020603050405020304"/>
                <a:sym typeface="Times New Roman" panose="02020603050405020304"/>
              </a:defRPr>
            </a:pPr>
            <a:r>
              <a:rPr lang="en-US" altLang="zh-CN">
                <a:solidFill>
                  <a:schemeClr val="tx1"/>
                </a:solidFill>
                <a:latin typeface="STSong" panose="02010600040101010101" charset="-122"/>
                <a:ea typeface="STSong" panose="02010600040101010101" charset="-122"/>
                <a:cs typeface="黑体"/>
                <a:sym typeface="黑体"/>
              </a:rPr>
              <a:t>    1.</a:t>
            </a:r>
            <a:r>
              <a:rPr lang="zh-CN" altLang="en-US">
                <a:solidFill>
                  <a:schemeClr val="tx1"/>
                </a:solidFill>
                <a:latin typeface="STSong" panose="02010600040101010101" charset="-122"/>
                <a:ea typeface="STSong" panose="02010600040101010101" charset="-122"/>
                <a:cs typeface="黑体"/>
                <a:sym typeface="黑体"/>
              </a:rPr>
              <a:t>功能域概念</a:t>
            </a:r>
            <a:endParaRPr lang="zh-CN" altLang="en-US">
              <a:solidFill>
                <a:schemeClr val="tx1"/>
              </a:solidFill>
              <a:latin typeface="STSong" panose="02010600040101010101" charset="-122"/>
              <a:ea typeface="STSong" panose="02010600040101010101" charset="-122"/>
              <a:cs typeface="黑体"/>
              <a:sym typeface="黑体"/>
            </a:endParaRPr>
          </a:p>
          <a:p>
            <a:pPr>
              <a:lnSpc>
                <a:spcPct val="150000"/>
              </a:lnSpc>
              <a:buFont typeface="Arial" panose="020B0604020202090204" pitchFamily="34" charset="0"/>
              <a:defRPr>
                <a:latin typeface="Times New Roman" panose="02020603050405020304"/>
                <a:ea typeface="Times New Roman" panose="02020603050405020304"/>
                <a:cs typeface="Times New Roman" panose="02020603050405020304"/>
                <a:sym typeface="Times New Roman" panose="02020603050405020304"/>
              </a:defRPr>
            </a:pPr>
            <a:r>
              <a:rPr lang="en-US" altLang="zh-CN">
                <a:solidFill>
                  <a:schemeClr val="tx1"/>
                </a:solidFill>
                <a:latin typeface="STSong" panose="02010600040101010101" charset="-122"/>
                <a:ea typeface="STSong" panose="02010600040101010101" charset="-122"/>
                <a:cs typeface="黑体"/>
                <a:sym typeface="黑体"/>
              </a:rPr>
              <a:t>    2. </a:t>
            </a:r>
            <a:r>
              <a:rPr lang="zh-CN" altLang="en-US">
                <a:solidFill>
                  <a:schemeClr val="tx1"/>
                </a:solidFill>
                <a:latin typeface="STSong" panose="02010600040101010101" charset="-122"/>
                <a:ea typeface="STSong" panose="02010600040101010101" charset="-122"/>
                <a:cs typeface="黑体"/>
                <a:sym typeface="黑体"/>
              </a:rPr>
              <a:t>功能域模型</a:t>
            </a:r>
            <a:endParaRPr lang="zh-CN" altLang="en-US">
              <a:solidFill>
                <a:schemeClr val="tx1"/>
              </a:solidFill>
              <a:latin typeface="STSong" panose="02010600040101010101" charset="-122"/>
              <a:ea typeface="STSong" panose="02010600040101010101" charset="-122"/>
              <a:cs typeface="黑体"/>
              <a:sym typeface="黑体"/>
            </a:endParaRPr>
          </a:p>
        </p:txBody>
      </p:sp>
      <p:sp>
        <p:nvSpPr>
          <p:cNvPr id="1276" name="灯片编号占位符 3"/>
          <p:cNvSpPr txBox="1"/>
          <p:nvPr>
            <p:ph type="sldNum" sz="quarter" idx="4294967295"/>
          </p:nvPr>
        </p:nvSpPr>
        <p:spPr>
          <a:xfrm>
            <a:off x="8550840" y="6418580"/>
            <a:ext cx="263983" cy="269241"/>
          </a:xfrm>
          <a:prstGeom prst="rect">
            <a:avLst/>
          </a:prstGeom>
        </p:spPr>
        <p:txBody>
          <a:bodyPr/>
          <a:lstStyle/>
          <a:p>
            <a:fld id="{86CB4B4D-7CA3-9044-876B-883B54F8677D}" type="slidenum">
              <a:rPr/>
            </a:fld>
            <a:endParaRPr/>
          </a:p>
        </p:txBody>
      </p:sp>
    </p:spTree>
  </p:cSld>
  <p:clrMapOvr>
    <a:masterClrMapping/>
  </p:clrMapOvr>
  <p:transition spd="me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611560" y="-26501"/>
            <a:ext cx="7488833" cy="748680"/>
          </a:xfrm>
        </p:spPr>
        <p:txBody>
          <a:bodyPr/>
          <a:p>
            <a:r>
              <a:rPr lang="zh-CN" altLang="en-US"/>
              <a:t>二、蛋白质序列功能</a:t>
            </a:r>
            <a:r>
              <a:rPr lang="zh-CN" altLang="en-US"/>
              <a:t>结构域</a:t>
            </a:r>
            <a:endParaRPr lang="zh-CN" altLang="en-US"/>
          </a:p>
        </p:txBody>
      </p:sp>
      <p:sp>
        <p:nvSpPr>
          <p:cNvPr id="3" name="Text Placeholder 2"/>
          <p:cNvSpPr/>
          <p:nvPr>
            <p:ph type="body" idx="1"/>
          </p:nvPr>
        </p:nvSpPr>
        <p:spPr>
          <a:xfrm>
            <a:off x="353695" y="620395"/>
            <a:ext cx="8588375" cy="6155055"/>
          </a:xfrm>
        </p:spPr>
        <p:txBody>
          <a:bodyPr>
            <a:noAutofit/>
          </a:bodyPr>
          <a:p>
            <a:pPr marL="457200" indent="-457200">
              <a:lnSpc>
                <a:spcPct val="150000"/>
              </a:lnSpc>
              <a:buFont typeface="Arial" panose="020B0604020202090204" pitchFamily="34" charset="0"/>
              <a:buChar char="•"/>
            </a:pPr>
            <a:r>
              <a:rPr lang="zh-CN" altLang="en-US" sz="2700" b="1">
                <a:latin typeface="Times New Roman Bold" panose="02020603050405020304" charset="0"/>
              </a:rPr>
              <a:t>功能域概念：</a:t>
            </a:r>
            <a:endParaRPr lang="zh-CN" altLang="en-US" sz="2700" b="1">
              <a:latin typeface="Times New Roman Bold" panose="02020603050405020304" charset="0"/>
            </a:endParaRPr>
          </a:p>
          <a:p>
            <a:pPr>
              <a:lnSpc>
                <a:spcPct val="150000"/>
              </a:lnSpc>
            </a:pPr>
            <a:r>
              <a:rPr lang="zh-CN" altLang="en-US" sz="2400">
                <a:solidFill>
                  <a:srgbClr val="0000FF"/>
                </a:solidFill>
              </a:rPr>
              <a:t>蛋白质功能域（</a:t>
            </a:r>
            <a:r>
              <a:rPr lang="en-US" altLang="zh-CN" sz="2400">
                <a:solidFill>
                  <a:srgbClr val="0000FF"/>
                </a:solidFill>
              </a:rPr>
              <a:t>domain</a:t>
            </a:r>
            <a:r>
              <a:rPr lang="zh-CN" altLang="en-US" sz="2400">
                <a:solidFill>
                  <a:srgbClr val="0000FF"/>
                </a:solidFill>
                <a:ea typeface="宋体" charset="0"/>
              </a:rPr>
              <a:t>）</a:t>
            </a:r>
            <a:r>
              <a:rPr lang="zh-CN" altLang="en-US" sz="2400">
                <a:ea typeface="宋体" charset="0"/>
              </a:rPr>
              <a:t>的概念最早由</a:t>
            </a:r>
            <a:r>
              <a:rPr lang="en-US" altLang="zh-CN" sz="2400">
                <a:ea typeface="宋体" charset="0"/>
              </a:rPr>
              <a:t>Wetlaufer(1973)</a:t>
            </a:r>
            <a:r>
              <a:rPr lang="zh-CN" altLang="en-US" sz="2400">
                <a:ea typeface="宋体" charset="0"/>
              </a:rPr>
              <a:t>研究蛋白质结构时提出。一般指一条蛋白质序列中的一段</a:t>
            </a:r>
            <a:r>
              <a:rPr lang="zh-CN" altLang="en-US" sz="2400">
                <a:solidFill>
                  <a:srgbClr val="0000FF"/>
                </a:solidFill>
                <a:ea typeface="宋体" charset="0"/>
              </a:rPr>
              <a:t>保守区域</a:t>
            </a:r>
            <a:r>
              <a:rPr lang="zh-CN" altLang="en-US" sz="2400">
                <a:ea typeface="宋体" charset="0"/>
              </a:rPr>
              <a:t>，该区域能够独立行使功能、进化等。一般一个蛋白功能域</a:t>
            </a:r>
            <a:r>
              <a:rPr lang="zh-CN" altLang="en-US" sz="2400">
                <a:solidFill>
                  <a:srgbClr val="0000FF"/>
                </a:solidFill>
                <a:ea typeface="宋体" charset="0"/>
              </a:rPr>
              <a:t>由若干个基序串联构成</a:t>
            </a:r>
            <a:r>
              <a:rPr lang="zh-CN" altLang="en-US" sz="2400">
                <a:ea typeface="宋体" charset="0"/>
              </a:rPr>
              <a:t>。</a:t>
            </a:r>
            <a:endParaRPr lang="zh-CN" altLang="en-US" sz="2400">
              <a:ea typeface="宋体" charset="0"/>
            </a:endParaRPr>
          </a:p>
          <a:p>
            <a:pPr marL="457200" indent="-457200">
              <a:lnSpc>
                <a:spcPct val="150000"/>
              </a:lnSpc>
              <a:buFont typeface="Arial" panose="020B0604020202090204" pitchFamily="34" charset="0"/>
              <a:buChar char="•"/>
            </a:pPr>
            <a:r>
              <a:rPr lang="zh-CN" altLang="en-US" sz="2700">
                <a:solidFill>
                  <a:srgbClr val="0000FF"/>
                </a:solidFill>
                <a:ea typeface="宋体" charset="0"/>
              </a:rPr>
              <a:t>基序（</a:t>
            </a:r>
            <a:r>
              <a:rPr lang="en-US" altLang="zh-CN" sz="2700">
                <a:solidFill>
                  <a:srgbClr val="0000FF"/>
                </a:solidFill>
                <a:ea typeface="宋体" charset="0"/>
              </a:rPr>
              <a:t>motif</a:t>
            </a:r>
            <a:r>
              <a:rPr lang="zh-CN" altLang="en-US" sz="2700">
                <a:solidFill>
                  <a:srgbClr val="0000FF"/>
                </a:solidFill>
                <a:ea typeface="宋体" charset="0"/>
              </a:rPr>
              <a:t>）</a:t>
            </a:r>
            <a:r>
              <a:rPr lang="zh-CN" altLang="en-US" sz="2700">
                <a:ea typeface="宋体" charset="0"/>
              </a:rPr>
              <a:t>：</a:t>
            </a:r>
            <a:endParaRPr lang="zh-CN" altLang="en-US" sz="2700">
              <a:ea typeface="宋体" charset="0"/>
            </a:endParaRPr>
          </a:p>
          <a:p>
            <a:pPr>
              <a:lnSpc>
                <a:spcPct val="150000"/>
              </a:lnSpc>
              <a:buFont typeface="Arial" panose="020B0604020202090204" pitchFamily="34" charset="0"/>
            </a:pPr>
            <a:r>
              <a:rPr lang="en-US" altLang="zh-CN" sz="2700">
                <a:ea typeface="宋体" charset="0"/>
              </a:rPr>
              <a:t>    </a:t>
            </a:r>
            <a:r>
              <a:rPr lang="zh-CN" altLang="en-US" sz="2400">
                <a:solidFill>
                  <a:srgbClr val="0000FF"/>
                </a:solidFill>
                <a:ea typeface="宋体" charset="0"/>
              </a:rPr>
              <a:t>序列水平上</a:t>
            </a:r>
            <a:r>
              <a:rPr lang="zh-CN" altLang="en-US" sz="2400">
                <a:ea typeface="宋体" charset="0"/>
              </a:rPr>
              <a:t>，基序指一小段连续的氨基酸或核苷酸序列，是构成功能域的基本单元。</a:t>
            </a:r>
            <a:endParaRPr lang="zh-CN" altLang="en-US" sz="2400">
              <a:ea typeface="宋体" charset="0"/>
            </a:endParaRPr>
          </a:p>
          <a:p>
            <a:pPr>
              <a:lnSpc>
                <a:spcPct val="150000"/>
              </a:lnSpc>
              <a:buFont typeface="Arial" panose="020B0604020202090204" pitchFamily="34" charset="0"/>
            </a:pPr>
            <a:r>
              <a:rPr lang="zh-CN" altLang="en-US" sz="2400">
                <a:ea typeface="宋体" charset="0"/>
              </a:rPr>
              <a:t> </a:t>
            </a:r>
            <a:r>
              <a:rPr lang="en-US" altLang="zh-CN" sz="2400">
                <a:ea typeface="宋体" charset="0"/>
              </a:rPr>
              <a:t>   </a:t>
            </a:r>
            <a:r>
              <a:rPr lang="zh-CN" altLang="en-US" sz="2400">
                <a:solidFill>
                  <a:srgbClr val="0000FF"/>
                </a:solidFill>
                <a:ea typeface="宋体" charset="0"/>
              </a:rPr>
              <a:t>蛋白质结构领域</a:t>
            </a:r>
            <a:r>
              <a:rPr lang="zh-CN" altLang="en-US" sz="2400">
                <a:ea typeface="宋体" charset="0"/>
              </a:rPr>
              <a:t>，基序是指可以构成三维结构的氨基酸短序列，而这些氨基酸并不一定相邻。</a:t>
            </a:r>
            <a:endParaRPr lang="zh-CN" altLang="en-US" sz="2400">
              <a:ea typeface="宋体" charset="0"/>
            </a:endParaRPr>
          </a:p>
          <a:p>
            <a:endParaRPr lang="zh-CN" altLang="en-US" sz="2400">
              <a:ea typeface="宋体" charset="0"/>
            </a:endParaRPr>
          </a:p>
        </p:txBody>
      </p:sp>
    </p:spTree>
  </p:cSld>
  <p:clrMapOvr>
    <a:masterClrMapping/>
  </p:clrMapOvr>
  <p:transition spd="me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p:nvPr>
            <p:ph type="title"/>
          </p:nvPr>
        </p:nvSpPr>
        <p:spPr>
          <a:xfrm>
            <a:off x="467415" y="44619"/>
            <a:ext cx="7488833" cy="748680"/>
          </a:xfrm>
        </p:spPr>
        <p:txBody>
          <a:bodyPr/>
          <a:p>
            <a:r>
              <a:rPr lang="zh-CN" altLang="en-US">
                <a:sym typeface="+mn-ea"/>
              </a:rPr>
              <a:t>二、蛋白质序列功能结构域</a:t>
            </a:r>
            <a:endParaRPr lang="en-US"/>
          </a:p>
        </p:txBody>
      </p:sp>
      <p:sp>
        <p:nvSpPr>
          <p:cNvPr id="3" name="Text Placeholder 2"/>
          <p:cNvSpPr/>
          <p:nvPr>
            <p:ph type="body" idx="1"/>
          </p:nvPr>
        </p:nvSpPr>
        <p:spPr>
          <a:xfrm>
            <a:off x="287655" y="871855"/>
            <a:ext cx="8244840" cy="5239385"/>
          </a:xfrm>
        </p:spPr>
        <p:txBody>
          <a:bodyPr/>
          <a:p>
            <a:pPr>
              <a:buFont typeface="Arial" panose="020B0604020202090204" pitchFamily="34" charset="0"/>
            </a:pPr>
            <a:r>
              <a:rPr lang="zh-CN" altLang="en-US" b="1">
                <a:ea typeface="宋体" charset="0"/>
              </a:rPr>
              <a:t>功能域模型：</a:t>
            </a:r>
            <a:endParaRPr lang="zh-CN" altLang="en-US" b="1">
              <a:ea typeface="宋体" charset="0"/>
            </a:endParaRPr>
          </a:p>
          <a:p>
            <a:pPr>
              <a:buFont typeface="Arial" panose="020B0604020202090204" pitchFamily="34" charset="0"/>
            </a:pPr>
            <a:endParaRPr lang="zh-CN" altLang="en-US">
              <a:ea typeface="宋体" charset="0"/>
            </a:endParaRPr>
          </a:p>
          <a:p>
            <a:pPr>
              <a:buFont typeface="Arial" panose="020B0604020202090204" pitchFamily="34" charset="0"/>
            </a:pPr>
            <a:endParaRPr lang="zh-CN" altLang="en-US">
              <a:ea typeface="宋体" charset="0"/>
            </a:endParaRPr>
          </a:p>
        </p:txBody>
      </p:sp>
      <p:graphicFrame>
        <p:nvGraphicFramePr>
          <p:cNvPr id="1294" name="Group 302"/>
          <p:cNvGraphicFramePr/>
          <p:nvPr>
            <p:custDataLst>
              <p:tags r:id="rId1"/>
            </p:custDataLst>
          </p:nvPr>
        </p:nvGraphicFramePr>
        <p:xfrm>
          <a:off x="395605" y="1917065"/>
          <a:ext cx="4526280" cy="2926080"/>
        </p:xfrm>
        <a:graphic>
          <a:graphicData uri="http://schemas.openxmlformats.org/drawingml/2006/table">
            <a:tbl>
              <a:tblPr>
                <a:tableStyleId>{4C3C2611-4C71-4FC5-86AE-919BDF0F9419}</a:tableStyleId>
              </a:tblPr>
              <a:tblGrid>
                <a:gridCol w="850265"/>
                <a:gridCol w="373380"/>
                <a:gridCol w="424180"/>
                <a:gridCol w="355600"/>
                <a:gridCol w="424180"/>
                <a:gridCol w="466090"/>
                <a:gridCol w="350520"/>
                <a:gridCol w="375920"/>
                <a:gridCol w="413385"/>
                <a:gridCol w="492760"/>
              </a:tblGrid>
              <a:tr h="487680">
                <a:tc>
                  <a:txBody>
                    <a:bodyPr/>
                    <a:p>
                      <a:pPr algn="just">
                        <a:spcBef>
                          <a:spcPts val="800"/>
                        </a:spcBef>
                        <a:defRPr sz="2600" b="1">
                          <a:latin typeface="Times New Roman" panose="02020603050405020304"/>
                          <a:ea typeface="Times New Roman" panose="02020603050405020304"/>
                          <a:cs typeface="Times New Roman" panose="02020603050405020304"/>
                          <a:sym typeface="Times New Roman" panose="02020603050405020304"/>
                        </a:defRPr>
                      </a:pPr>
                    </a:p>
                  </a:txBody>
                  <a:tcPr marL="45720" marR="45720" anchor="t" anchorCtr="0" horzOverflow="overflow">
                    <a:lnL w="12700">
                      <a:miter lim="400000"/>
                    </a:lnL>
                    <a:lnT w="12700">
                      <a:miter lim="400000"/>
                    </a:lnT>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1</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2</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3</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4</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5</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6</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7</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8</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9</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r>
              <a:tr h="487680">
                <a:tc>
                  <a:txBody>
                    <a:bodyPr/>
                    <a:p>
                      <a:pPr algn="just">
                        <a:spcBef>
                          <a:spcPts val="1200"/>
                        </a:spcBef>
                        <a:defRPr sz="1800"/>
                      </a:pPr>
                      <a:r>
                        <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rPr>
                        <a:t>CZ1</a:t>
                      </a:r>
                      <a:endPar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endParaRPr>
                    </a:p>
                  </a:txBody>
                  <a:tcPr marL="45720" marR="45720" anchor="t" anchorCtr="0" horzOverflow="overflow">
                    <a:lnL w="12700">
                      <a:miter lim="400000"/>
                    </a:lnL>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F</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F</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V</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V</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M</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V</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W</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B w="12700">
                      <a:miter lim="400000"/>
                    </a:lnB>
                  </a:tcPr>
                </a:tc>
              </a:tr>
              <a:tr h="487680">
                <a:tc>
                  <a:txBody>
                    <a:bodyPr/>
                    <a:p>
                      <a:pPr algn="just">
                        <a:spcBef>
                          <a:spcPts val="1200"/>
                        </a:spcBef>
                        <a:defRPr sz="1800"/>
                      </a:pPr>
                      <a:r>
                        <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rPr>
                        <a:t>Xa1</a:t>
                      </a:r>
                      <a:endPar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endParaRPr>
                    </a:p>
                  </a:txBody>
                  <a:tcPr marL="45720" marR="45720" anchor="t" anchorCtr="0" horzOverflow="overflow">
                    <a:lnL w="12700">
                      <a:miter lim="400000"/>
                    </a:lnL>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F</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L</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I</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V</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L</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V</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W</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r>
              <a:tr h="487680">
                <a:tc>
                  <a:txBody>
                    <a:bodyPr/>
                    <a:p>
                      <a:pPr algn="just">
                        <a:spcBef>
                          <a:spcPts val="1200"/>
                        </a:spcBef>
                        <a:defRPr sz="1800"/>
                      </a:pPr>
                      <a:r>
                        <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rPr>
                        <a:t>Prf</a:t>
                      </a:r>
                      <a:endPar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endParaRPr>
                    </a:p>
                  </a:txBody>
                  <a:tcPr marL="45720" marR="45720" anchor="t" anchorCtr="0" horzOverflow="overflow">
                    <a:lnL w="12700">
                      <a:miter lim="400000"/>
                    </a:lnL>
                    <a:lnT w="12700">
                      <a:miter lim="400000"/>
                    </a:lnT>
                    <a:lnB w="12700">
                      <a:miter lim="400000"/>
                    </a:lnB>
                  </a:tcPr>
                </a:tc>
                <a:tc>
                  <a:txBody>
                    <a:bodyPr/>
                    <a:p>
                      <a:pPr algn="just">
                        <a:spcBef>
                          <a:spcPts val="1200"/>
                        </a:spcBef>
                        <a:defRPr sz="1800"/>
                      </a:pPr>
                      <a:r>
                        <a:rPr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F</a:t>
                      </a:r>
                      <a:endParaRPr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L</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I</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L</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I</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V</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W</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r>
              <a:tr h="487680">
                <a:tc>
                  <a:txBody>
                    <a:bodyPr/>
                    <a:p>
                      <a:pPr algn="just">
                        <a:spcBef>
                          <a:spcPts val="1200"/>
                        </a:spcBef>
                        <a:defRPr sz="1800"/>
                      </a:pPr>
                      <a:r>
                        <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rPr>
                        <a:t>rx</a:t>
                      </a:r>
                      <a:endPar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endParaRPr>
                    </a:p>
                  </a:txBody>
                  <a:tcPr marL="45720" marR="45720" anchor="t" anchorCtr="0" horzOverflow="overflow">
                    <a:lnL w="12700">
                      <a:miter lim="400000"/>
                    </a:lnL>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Y</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L</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V</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V</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sz="2600" b="1">
                          <a:latin typeface="Times New Roman" panose="02020603050405020304"/>
                          <a:ea typeface="Times New Roman" panose="02020603050405020304"/>
                          <a:cs typeface="Times New Roman" panose="02020603050405020304"/>
                          <a:sym typeface="Times New Roman" panose="02020603050405020304"/>
                        </a:rPr>
                        <a:t>I</a:t>
                      </a:r>
                      <a:endParaRPr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I</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W</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lnB w="12700">
                      <a:miter lim="400000"/>
                    </a:lnB>
                  </a:tcPr>
                </a:tc>
              </a:tr>
              <a:tr h="487680">
                <a:tc>
                  <a:txBody>
                    <a:bodyPr/>
                    <a:p>
                      <a:pPr algn="just">
                        <a:spcBef>
                          <a:spcPts val="1200"/>
                        </a:spcBef>
                        <a:defRPr sz="1800"/>
                      </a:pPr>
                      <a:r>
                        <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rPr>
                        <a:t>Cre3</a:t>
                      </a:r>
                      <a:endParaRPr lang="en-US" sz="2600" b="1" i="1">
                        <a:latin typeface="Times New Roman Bold Italic" panose="02020603050405020304" charset="0"/>
                        <a:ea typeface="Times New Roman" panose="02020603050405020304"/>
                        <a:cs typeface="Times New Roman Bold Italic" panose="02020603050405020304" charset="0"/>
                        <a:sym typeface="Times New Roman" panose="02020603050405020304"/>
                      </a:endParaRPr>
                    </a:p>
                  </a:txBody>
                  <a:tcPr marL="45720" marR="45720" anchor="t" anchorCtr="0" horzOverflow="overflow">
                    <a:lnL w="12700">
                      <a:miter lim="400000"/>
                    </a:lnL>
                    <a:lnT w="12700">
                      <a:miter lim="400000"/>
                    </a:lnT>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F</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R w="12700">
                      <a:miter lim="400000"/>
                    </a:lnR>
                    <a:lnT w="12700">
                      <a:miter lim="400000"/>
                    </a:lnT>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I</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L</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V</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lang="en-US" sz="2600" b="1">
                          <a:latin typeface="Times New Roman" panose="02020603050405020304"/>
                          <a:ea typeface="Times New Roman" panose="02020603050405020304"/>
                          <a:cs typeface="Times New Roman" panose="02020603050405020304"/>
                          <a:sym typeface="Times New Roman" panose="02020603050405020304"/>
                        </a:rPr>
                        <a:t>L</a:t>
                      </a:r>
                      <a:endParaRPr lang="en-US" sz="2600" b="1">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D</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V</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c>
                  <a:txBody>
                    <a:bodyPr/>
                    <a:p>
                      <a:pPr algn="just">
                        <a:spcBef>
                          <a:spcPts val="1200"/>
                        </a:spcBef>
                        <a:defRPr sz="1800"/>
                      </a:pPr>
                      <a:r>
                        <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rPr>
                        <a:t>W</a:t>
                      </a:r>
                      <a:endParaRPr lang="en-US" sz="2600" b="1">
                        <a:highlight>
                          <a:srgbClr val="C0C0C0"/>
                        </a:highlight>
                        <a:latin typeface="Times New Roman" panose="02020603050405020304"/>
                        <a:ea typeface="Times New Roman" panose="02020603050405020304"/>
                        <a:cs typeface="Times New Roman" panose="02020603050405020304"/>
                        <a:sym typeface="Times New Roman" panose="02020603050405020304"/>
                      </a:endParaRPr>
                    </a:p>
                  </a:txBody>
                  <a:tcPr marL="45720" marR="45720" anchor="t" anchorCtr="0" horzOverflow="overflow">
                    <a:lnL w="12700">
                      <a:miter lim="400000"/>
                    </a:lnL>
                    <a:lnR w="12700">
                      <a:miter lim="400000"/>
                    </a:lnR>
                    <a:lnT w="12700">
                      <a:miter lim="400000"/>
                    </a:lnT>
                  </a:tcPr>
                </a:tc>
              </a:tr>
            </a:tbl>
          </a:graphicData>
        </a:graphic>
      </p:graphicFrame>
      <p:grpSp>
        <p:nvGrpSpPr>
          <p:cNvPr id="13" name="Group 12"/>
          <p:cNvGrpSpPr/>
          <p:nvPr/>
        </p:nvGrpSpPr>
        <p:grpSpPr>
          <a:xfrm>
            <a:off x="4787900" y="2420620"/>
            <a:ext cx="4157345" cy="3256915"/>
            <a:chOff x="7540" y="3812"/>
            <a:chExt cx="6547" cy="5129"/>
          </a:xfrm>
        </p:grpSpPr>
        <p:cxnSp>
          <p:nvCxnSpPr>
            <p:cNvPr id="5" name="Straight Arrow Connector 4"/>
            <p:cNvCxnSpPr/>
            <p:nvPr/>
          </p:nvCxnSpPr>
          <p:spPr>
            <a:xfrm flipV="1">
              <a:off x="7653" y="4379"/>
              <a:ext cx="653" cy="314"/>
            </a:xfrm>
            <a:prstGeom prst="straightConnector1">
              <a:avLst/>
            </a:prstGeom>
            <a:noFill/>
            <a:ln w="15875" cap="flat">
              <a:solidFill>
                <a:srgbClr val="1D82B7"/>
              </a:solidFill>
              <a:prstDash val="solid"/>
              <a:round/>
              <a:tailEnd type="arrow"/>
            </a:ln>
          </p:spPr>
          <p:style>
            <a:lnRef idx="0">
              <a:srgbClr val="FFFFFF"/>
            </a:lnRef>
            <a:fillRef idx="0">
              <a:srgbClr val="FFFFFF"/>
            </a:fillRef>
            <a:effectRef idx="0">
              <a:srgbClr val="FFFFFF"/>
            </a:effectRef>
            <a:fontRef idx="none"/>
          </p:style>
        </p:cxnSp>
        <p:cxnSp>
          <p:nvCxnSpPr>
            <p:cNvPr id="7" name="Straight Arrow Connector 6"/>
            <p:cNvCxnSpPr/>
            <p:nvPr>
              <p:custDataLst>
                <p:tags r:id="rId2"/>
              </p:custDataLst>
            </p:nvPr>
          </p:nvCxnSpPr>
          <p:spPr>
            <a:xfrm>
              <a:off x="7540" y="5627"/>
              <a:ext cx="720" cy="0"/>
            </a:xfrm>
            <a:prstGeom prst="straightConnector1">
              <a:avLst/>
            </a:prstGeom>
            <a:noFill/>
            <a:ln w="15875" cap="flat">
              <a:solidFill>
                <a:srgbClr val="1D82B7"/>
              </a:solidFill>
              <a:prstDash val="solid"/>
              <a:round/>
              <a:tailEnd type="arrow"/>
            </a:ln>
          </p:spPr>
          <p:style>
            <a:lnRef idx="0">
              <a:srgbClr val="FFFFFF"/>
            </a:lnRef>
            <a:fillRef idx="0">
              <a:srgbClr val="FFFFFF"/>
            </a:fillRef>
            <a:effectRef idx="0">
              <a:srgbClr val="FFFFFF"/>
            </a:effectRef>
            <a:fontRef idx="none"/>
          </p:style>
        </p:cxnSp>
        <p:cxnSp>
          <p:nvCxnSpPr>
            <p:cNvPr id="8" name="Straight Arrow Connector 7"/>
            <p:cNvCxnSpPr/>
            <p:nvPr>
              <p:custDataLst>
                <p:tags r:id="rId3"/>
              </p:custDataLst>
            </p:nvPr>
          </p:nvCxnSpPr>
          <p:spPr>
            <a:xfrm>
              <a:off x="7653" y="6534"/>
              <a:ext cx="907" cy="340"/>
            </a:xfrm>
            <a:prstGeom prst="straightConnector1">
              <a:avLst/>
            </a:prstGeom>
            <a:noFill/>
            <a:ln w="15875" cap="flat">
              <a:solidFill>
                <a:srgbClr val="1D82B7"/>
              </a:solidFill>
              <a:prstDash val="solid"/>
              <a:round/>
              <a:tailEnd type="arrow"/>
            </a:ln>
          </p:spPr>
          <p:style>
            <a:lnRef idx="0">
              <a:srgbClr val="FFFFFF"/>
            </a:lnRef>
            <a:fillRef idx="0">
              <a:srgbClr val="FFFFFF"/>
            </a:fillRef>
            <a:effectRef idx="0">
              <a:srgbClr val="FFFFFF"/>
            </a:effectRef>
            <a:fontRef idx="none"/>
          </p:style>
        </p:cxnSp>
        <p:sp>
          <p:nvSpPr>
            <p:cNvPr id="9" name="Rectangles 8"/>
            <p:cNvSpPr/>
            <p:nvPr/>
          </p:nvSpPr>
          <p:spPr>
            <a:xfrm>
              <a:off x="8333" y="3812"/>
              <a:ext cx="5755" cy="484"/>
            </a:xfrm>
            <a:prstGeom prst="rect">
              <a:avLst/>
            </a:prstGeom>
            <a:solidFill>
              <a:schemeClr val="accent6">
                <a:hueOff val="-10717809"/>
                <a:satOff val="-95618"/>
                <a:lumOff val="55098"/>
              </a:schemeClr>
            </a:solidFill>
            <a:ln w="15875" cap="flat">
              <a:solidFill>
                <a:srgbClr val="1D82B7"/>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Times New Roman Regular" panose="02020603050405020304" charset="0"/>
                  <a:ea typeface="宋体" charset="0"/>
                  <a:cs typeface="Times New Roman Regular" panose="02020603050405020304" charset="0"/>
                  <a:sym typeface="Candara"/>
                </a:rPr>
                <a:t>一致序列</a:t>
              </a:r>
              <a:r>
                <a:rPr kumimoji="0" lang="en-US" altLang="zh-CN" sz="2000" b="0" i="0" u="none" strike="noStrike" cap="none" spc="0" normalizeH="0" baseline="0">
                  <a:ln>
                    <a:noFill/>
                  </a:ln>
                  <a:solidFill>
                    <a:srgbClr val="000000"/>
                  </a:solidFill>
                  <a:effectLst/>
                  <a:uFillTx/>
                  <a:latin typeface="Times New Roman Regular" panose="02020603050405020304" charset="0"/>
                  <a:ea typeface="宋体" charset="0"/>
                  <a:cs typeface="Times New Roman Regular" panose="02020603050405020304" charset="0"/>
                  <a:sym typeface="Candara"/>
                </a:rPr>
                <a:t>      </a:t>
              </a:r>
              <a:r>
                <a:rPr kumimoji="0" lang="en-US" sz="2000" b="0" i="0" u="none" strike="noStrike" cap="none" spc="0" normalizeH="0" baseline="0">
                  <a:ln>
                    <a:noFill/>
                  </a:ln>
                  <a:solidFill>
                    <a:srgbClr val="000000"/>
                  </a:solidFill>
                  <a:effectLst/>
                  <a:uFillTx/>
                  <a:latin typeface="Times New Roman Regular" panose="02020603050405020304" charset="0"/>
                  <a:ea typeface="Candara"/>
                  <a:cs typeface="Times New Roman Regular" panose="02020603050405020304" charset="0"/>
                  <a:sym typeface="Candara"/>
                </a:rPr>
                <a:t>FLVVIDDVW</a:t>
              </a:r>
              <a:endParaRPr kumimoji="0" lang="en-US" sz="2000" b="0" i="0" u="none" strike="noStrike" cap="none" spc="0" normalizeH="0" baseline="0">
                <a:ln>
                  <a:noFill/>
                </a:ln>
                <a:solidFill>
                  <a:srgbClr val="000000"/>
                </a:solidFill>
                <a:effectLst/>
                <a:uFillTx/>
                <a:latin typeface="Times New Roman Regular" panose="02020603050405020304" charset="0"/>
                <a:ea typeface="Candara"/>
                <a:cs typeface="Times New Roman Regular" panose="02020603050405020304" charset="0"/>
                <a:sym typeface="Candara"/>
              </a:endParaRPr>
            </a:p>
          </p:txBody>
        </p:sp>
        <p:sp>
          <p:nvSpPr>
            <p:cNvPr id="10" name="Rectangles 9"/>
            <p:cNvSpPr/>
            <p:nvPr>
              <p:custDataLst>
                <p:tags r:id="rId4"/>
              </p:custDataLst>
            </p:nvPr>
          </p:nvSpPr>
          <p:spPr>
            <a:xfrm>
              <a:off x="8260" y="5173"/>
              <a:ext cx="5755" cy="969"/>
            </a:xfrm>
            <a:prstGeom prst="rect">
              <a:avLst/>
            </a:prstGeom>
            <a:solidFill>
              <a:schemeClr val="accent6">
                <a:hueOff val="-10717809"/>
                <a:satOff val="-95617"/>
                <a:lumOff val="55098"/>
              </a:schemeClr>
            </a:solidFill>
            <a:ln w="15875" cap="flat">
              <a:solidFill>
                <a:srgbClr val="1D82B7"/>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zh-CN" altLang="en-US" sz="2000" b="0" i="0" u="none" strike="noStrike" cap="none" spc="0" normalizeH="0" baseline="0">
                  <a:ln>
                    <a:noFill/>
                  </a:ln>
                  <a:solidFill>
                    <a:srgbClr val="000000"/>
                  </a:solidFill>
                  <a:effectLst/>
                  <a:uFillTx/>
                  <a:latin typeface="Times New Roman Regular" panose="02020603050405020304" charset="0"/>
                  <a:ea typeface="宋体" charset="0"/>
                  <a:cs typeface="Times New Roman Regular" panose="02020603050405020304" charset="0"/>
                  <a:sym typeface="Candara"/>
                </a:rPr>
                <a:t>正则表达式</a:t>
              </a:r>
              <a:endParaRPr kumimoji="0" lang="zh-CN" altLang="en-US" sz="2000" b="0" i="0" u="none" strike="noStrike" cap="none" spc="0" normalizeH="0" baseline="0">
                <a:ln>
                  <a:noFill/>
                </a:ln>
                <a:solidFill>
                  <a:srgbClr val="000000"/>
                </a:solidFill>
                <a:effectLst/>
                <a:uFillTx/>
                <a:latin typeface="Times New Roman Regular" panose="02020603050405020304" charset="0"/>
                <a:ea typeface="宋体" charset="0"/>
                <a:cs typeface="Times New Roman Regular" panose="02020603050405020304" charset="0"/>
                <a:sym typeface="Candara"/>
              </a:endParaRPr>
            </a:p>
            <a:p>
              <a:pPr marL="0" marR="0" indent="0" algn="l" defTabSz="914400" rtl="0" fontAlgn="auto" latinLnBrk="0" hangingPunct="0">
                <a:lnSpc>
                  <a:spcPct val="100000"/>
                </a:lnSpc>
                <a:spcBef>
                  <a:spcPts val="0"/>
                </a:spcBef>
                <a:spcAft>
                  <a:spcPts val="0"/>
                </a:spcAft>
                <a:buClrTx/>
                <a:buSzTx/>
                <a:buFontTx/>
                <a:buNone/>
              </a:pPr>
              <a:r>
                <a:rPr kumimoji="0" lang="en-US" altLang="zh-CN" sz="2000" b="0" i="0" u="none" strike="noStrike" cap="none" spc="0" normalizeH="0" baseline="0">
                  <a:ln>
                    <a:noFill/>
                  </a:ln>
                  <a:solidFill>
                    <a:srgbClr val="000000"/>
                  </a:solidFill>
                  <a:effectLst/>
                  <a:uFillTx/>
                  <a:latin typeface="Times New Roman Regular" panose="02020603050405020304" charset="0"/>
                  <a:ea typeface="宋体" charset="0"/>
                  <a:cs typeface="Times New Roman Regular" panose="02020603050405020304" charset="0"/>
                  <a:sym typeface="Candara"/>
                </a:rPr>
                <a:t> [FY]-[LF]-X-[VL]-X-D-D-[VI]-W</a:t>
              </a:r>
              <a:endParaRPr kumimoji="0" lang="en-US" sz="2000" b="0" i="0" u="none" strike="noStrike" cap="none" spc="0" normalizeH="0" baseline="0">
                <a:ln>
                  <a:noFill/>
                </a:ln>
                <a:solidFill>
                  <a:srgbClr val="000000"/>
                </a:solidFill>
                <a:effectLst/>
                <a:uFillTx/>
                <a:latin typeface="Times New Roman Regular" panose="02020603050405020304" charset="0"/>
                <a:ea typeface="Candara"/>
                <a:cs typeface="Times New Roman Regular" panose="02020603050405020304" charset="0"/>
                <a:sym typeface="Candara"/>
              </a:endParaRPr>
            </a:p>
          </p:txBody>
        </p:sp>
        <p:sp>
          <p:nvSpPr>
            <p:cNvPr id="11" name="Rectangles 10"/>
            <p:cNvSpPr/>
            <p:nvPr>
              <p:custDataLst>
                <p:tags r:id="rId5"/>
              </p:custDataLst>
            </p:nvPr>
          </p:nvSpPr>
          <p:spPr>
            <a:xfrm>
              <a:off x="8533" y="6761"/>
              <a:ext cx="2120" cy="484"/>
            </a:xfrm>
            <a:prstGeom prst="rect">
              <a:avLst/>
            </a:prstGeom>
            <a:solidFill>
              <a:schemeClr val="accent6">
                <a:hueOff val="-10717809"/>
                <a:satOff val="-95617"/>
                <a:lumOff val="55098"/>
              </a:schemeClr>
            </a:solidFill>
            <a:ln w="15875" cap="flat">
              <a:solidFill>
                <a:srgbClr val="1D82B7"/>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kumimoji="0" lang="en-US" sz="2000" b="0" i="0" u="none" strike="noStrike" cap="none" spc="0" normalizeH="0" baseline="0">
                  <a:ln>
                    <a:noFill/>
                  </a:ln>
                  <a:solidFill>
                    <a:srgbClr val="000000"/>
                  </a:solidFill>
                  <a:effectLst/>
                  <a:uFillTx/>
                  <a:latin typeface="Times New Roman Regular" panose="02020603050405020304" charset="0"/>
                  <a:ea typeface="宋体" charset="0"/>
                  <a:cs typeface="Times New Roman Regular" panose="02020603050405020304" charset="0"/>
                  <a:sym typeface="Candara"/>
                </a:rPr>
                <a:t>HMM</a:t>
              </a:r>
              <a:r>
                <a:rPr kumimoji="0" lang="zh-CN" altLang="en-US" sz="2000" b="0" i="0" u="none" strike="noStrike" cap="none" spc="0" normalizeH="0" baseline="0">
                  <a:ln>
                    <a:noFill/>
                  </a:ln>
                  <a:solidFill>
                    <a:srgbClr val="000000"/>
                  </a:solidFill>
                  <a:effectLst/>
                  <a:uFillTx/>
                  <a:latin typeface="Times New Roman Regular" panose="02020603050405020304" charset="0"/>
                  <a:ea typeface="宋体" charset="0"/>
                  <a:cs typeface="Times New Roman Regular" panose="02020603050405020304" charset="0"/>
                  <a:sym typeface="Candara"/>
                </a:rPr>
                <a:t>概型</a:t>
              </a:r>
              <a:r>
                <a:rPr kumimoji="0" lang="en-US" altLang="zh-CN" sz="2000" b="0" i="0" u="none" strike="noStrike" cap="none" spc="0" normalizeH="0" baseline="0">
                  <a:ln>
                    <a:noFill/>
                  </a:ln>
                  <a:solidFill>
                    <a:srgbClr val="000000"/>
                  </a:solidFill>
                  <a:effectLst/>
                  <a:uFillTx/>
                  <a:latin typeface="Times New Roman Regular" panose="02020603050405020304" charset="0"/>
                  <a:ea typeface="宋体" charset="0"/>
                  <a:cs typeface="Times New Roman Regular" panose="02020603050405020304" charset="0"/>
                  <a:sym typeface="Candara"/>
                </a:rPr>
                <a:t>  </a:t>
              </a:r>
              <a:endParaRPr kumimoji="0" lang="en-US" sz="2000" b="0" i="0" u="none" strike="noStrike" cap="none" spc="0" normalizeH="0" baseline="0">
                <a:ln>
                  <a:noFill/>
                </a:ln>
                <a:solidFill>
                  <a:srgbClr val="000000"/>
                </a:solidFill>
                <a:effectLst/>
                <a:uFillTx/>
                <a:latin typeface="Times New Roman Regular" panose="02020603050405020304" charset="0"/>
                <a:ea typeface="Candara"/>
                <a:cs typeface="Times New Roman Regular" panose="02020603050405020304" charset="0"/>
                <a:sym typeface="Candara"/>
              </a:endParaRPr>
            </a:p>
          </p:txBody>
        </p:sp>
        <p:pic>
          <p:nvPicPr>
            <p:cNvPr id="12" name="Picture 11" descr="Screen Shot 2025-05-21 at 09.08.27"/>
            <p:cNvPicPr>
              <a:picLocks noChangeAspect="1"/>
            </p:cNvPicPr>
            <p:nvPr/>
          </p:nvPicPr>
          <p:blipFill>
            <a:blip r:embed="rId6"/>
            <a:stretch>
              <a:fillRect/>
            </a:stretch>
          </p:blipFill>
          <p:spPr>
            <a:xfrm>
              <a:off x="8787" y="7441"/>
              <a:ext cx="5144" cy="1500"/>
            </a:xfrm>
            <a:prstGeom prst="rect">
              <a:avLst/>
            </a:prstGeom>
          </p:spPr>
        </p:pic>
      </p:grpSp>
    </p:spTree>
  </p:cSld>
  <p:clrMapOvr>
    <a:masterClrMapping/>
  </p:clrMapOvr>
  <p:transition spd="me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611505" y="447040"/>
            <a:ext cx="7920990" cy="5664200"/>
          </a:xfrm>
        </p:spPr>
        <p:txBody>
          <a:bodyPr/>
          <a:p>
            <a:pPr>
              <a:lnSpc>
                <a:spcPct val="150000"/>
              </a:lnSpc>
              <a:buFont typeface="Arial" panose="020B0604020202090204" pitchFamily="34" charset="0"/>
            </a:pPr>
            <a:r>
              <a:rPr lang="en-US" altLang="zh-CN">
                <a:ea typeface="宋体" charset="0"/>
                <a:sym typeface="+mn-ea"/>
              </a:rPr>
              <a:t>1</a:t>
            </a:r>
            <a:r>
              <a:rPr lang="zh-CN" altLang="en-US">
                <a:ea typeface="宋体" charset="0"/>
                <a:sym typeface="+mn-ea"/>
              </a:rPr>
              <a:t>、一致序列和正则表达式</a:t>
            </a:r>
            <a:endParaRPr lang="zh-CN" altLang="en-US">
              <a:ea typeface="宋体" charset="0"/>
            </a:endParaRPr>
          </a:p>
          <a:p>
            <a:pPr>
              <a:lnSpc>
                <a:spcPct val="150000"/>
              </a:lnSpc>
              <a:buFont typeface="Arial" panose="020B0604020202090204" pitchFamily="34" charset="0"/>
            </a:pPr>
            <a:r>
              <a:rPr lang="zh-CN" altLang="en-US">
                <a:solidFill>
                  <a:srgbClr val="0000FF"/>
                </a:solidFill>
                <a:ea typeface="宋体" charset="0"/>
                <a:sym typeface="+mn-ea"/>
              </a:rPr>
              <a:t>一致序列（</a:t>
            </a:r>
            <a:r>
              <a:rPr lang="en-US" altLang="zh-CN">
                <a:solidFill>
                  <a:srgbClr val="0000FF"/>
                </a:solidFill>
                <a:ea typeface="宋体" charset="0"/>
                <a:sym typeface="+mn-ea"/>
              </a:rPr>
              <a:t>consensus sequence</a:t>
            </a:r>
            <a:r>
              <a:rPr lang="zh-CN" altLang="en-US">
                <a:solidFill>
                  <a:srgbClr val="0000FF"/>
                </a:solidFill>
                <a:ea typeface="宋体" charset="0"/>
                <a:sym typeface="+mn-ea"/>
              </a:rPr>
              <a:t>）</a:t>
            </a:r>
            <a:r>
              <a:rPr lang="zh-CN" altLang="en-US">
                <a:ea typeface="宋体" charset="0"/>
                <a:sym typeface="+mn-ea"/>
              </a:rPr>
              <a:t>：是多序列比对结果中每一列出现最多的碱基或氨基酸（或使用兼并码）构成的序列，它是一条单一序列。</a:t>
            </a:r>
            <a:endParaRPr lang="zh-CN" altLang="en-US">
              <a:ea typeface="宋体" charset="0"/>
            </a:endParaRPr>
          </a:p>
          <a:p>
            <a:pPr>
              <a:lnSpc>
                <a:spcPct val="150000"/>
              </a:lnSpc>
              <a:buFont typeface="Arial" panose="020B0604020202090204" pitchFamily="34" charset="0"/>
            </a:pPr>
            <a:r>
              <a:rPr lang="zh-CN" altLang="en-US">
                <a:solidFill>
                  <a:srgbClr val="0000FF"/>
                </a:solidFill>
                <a:ea typeface="宋体" charset="0"/>
                <a:sym typeface="+mn-ea"/>
              </a:rPr>
              <a:t>正则表达式（</a:t>
            </a:r>
            <a:r>
              <a:rPr lang="en-US" altLang="zh-CN">
                <a:solidFill>
                  <a:srgbClr val="0000FF"/>
                </a:solidFill>
                <a:ea typeface="宋体" charset="0"/>
                <a:sym typeface="+mn-ea"/>
              </a:rPr>
              <a:t>regular expression</a:t>
            </a:r>
            <a:r>
              <a:rPr lang="zh-CN" altLang="en-US">
                <a:solidFill>
                  <a:srgbClr val="0000FF"/>
                </a:solidFill>
                <a:ea typeface="宋体" charset="0"/>
                <a:sym typeface="+mn-ea"/>
              </a:rPr>
              <a:t>）</a:t>
            </a:r>
            <a:r>
              <a:rPr lang="zh-CN" altLang="en-US">
                <a:ea typeface="宋体" charset="0"/>
                <a:sym typeface="+mn-ea"/>
              </a:rPr>
              <a:t>：把每一列出现的碱基或氨基酸都列出，形成一个正则表达式。</a:t>
            </a:r>
            <a:endParaRPr lang="en-US"/>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 name="Group 6"/>
          <p:cNvGrpSpPr/>
          <p:nvPr/>
        </p:nvGrpSpPr>
        <p:grpSpPr>
          <a:xfrm>
            <a:off x="159385" y="0"/>
            <a:ext cx="9103995" cy="6858000"/>
            <a:chOff x="251" y="0"/>
            <a:chExt cx="14337" cy="10800"/>
          </a:xfrm>
        </p:grpSpPr>
        <p:pic>
          <p:nvPicPr>
            <p:cNvPr id="3" name="Picture 2" descr="Screen Shot 2025-05-19 at 08.51.42"/>
            <p:cNvPicPr>
              <a:picLocks noChangeAspect="1"/>
            </p:cNvPicPr>
            <p:nvPr/>
          </p:nvPicPr>
          <p:blipFill>
            <a:blip r:embed="rId1"/>
            <a:stretch>
              <a:fillRect/>
            </a:stretch>
          </p:blipFill>
          <p:spPr>
            <a:xfrm>
              <a:off x="282" y="0"/>
              <a:ext cx="11649" cy="10800"/>
            </a:xfrm>
            <a:prstGeom prst="rect">
              <a:avLst/>
            </a:prstGeom>
          </p:spPr>
        </p:pic>
        <p:sp>
          <p:nvSpPr>
            <p:cNvPr id="13" name="Text Box 12"/>
            <p:cNvSpPr txBox="1"/>
            <p:nvPr>
              <p:custDataLst>
                <p:tags r:id="rId2"/>
              </p:custDataLst>
            </p:nvPr>
          </p:nvSpPr>
          <p:spPr>
            <a:xfrm>
              <a:off x="12107" y="2905"/>
              <a:ext cx="2481" cy="4071"/>
            </a:xfrm>
            <a:prstGeom prst="rect">
              <a:avLst/>
            </a:prstGeom>
            <a:noFill/>
            <a:ln w="12700" cap="flat">
              <a:noFill/>
              <a:miter lim="400000"/>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spAutoFit/>
            </a:bodyPr>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g2:/</a:t>
              </a:r>
              <a:endParaRPr lang="en-US" sz="2800">
                <a:latin typeface="Times New Roman Regular" panose="02020603050405020304" charset="0"/>
                <a:cs typeface="Times New Roman Regular" panose="02020603050405020304" charset="0"/>
                <a:sym typeface="+mn-ea"/>
              </a:endParaRPr>
            </a:p>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stu04</a:t>
              </a:r>
              <a:endParaRPr lang="en-US" sz="2800">
                <a:latin typeface="Times New Roman Regular" panose="02020603050405020304" charset="0"/>
                <a:cs typeface="Times New Roman Regular" panose="02020603050405020304" charset="0"/>
                <a:sym typeface="+mn-ea"/>
              </a:endParaRPr>
            </a:p>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stu06(</a:t>
              </a:r>
              <a:r>
                <a:rPr lang="zh-CN" altLang="en-US" sz="2000">
                  <a:latin typeface="Times New Roman Regular" panose="02020603050405020304" charset="0"/>
                  <a:cs typeface="Times New Roman Regular" panose="02020603050405020304" charset="0"/>
                  <a:sym typeface="+mn-ea"/>
                </a:rPr>
                <a:t>无</a:t>
              </a:r>
              <a:r>
                <a:rPr lang="zh-CN" altLang="en-US" sz="2800">
                  <a:latin typeface="Times New Roman Regular" panose="02020603050405020304" charset="0"/>
                  <a:cs typeface="Times New Roman Regular" panose="02020603050405020304" charset="0"/>
                  <a:sym typeface="+mn-ea"/>
                </a:rPr>
                <a:t>）</a:t>
              </a:r>
              <a:endParaRPr lang="en-US" sz="2800">
                <a:latin typeface="Times New Roman Regular" panose="02020603050405020304" charset="0"/>
                <a:cs typeface="Times New Roman Regular" panose="02020603050405020304" charset="0"/>
                <a:sym typeface="+mn-ea"/>
              </a:endParaRPr>
            </a:p>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stu18(</a:t>
              </a:r>
              <a:r>
                <a:rPr lang="zh-CN" altLang="en-US" sz="2000">
                  <a:latin typeface="Times New Roman Regular" panose="02020603050405020304" charset="0"/>
                  <a:cs typeface="Times New Roman Regular" panose="02020603050405020304" charset="0"/>
                  <a:sym typeface="+mn-ea"/>
                </a:rPr>
                <a:t>补</a:t>
              </a:r>
              <a:r>
                <a:rPr lang="zh-CN" altLang="en-US" sz="2800">
                  <a:latin typeface="Times New Roman Regular" panose="02020603050405020304" charset="0"/>
                  <a:cs typeface="Times New Roman Regular" panose="02020603050405020304" charset="0"/>
                  <a:sym typeface="+mn-ea"/>
                </a:rPr>
                <a:t>）</a:t>
              </a:r>
              <a:endParaRPr lang="en-US" sz="2800">
                <a:latin typeface="Times New Roman Regular" panose="02020603050405020304" charset="0"/>
                <a:cs typeface="Times New Roman Regular" panose="02020603050405020304" charset="0"/>
                <a:sym typeface="+mn-ea"/>
              </a:endParaRPr>
            </a:p>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stu19</a:t>
              </a:r>
              <a:endParaRPr lang="en-US" sz="2800">
                <a:latin typeface="Times New Roman Regular" panose="02020603050405020304" charset="0"/>
                <a:cs typeface="Times New Roman Regular" panose="02020603050405020304" charset="0"/>
                <a:sym typeface="+mn-ea"/>
              </a:endParaRPr>
            </a:p>
            <a:p>
              <a:pPr marL="0" marR="0" indent="0" algn="l" defTabSz="914400" rtl="0" fontAlgn="auto" latinLnBrk="0" hangingPunct="0">
                <a:lnSpc>
                  <a:spcPct val="100000"/>
                </a:lnSpc>
                <a:spcBef>
                  <a:spcPts val="0"/>
                </a:spcBef>
                <a:spcAft>
                  <a:spcPts val="0"/>
                </a:spcAft>
                <a:buClrTx/>
                <a:buSzTx/>
                <a:buFontTx/>
                <a:buNone/>
              </a:pPr>
              <a:r>
                <a:rPr lang="en-US" sz="2800">
                  <a:latin typeface="Times New Roman Regular" panose="02020603050405020304" charset="0"/>
                  <a:cs typeface="Times New Roman Regular" panose="02020603050405020304" charset="0"/>
                  <a:sym typeface="+mn-ea"/>
                </a:rPr>
                <a:t>stu28</a:t>
              </a:r>
              <a:endParaRPr kumimoji="0" lang="en-US" sz="2800" b="0" i="0" u="none" strike="noStrike" cap="none" spc="0" normalizeH="0" baseline="0">
                <a:ln>
                  <a:noFill/>
                </a:ln>
                <a:solidFill>
                  <a:srgbClr val="000000"/>
                </a:solidFill>
                <a:effectLst/>
                <a:uFillTx/>
                <a:latin typeface="Times New Roman Regular" panose="02020603050405020304" charset="0"/>
                <a:ea typeface="Candara"/>
                <a:cs typeface="Times New Roman Regular" panose="02020603050405020304" charset="0"/>
                <a:sym typeface="+mn-ea"/>
              </a:endParaRPr>
            </a:p>
          </p:txBody>
        </p:sp>
        <p:cxnSp>
          <p:nvCxnSpPr>
            <p:cNvPr id="10" name="Straight Connector 9"/>
            <p:cNvCxnSpPr/>
            <p:nvPr>
              <p:custDataLst>
                <p:tags r:id="rId3"/>
              </p:custDataLst>
            </p:nvPr>
          </p:nvCxnSpPr>
          <p:spPr>
            <a:xfrm>
              <a:off x="283" y="1884"/>
              <a:ext cx="11680" cy="0"/>
            </a:xfrm>
            <a:prstGeom prst="line">
              <a:avLst/>
            </a:prstGeom>
            <a:noFill/>
            <a:ln w="47625" cap="flat">
              <a:solidFill>
                <a:srgbClr val="FF0000"/>
              </a:solidFill>
              <a:prstDash val="solid"/>
              <a:round/>
            </a:ln>
          </p:spPr>
          <p:style>
            <a:lnRef idx="0">
              <a:srgbClr val="FFFFFF"/>
            </a:lnRef>
            <a:fillRef idx="0">
              <a:srgbClr val="FFFFFF"/>
            </a:fillRef>
            <a:effectRef idx="0">
              <a:srgbClr val="FFFFFF"/>
            </a:effectRef>
            <a:fontRef idx="none"/>
          </p:style>
        </p:cxnSp>
        <p:cxnSp>
          <p:nvCxnSpPr>
            <p:cNvPr id="4" name="Straight Connector 3"/>
            <p:cNvCxnSpPr/>
            <p:nvPr>
              <p:custDataLst>
                <p:tags r:id="rId4"/>
              </p:custDataLst>
            </p:nvPr>
          </p:nvCxnSpPr>
          <p:spPr>
            <a:xfrm>
              <a:off x="283" y="6647"/>
              <a:ext cx="11680" cy="0"/>
            </a:xfrm>
            <a:prstGeom prst="line">
              <a:avLst/>
            </a:prstGeom>
            <a:noFill/>
            <a:ln w="47625" cap="flat">
              <a:solidFill>
                <a:srgbClr val="FF0000"/>
              </a:solidFill>
              <a:prstDash val="solid"/>
              <a:round/>
            </a:ln>
          </p:spPr>
          <p:style>
            <a:lnRef idx="0">
              <a:srgbClr val="FFFFFF"/>
            </a:lnRef>
            <a:fillRef idx="0">
              <a:srgbClr val="FFFFFF"/>
            </a:fillRef>
            <a:effectRef idx="0">
              <a:srgbClr val="FFFFFF"/>
            </a:effectRef>
            <a:fontRef idx="none"/>
          </p:style>
        </p:cxnSp>
        <p:cxnSp>
          <p:nvCxnSpPr>
            <p:cNvPr id="5" name="Straight Connector 4"/>
            <p:cNvCxnSpPr/>
            <p:nvPr>
              <p:custDataLst>
                <p:tags r:id="rId5"/>
              </p:custDataLst>
            </p:nvPr>
          </p:nvCxnSpPr>
          <p:spPr>
            <a:xfrm>
              <a:off x="251" y="10049"/>
              <a:ext cx="11680" cy="0"/>
            </a:xfrm>
            <a:prstGeom prst="line">
              <a:avLst/>
            </a:prstGeom>
            <a:noFill/>
            <a:ln w="47625" cap="flat">
              <a:solidFill>
                <a:srgbClr val="FF0000"/>
              </a:solidFill>
              <a:prstDash val="solid"/>
              <a:round/>
            </a:ln>
          </p:spPr>
          <p:style>
            <a:lnRef idx="0">
              <a:srgbClr val="FFFFFF"/>
            </a:lnRef>
            <a:fillRef idx="0">
              <a:srgbClr val="FFFFFF"/>
            </a:fillRef>
            <a:effectRef idx="0">
              <a:srgbClr val="FFFFFF"/>
            </a:effectRef>
            <a:fontRef idx="none"/>
          </p:style>
        </p:cxnSp>
        <p:sp>
          <p:nvSpPr>
            <p:cNvPr id="6" name="Rectangles 5"/>
            <p:cNvSpPr/>
            <p:nvPr>
              <p:custDataLst>
                <p:tags r:id="rId6"/>
              </p:custDataLst>
            </p:nvPr>
          </p:nvSpPr>
          <p:spPr>
            <a:xfrm>
              <a:off x="2438" y="7472"/>
              <a:ext cx="1889" cy="376"/>
            </a:xfrm>
            <a:prstGeom prst="rect">
              <a:avLst/>
            </a:prstGeom>
            <a:noFill/>
            <a:ln w="44450" cap="flat">
              <a:solidFill>
                <a:srgbClr val="FF0000"/>
              </a:solidFill>
              <a:prstDash val="solid"/>
              <a:round/>
            </a:ln>
          </p:spPr>
          <p:style>
            <a:lnRef idx="0">
              <a:srgbClr val="FFFFFF"/>
            </a:lnRef>
            <a:fillRef idx="0">
              <a:srgbClr val="FFFFFF"/>
            </a:fillRef>
            <a:effectRef idx="0">
              <a:srgbClr val="FFFFFF"/>
            </a:effectRef>
            <a:fontRef idx="none"/>
          </p:style>
          <p:txBody>
            <a:bodyPr rot="0" vertOverflow="overflow" horzOverflow="overflow" vert="horz" wrap="square" lIns="0" tIns="0" rIns="0" bIns="0" numCol="1" spcCol="38100" rtlCol="0" anchor="t" forceAA="0" upright="0">
              <a:noAutofit/>
            </a:bodyPr>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Candara"/>
                <a:ea typeface="Candara"/>
                <a:cs typeface="Candara"/>
                <a:sym typeface="Candara"/>
              </a:endParaRPr>
            </a:p>
          </p:txBody>
        </p:sp>
      </p:grpSp>
    </p:spTree>
  </p:cSld>
  <p:clrMapOvr>
    <a:masterClrMapping/>
  </p:clrMapOvr>
  <p:transition spd="me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611505" y="563880"/>
            <a:ext cx="7920990" cy="5547360"/>
          </a:xfrm>
        </p:spPr>
        <p:txBody>
          <a:bodyPr/>
          <a:p>
            <a:r>
              <a:rPr lang="en-US"/>
              <a:t>2. </a:t>
            </a:r>
            <a:r>
              <a:rPr lang="zh-CN" altLang="en-US">
                <a:solidFill>
                  <a:srgbClr val="0000FF"/>
                </a:solidFill>
                <a:ea typeface="宋体" charset="0"/>
              </a:rPr>
              <a:t>概型（</a:t>
            </a:r>
            <a:r>
              <a:rPr lang="en-US" altLang="zh-CN">
                <a:solidFill>
                  <a:srgbClr val="0000FF"/>
                </a:solidFill>
                <a:ea typeface="宋体" charset="0"/>
              </a:rPr>
              <a:t>profile</a:t>
            </a:r>
            <a:r>
              <a:rPr lang="zh-CN" altLang="en-US">
                <a:solidFill>
                  <a:srgbClr val="0000FF"/>
                </a:solidFill>
                <a:ea typeface="宋体" charset="0"/>
              </a:rPr>
              <a:t>）</a:t>
            </a:r>
            <a:endParaRPr lang="zh-CN" altLang="en-US">
              <a:solidFill>
                <a:srgbClr val="0000FF"/>
              </a:solidFill>
              <a:ea typeface="宋体" charset="0"/>
            </a:endParaRPr>
          </a:p>
          <a:p>
            <a:r>
              <a:rPr lang="en-US" altLang="zh-CN">
                <a:ea typeface="宋体" charset="0"/>
              </a:rPr>
              <a:t>    </a:t>
            </a:r>
            <a:r>
              <a:rPr lang="zh-CN" altLang="en-US">
                <a:ea typeface="宋体" charset="0"/>
              </a:rPr>
              <a:t>是一个类似</a:t>
            </a:r>
            <a:r>
              <a:rPr lang="en-US" altLang="zh-CN">
                <a:ea typeface="宋体" charset="0"/>
              </a:rPr>
              <a:t>PSSM</a:t>
            </a:r>
            <a:r>
              <a:rPr lang="zh-CN" altLang="en-US">
                <a:ea typeface="宋体" charset="0"/>
              </a:rPr>
              <a:t>的矩阵，可以包含匹配、错配、插入和缺失等情况。</a:t>
            </a:r>
            <a:endParaRPr lang="zh-CN" altLang="en-US">
              <a:ea typeface="宋体" charset="0"/>
            </a:endParaRPr>
          </a:p>
          <a:p>
            <a:endParaRPr lang="zh-CN" altLang="en-US">
              <a:ea typeface="宋体" charset="0"/>
            </a:endParaRPr>
          </a:p>
          <a:p>
            <a:r>
              <a:rPr lang="en-US" altLang="zh-CN">
                <a:ea typeface="宋体" charset="0"/>
              </a:rPr>
              <a:t>3. </a:t>
            </a:r>
            <a:r>
              <a:rPr lang="en-US" altLang="zh-CN">
                <a:solidFill>
                  <a:srgbClr val="0000FF"/>
                </a:solidFill>
                <a:ea typeface="宋体" charset="0"/>
              </a:rPr>
              <a:t>HMM</a:t>
            </a:r>
            <a:r>
              <a:rPr lang="zh-CN" altLang="en-US">
                <a:solidFill>
                  <a:srgbClr val="0000FF"/>
                </a:solidFill>
                <a:ea typeface="宋体" charset="0"/>
              </a:rPr>
              <a:t>概型（</a:t>
            </a:r>
            <a:r>
              <a:rPr lang="en-US" altLang="zh-CN">
                <a:solidFill>
                  <a:srgbClr val="0000FF"/>
                </a:solidFill>
                <a:ea typeface="宋体" charset="0"/>
              </a:rPr>
              <a:t>Hidden Markov Model</a:t>
            </a:r>
            <a:r>
              <a:rPr lang="zh-CN" altLang="en-US">
                <a:solidFill>
                  <a:srgbClr val="0000FF"/>
                </a:solidFill>
                <a:ea typeface="宋体" charset="0"/>
              </a:rPr>
              <a:t>，</a:t>
            </a:r>
            <a:r>
              <a:rPr lang="en-US" altLang="zh-CN">
                <a:solidFill>
                  <a:srgbClr val="0000FF"/>
                </a:solidFill>
                <a:ea typeface="宋体" charset="0"/>
              </a:rPr>
              <a:t>HMM</a:t>
            </a:r>
            <a:r>
              <a:rPr lang="zh-CN" altLang="en-US">
                <a:solidFill>
                  <a:srgbClr val="0000FF"/>
                </a:solidFill>
                <a:ea typeface="宋体" charset="0"/>
              </a:rPr>
              <a:t>），隐马尔可夫模型</a:t>
            </a:r>
            <a:r>
              <a:rPr lang="zh-CN" altLang="en-US">
                <a:ea typeface="宋体" charset="0"/>
              </a:rPr>
              <a:t>，是通过构建多序列比多隐马尔可夫概率模型进行功能域描述。</a:t>
            </a:r>
            <a:endParaRPr lang="zh-CN" altLang="en-US">
              <a:ea typeface="宋体" charset="0"/>
            </a:endParaRPr>
          </a:p>
        </p:txBody>
      </p:sp>
    </p:spTree>
  </p:cSld>
  <p:clrMapOvr>
    <a:masterClrMapping/>
  </p:clrMapOvr>
  <p:transition spd="me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7" name="标题 1"/>
          <p:cNvSpPr txBox="1"/>
          <p:nvPr>
            <p:ph type="title"/>
          </p:nvPr>
        </p:nvSpPr>
        <p:spPr>
          <a:prstGeom prst="rect">
            <a:avLst/>
          </a:prstGeom>
        </p:spPr>
        <p:txBody>
          <a:bodyPr/>
          <a:lstStyle>
            <a:lvl1pPr defTabSz="850265">
              <a:defRPr sz="3720">
                <a:latin typeface="黑体"/>
                <a:ea typeface="黑体"/>
                <a:cs typeface="黑体"/>
                <a:sym typeface="黑体"/>
              </a:defRPr>
            </a:lvl1pPr>
          </a:lstStyle>
          <a:p>
            <a:pPr>
              <a:defRPr>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小结</a:t>
            </a:r>
            <a:endParaRPr>
              <a:latin typeface="黑体"/>
              <a:ea typeface="黑体"/>
              <a:cs typeface="黑体"/>
              <a:sym typeface="黑体"/>
            </a:endParaRPr>
          </a:p>
        </p:txBody>
      </p:sp>
      <p:sp>
        <p:nvSpPr>
          <p:cNvPr id="2" name="Text Placeholder 1"/>
          <p:cNvSpPr/>
          <p:nvPr>
            <p:ph type="body" idx="1"/>
          </p:nvPr>
        </p:nvSpPr>
        <p:spPr>
          <a:xfrm>
            <a:off x="483235" y="1264920"/>
            <a:ext cx="8489315" cy="4846320"/>
          </a:xfrm>
        </p:spPr>
        <p:txBody>
          <a:bodyPr>
            <a:normAutofit lnSpcReduction="10000"/>
          </a:bodyPr>
          <a:p>
            <a:pPr>
              <a:lnSpc>
                <a:spcPct val="150000"/>
              </a:lnSpc>
            </a:pPr>
            <a:r>
              <a:rPr lang="zh-CN" altLang="en-US">
                <a:latin typeface="STSong" panose="02010600040101010101" charset="-122"/>
                <a:ea typeface="STSong" panose="02010600040101010101" charset="-122"/>
              </a:rPr>
              <a:t>了解序列比对和计分矩阵的概念；</a:t>
            </a:r>
            <a:endParaRPr lang="zh-CN" altLang="en-US">
              <a:latin typeface="STSong" panose="02010600040101010101" charset="-122"/>
              <a:ea typeface="STSong" panose="02010600040101010101" charset="-122"/>
            </a:endParaRPr>
          </a:p>
          <a:p>
            <a:pPr defTabSz="859790">
              <a:lnSpc>
                <a:spcPct val="150000"/>
              </a:lnSpc>
              <a:defRPr sz="3010"/>
            </a:pPr>
            <a:r>
              <a:rPr lang="zh-CN" sz="3200">
                <a:latin typeface="STSong" panose="02010600040101010101" charset="-122"/>
                <a:ea typeface="STSong" panose="02010600040101010101" charset="-122"/>
                <a:cs typeface="黑体"/>
                <a:sym typeface="黑体"/>
              </a:rPr>
              <a:t>掌握双序列比对全局比对算法和局部比对算法，构建动态规划矩阵进行序列比对；</a:t>
            </a:r>
            <a:endParaRPr lang="zh-CN" sz="3200">
              <a:latin typeface="STSong" panose="02010600040101010101" charset="-122"/>
              <a:ea typeface="STSong" panose="02010600040101010101" charset="-122"/>
              <a:cs typeface="黑体"/>
              <a:sym typeface="黑体"/>
            </a:endParaRPr>
          </a:p>
          <a:p>
            <a:pPr defTabSz="859790">
              <a:lnSpc>
                <a:spcPct val="150000"/>
              </a:lnSpc>
              <a:defRPr sz="3010"/>
            </a:pPr>
            <a:r>
              <a:rPr lang="zh-CN" sz="3200">
                <a:latin typeface="STSong" panose="02010600040101010101" charset="-122"/>
                <a:ea typeface="STSong" panose="02010600040101010101" charset="-122"/>
                <a:cs typeface="黑体"/>
                <a:sym typeface="黑体"/>
              </a:rPr>
              <a:t>掌握数据库搜索的概念</a:t>
            </a:r>
            <a:endParaRPr lang="zh-CN" sz="3200">
              <a:latin typeface="STSong" panose="02010600040101010101" charset="-122"/>
              <a:ea typeface="STSong" panose="02010600040101010101" charset="-122"/>
              <a:cs typeface="黑体"/>
              <a:sym typeface="黑体"/>
            </a:endParaRPr>
          </a:p>
          <a:p>
            <a:pPr defTabSz="859790">
              <a:lnSpc>
                <a:spcPct val="150000"/>
              </a:lnSpc>
              <a:defRPr sz="3010"/>
            </a:pPr>
            <a:r>
              <a:rPr lang="zh-CN" sz="3200">
                <a:latin typeface="STSong" panose="02010600040101010101" charset="-122"/>
                <a:ea typeface="STSong" panose="02010600040101010101" charset="-122"/>
                <a:cs typeface="黑体"/>
                <a:sym typeface="黑体"/>
              </a:rPr>
              <a:t>掌握多序列比对常用软件</a:t>
            </a:r>
            <a:endParaRPr lang="zh-CN" sz="3200">
              <a:latin typeface="STSong" panose="02010600040101010101" charset="-122"/>
              <a:ea typeface="STSong" panose="02010600040101010101" charset="-122"/>
              <a:cs typeface="黑体"/>
              <a:sym typeface="黑体"/>
            </a:endParaRPr>
          </a:p>
          <a:p>
            <a:pPr defTabSz="859790">
              <a:lnSpc>
                <a:spcPct val="150000"/>
              </a:lnSpc>
              <a:defRPr sz="3010"/>
            </a:pPr>
            <a:r>
              <a:rPr lang="zh-CN" sz="3200">
                <a:latin typeface="STSong" panose="02010600040101010101" charset="-122"/>
                <a:ea typeface="STSong" panose="02010600040101010101" charset="-122"/>
                <a:cs typeface="黑体"/>
                <a:sym typeface="黑体"/>
              </a:rPr>
              <a:t>掌握蛋白质功能域的概念</a:t>
            </a:r>
            <a:endParaRPr lang="zh-CN" sz="3200">
              <a:latin typeface="STSong" panose="02010600040101010101" charset="-122"/>
              <a:ea typeface="STSong" panose="02010600040101010101" charset="-122"/>
              <a:cs typeface="黑体"/>
              <a:sym typeface="黑体"/>
            </a:endParaRPr>
          </a:p>
          <a:p>
            <a:pPr>
              <a:lnSpc>
                <a:spcPct val="150000"/>
              </a:lnSpc>
            </a:pPr>
            <a:endParaRPr lang="zh-CN" altLang="en-US">
              <a:latin typeface="STSong" panose="02010600040101010101" charset="-122"/>
              <a:ea typeface="STSong" panose="02010600040101010101" charset="-122"/>
            </a:endParaRPr>
          </a:p>
          <a:p>
            <a:endParaRPr lang="zh-CN" altLang="en-US">
              <a:latin typeface="STSong" panose="02010600040101010101" charset="-122"/>
              <a:ea typeface="STSong" panose="02010600040101010101" charset="-122"/>
            </a:endParaRPr>
          </a:p>
        </p:txBody>
      </p:sp>
      <p:sp>
        <p:nvSpPr>
          <p:cNvPr id="1339" name="灯片编号占位符 3"/>
          <p:cNvSpPr txBox="1"/>
          <p:nvPr>
            <p:ph type="sldNum" sz="quarter" idx="2"/>
          </p:nvPr>
        </p:nvSpPr>
        <p:spPr>
          <a:xfrm>
            <a:off x="8536147" y="6415406"/>
            <a:ext cx="293370" cy="275590"/>
          </a:xfrm>
          <a:prstGeom prst="rect">
            <a:avLst/>
          </a:prstGeom>
        </p:spPr>
        <p:txBody>
          <a:bodyPr/>
          <a:lstStyle/>
          <a:p>
            <a:fld id="{86CB4B4D-7CA3-9044-876B-883B54F8677D}" type="slidenum">
              <a:rPr/>
            </a:fld>
            <a:endParaRPr/>
          </a:p>
        </p:txBody>
      </p:sp>
    </p:spTree>
  </p:cSld>
  <p:clrMapOvr>
    <a:masterClrMapping/>
  </p:clrMapOvr>
  <p:transition spd="me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 name="矩形 4"/>
          <p:cNvSpPr txBox="1"/>
          <p:nvPr/>
        </p:nvSpPr>
        <p:spPr>
          <a:xfrm>
            <a:off x="2541905" y="2060575"/>
            <a:ext cx="4450715" cy="1322070"/>
          </a:xfrm>
          <a:prstGeom prst="rect">
            <a:avLst/>
          </a:prstGeom>
          <a:ln w="12700">
            <a:miter lim="400000"/>
          </a:ln>
        </p:spPr>
        <p:txBody>
          <a:bodyPr wrap="square" lIns="45719" rIns="45719">
            <a:spAutoFit/>
          </a:bodyPr>
          <a:lstStyle>
            <a:lvl1pPr algn="ctr">
              <a:defRPr sz="8000" b="1">
                <a:ln w="18000" cap="flat">
                  <a:solidFill>
                    <a:srgbClr val="2981EF"/>
                  </a:solidFill>
                  <a:prstDash val="solid"/>
                  <a:miter lim="800000"/>
                </a:ln>
                <a:noFill/>
                <a:effectLst>
                  <a:outerShdw blurRad="25400" dist="23000" dir="7020000" rotWithShape="0">
                    <a:srgbClr val="000000">
                      <a:alpha val="50000"/>
                    </a:srgbClr>
                  </a:outerShdw>
                </a:effectLst>
              </a:defRPr>
            </a:lvl1pPr>
          </a:lstStyle>
          <a:p>
            <a:r>
              <a:t>THANKS</a:t>
            </a:r>
          </a:p>
        </p:txBody>
      </p:sp>
      <p:sp>
        <p:nvSpPr>
          <p:cNvPr id="1342" name="TextBox 2"/>
          <p:cNvSpPr txBox="1"/>
          <p:nvPr/>
        </p:nvSpPr>
        <p:spPr>
          <a:xfrm>
            <a:off x="2931795" y="4005262"/>
            <a:ext cx="3221673" cy="906151"/>
          </a:xfrm>
          <a:prstGeom prst="rect">
            <a:avLst/>
          </a:prstGeom>
          <a:ln w="12700">
            <a:miter lim="400000"/>
          </a:ln>
        </p:spPr>
        <p:txBody>
          <a:bodyPr lIns="45719" rIns="45719">
            <a:spAutoFit/>
          </a:bodyPr>
          <a:lstStyle/>
          <a:p>
            <a:pPr algn="ct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rPr>
                <a:latin typeface="黑体"/>
                <a:ea typeface="黑体"/>
                <a:cs typeface="黑体"/>
                <a:sym typeface="黑体"/>
              </a:rPr>
              <a:t>杨雪蓉</a:t>
            </a:r>
            <a:endParaRPr>
              <a:latin typeface="黑体"/>
              <a:ea typeface="黑体"/>
              <a:cs typeface="黑体"/>
              <a:sym typeface="黑体"/>
            </a:endParaRPr>
          </a:p>
          <a:p>
            <a:pPr algn="ctr">
              <a:lnSpc>
                <a:spcPct val="150000"/>
              </a:lnSpc>
              <a:defRPr sz="2000">
                <a:latin typeface="Times New Roman" panose="02020603050405020304"/>
                <a:ea typeface="Times New Roman" panose="02020603050405020304"/>
                <a:cs typeface="Times New Roman" panose="02020603050405020304"/>
                <a:sym typeface="Times New Roman" panose="02020603050405020304"/>
              </a:defRPr>
            </a:pPr>
            <a:r>
              <a:t>xryang@sdau.edu.cn</a:t>
            </a:r>
          </a:p>
        </p:txBody>
      </p:sp>
    </p:spTree>
  </p:cSld>
  <p:clrMapOvr>
    <a:masterClrMapping/>
  </p:clrMapOvr>
  <p:transition spd="med"/>
  <p:timing>
    <p:tnLst>
      <p:par>
        <p:cTn id="1" dur="indefinite" restart="never" fill="hold" nodeType="tmRoot">
          <p:childTnLst>
            <p:seq concurrent="1"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1" nodeType="afterEffect">
                                  <p:stCondLst>
                                    <p:cond delay="0"/>
                                  </p:stCondLst>
                                  <p:iterate type="el">
                                    <p:tmAbs val="0"/>
                                  </p:iterate>
                                  <p:childTnLst>
                                    <p:set>
                                      <p:cBhvr>
                                        <p:cTn id="6" dur="indefinite" fill="hold"/>
                                        <p:tgtEl>
                                          <p:spTgt spid="1341"/>
                                        </p:tgtEl>
                                        <p:attrNameLst>
                                          <p:attrName>style.visibility</p:attrName>
                                        </p:attrNameLst>
                                      </p:cBhvr>
                                      <p:to>
                                        <p:strVal val="visible"/>
                                      </p:to>
                                    </p:set>
                                    <p:animEffect transition="in" filter="fade">
                                      <p:cBhvr>
                                        <p:cTn id="7" dur="1000"/>
                                        <p:tgtEl>
                                          <p:spTgt spid="1341"/>
                                        </p:tgtEl>
                                      </p:cBhvr>
                                    </p:animEffect>
                                  </p:childTnLst>
                                </p:cTn>
                              </p:par>
                            </p:childTnLst>
                          </p:cTn>
                        </p:par>
                        <p:par>
                          <p:cTn id="8" fill="hold">
                            <p:stCondLst>
                              <p:cond delay="1000"/>
                            </p:stCondLst>
                            <p:childTnLst>
                              <p:par>
                                <p:cTn id="9" presetID="10" presetClass="entr" presetSubtype="0" fill="hold" grpId="2" nodeType="afterEffect">
                                  <p:stCondLst>
                                    <p:cond delay="0"/>
                                  </p:stCondLst>
                                  <p:iterate type="el">
                                    <p:tmAbs val="0"/>
                                  </p:iterate>
                                  <p:childTnLst>
                                    <p:set>
                                      <p:cBhvr>
                                        <p:cTn id="10" dur="indefinite" fill="hold"/>
                                        <p:tgtEl>
                                          <p:spTgt spid="1342"/>
                                        </p:tgtEl>
                                        <p:attrNameLst>
                                          <p:attrName>style.visibility</p:attrName>
                                        </p:attrNameLst>
                                      </p:cBhvr>
                                      <p:to>
                                        <p:strVal val="visible"/>
                                      </p:to>
                                    </p:set>
                                    <p:animEffect transition="in" filter="fade">
                                      <p:cBhvr>
                                        <p:cTn id="11" dur="1000"/>
                                        <p:tgtEl>
                                          <p:spTgt spid="13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bldLst>
      <p:bldP spid="1341" grpId="1" animBg="1" advAuto="0"/>
      <p:bldP spid="1342" grpId="2" animBg="1" advAuto="0"/>
    </p:bld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TABLE_ENDDRAG_ORIGIN_RECT" val="314*199"/>
  <p:tag name="TABLE_ENDDRAG_RECT" val="133*321*314*199"/>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TABLE_ENDDRAG_ORIGIN_RECT" val="479*206"/>
  <p:tag name="TABLE_ENDDRAG_RECT" val="13*197*479*207"/>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libri"/>
        <a:ea typeface="Calibri"/>
        <a:cs typeface="Calibri"/>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18"/>
            <a:lumOff val="55098"/>
          </a:schemeClr>
        </a:solidFill>
        <a:ln w="15875" cap="flat">
          <a:solidFill>
            <a:srgbClr val="1D82B7"/>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5875" cap="flat">
          <a:solidFill>
            <a:srgbClr val="1D82B7"/>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libri"/>
        <a:ea typeface="Calibri"/>
        <a:cs typeface="Calibri"/>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17"/>
            <a:lumOff val="55098"/>
          </a:schemeClr>
        </a:solidFill>
        <a:ln w="15875" cap="flat">
          <a:solidFill>
            <a:srgbClr val="1D82B7"/>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5875" cap="flat">
          <a:solidFill>
            <a:srgbClr val="1D82B7"/>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libri"/>
        <a:ea typeface="Calibri"/>
        <a:cs typeface="Calibri"/>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16"/>
            <a:lumOff val="55098"/>
          </a:schemeClr>
        </a:solidFill>
        <a:ln w="15875" cap="flat">
          <a:solidFill>
            <a:srgbClr val="1D82B7"/>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5875" cap="flat">
          <a:solidFill>
            <a:srgbClr val="1D82B7"/>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libri"/>
        <a:ea typeface="Calibri"/>
        <a:cs typeface="Calibri"/>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15"/>
            <a:lumOff val="55098"/>
          </a:schemeClr>
        </a:solidFill>
        <a:ln w="15875" cap="flat">
          <a:solidFill>
            <a:srgbClr val="1D82B7"/>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5875" cap="flat">
          <a:solidFill>
            <a:srgbClr val="1D82B7"/>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libri"/>
        <a:ea typeface="Calibri"/>
        <a:cs typeface="Calibri"/>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14"/>
            <a:lumOff val="55098"/>
          </a:schemeClr>
        </a:solidFill>
        <a:ln w="15875" cap="flat">
          <a:solidFill>
            <a:srgbClr val="1D82B7"/>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5875" cap="flat">
          <a:solidFill>
            <a:srgbClr val="1D82B7"/>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libri"/>
        <a:ea typeface="Calibri"/>
        <a:cs typeface="Calibri"/>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13"/>
            <a:lumOff val="55098"/>
          </a:schemeClr>
        </a:solidFill>
        <a:ln w="15875" cap="flat">
          <a:solidFill>
            <a:srgbClr val="1D82B7"/>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5875" cap="flat">
          <a:solidFill>
            <a:srgbClr val="1D82B7"/>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libri"/>
        <a:ea typeface="Calibri"/>
        <a:cs typeface="Calibri"/>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12"/>
            <a:lumOff val="55098"/>
          </a:schemeClr>
        </a:solidFill>
        <a:ln w="15875" cap="flat">
          <a:solidFill>
            <a:srgbClr val="1D82B7"/>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5875" cap="flat">
          <a:solidFill>
            <a:srgbClr val="1D82B7"/>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libri"/>
        <a:ea typeface="Calibri"/>
        <a:cs typeface="Calibri"/>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11"/>
            <a:lumOff val="55098"/>
          </a:schemeClr>
        </a:solidFill>
        <a:ln w="15875" cap="flat">
          <a:solidFill>
            <a:srgbClr val="1D82B7"/>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5875" cap="flat">
          <a:solidFill>
            <a:srgbClr val="1D82B7"/>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波形">
  <a:themeElements>
    <a:clrScheme name="波形">
      <a:dk1>
        <a:srgbClr val="000000"/>
      </a:dk1>
      <a:lt1>
        <a:srgbClr val="FFFFFF"/>
      </a:lt1>
      <a:dk2>
        <a:srgbClr val="A7A7A7"/>
      </a:dk2>
      <a:lt2>
        <a:srgbClr val="535353"/>
      </a:lt2>
      <a:accent1>
        <a:srgbClr val="31B6FD"/>
      </a:accent1>
      <a:accent2>
        <a:srgbClr val="4584D3"/>
      </a:accent2>
      <a:accent3>
        <a:srgbClr val="5BD078"/>
      </a:accent3>
      <a:accent4>
        <a:srgbClr val="A5D028"/>
      </a:accent4>
      <a:accent5>
        <a:srgbClr val="F5C040"/>
      </a:accent5>
      <a:accent6>
        <a:srgbClr val="05E0DB"/>
      </a:accent6>
      <a:hlink>
        <a:srgbClr val="0000FF"/>
      </a:hlink>
      <a:folHlink>
        <a:srgbClr val="FF00FF"/>
      </a:folHlink>
    </a:clrScheme>
    <a:fontScheme name="波形">
      <a:majorFont>
        <a:latin typeface="Calibri"/>
        <a:ea typeface="Calibri"/>
        <a:cs typeface="Calibri"/>
      </a:majorFont>
      <a:minorFont>
        <a:latin typeface="Helvetica"/>
        <a:ea typeface="Helvetica"/>
        <a:cs typeface="Helvetica"/>
      </a:minorFont>
    </a:fontScheme>
    <a:fmtScheme name="波形">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6">
            <a:hueOff val="-10717809"/>
            <a:satOff val="-95618"/>
            <a:lumOff val="55098"/>
          </a:schemeClr>
        </a:solidFill>
        <a:ln w="15875" cap="flat">
          <a:solidFill>
            <a:srgbClr val="1D82B7"/>
          </a:solidFill>
          <a:prstDash val="solid"/>
          <a:round/>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spDef>
    <a:lnDef>
      <a:spPr>
        <a:noFill/>
        <a:ln w="15875" cap="flat">
          <a:solidFill>
            <a:srgbClr val="1D82B7"/>
          </a:solidFill>
          <a:prstDash val="solid"/>
          <a:round/>
        </a:ln>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lnDef>
    <a:txDef>
      <a:spPr>
        <a:noFill/>
        <a:ln w="12700" cap="flat">
          <a:noFill/>
          <a:miter lim="400000"/>
        </a:ln>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Candara"/>
            <a:ea typeface="Candara"/>
            <a:cs typeface="Candara"/>
            <a:sym typeface="Candar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rgbClr val="FFFFFF"/>
        </a:lnRef>
        <a:fillRef idx="0">
          <a:srgbClr val="FFFFFF"/>
        </a:fillRef>
        <a:effectRef idx="0">
          <a:srgbClr val="FFFFFF"/>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9795</Words>
  <Application>WPS Writer</Application>
  <PresentationFormat/>
  <Paragraphs>2339</Paragraphs>
  <Slides>92</Slides>
  <Notes>0</Notes>
  <HiddenSlides>0</HiddenSlides>
  <MMClips>0</MMClips>
  <ScaleCrop>false</ScaleCrop>
  <HeadingPairs>
    <vt:vector size="6" baseType="variant">
      <vt:variant>
        <vt:lpstr>已用的字体</vt:lpstr>
      </vt:variant>
      <vt:variant>
        <vt:i4>39</vt:i4>
      </vt:variant>
      <vt:variant>
        <vt:lpstr>主题</vt:lpstr>
      </vt:variant>
      <vt:variant>
        <vt:i4>8</vt:i4>
      </vt:variant>
      <vt:variant>
        <vt:lpstr>幻灯片标题</vt:lpstr>
      </vt:variant>
      <vt:variant>
        <vt:i4>92</vt:i4>
      </vt:variant>
    </vt:vector>
  </HeadingPairs>
  <TitlesOfParts>
    <vt:vector size="139" baseType="lpstr">
      <vt:lpstr>Arial</vt:lpstr>
      <vt:lpstr>宋体</vt:lpstr>
      <vt:lpstr>Wingdings</vt:lpstr>
      <vt:lpstr>Candara</vt:lpstr>
      <vt:lpstr>Thonburi</vt:lpstr>
      <vt:lpstr>Times New Roman</vt:lpstr>
      <vt:lpstr>黑体</vt:lpstr>
      <vt:lpstr>汉仪中黑KW</vt:lpstr>
      <vt:lpstr>Calibri</vt:lpstr>
      <vt:lpstr>Helvetica Neue</vt:lpstr>
      <vt:lpstr>Times New Roman Bold</vt:lpstr>
      <vt:lpstr>宋体</vt:lpstr>
      <vt:lpstr>汉仪书宋二KW</vt:lpstr>
      <vt:lpstr>Times New Roman Regular</vt:lpstr>
      <vt:lpstr>STSong</vt:lpstr>
      <vt:lpstr>微软雅黑</vt:lpstr>
      <vt:lpstr>汉仪旗黑</vt:lpstr>
      <vt:lpstr>Arial Unicode MS</vt:lpstr>
      <vt:lpstr>Helvetica</vt:lpstr>
      <vt:lpstr>Arial</vt:lpstr>
      <vt:lpstr>宋体</vt:lpstr>
      <vt:lpstr>Cambria Math</vt:lpstr>
      <vt:lpstr>Cambria Math</vt:lpstr>
      <vt:lpstr>Aharoni</vt:lpstr>
      <vt:lpstr>Times New Roman Regular</vt:lpstr>
      <vt:lpstr>华文楷体</vt:lpstr>
      <vt:lpstr>汉仪楷体简</vt:lpstr>
      <vt:lpstr>Times New Roman Italic</vt:lpstr>
      <vt:lpstr>Helvetica</vt:lpstr>
      <vt:lpstr>Times New Roman Bold Italic</vt:lpstr>
      <vt:lpstr>Kingsoft Math</vt:lpstr>
      <vt:lpstr>Calibri</vt:lpstr>
      <vt:lpstr>Aharoni</vt:lpstr>
      <vt:lpstr>Candara</vt:lpstr>
      <vt:lpstr>Times New Roman</vt:lpstr>
      <vt:lpstr>华文楷体</vt:lpstr>
      <vt:lpstr>黑体</vt:lpstr>
      <vt:lpstr>苹方-简</vt:lpstr>
      <vt:lpstr>Arial Regular</vt:lpstr>
      <vt:lpstr>波形</vt:lpstr>
      <vt:lpstr>1_波形</vt:lpstr>
      <vt:lpstr>2_波形</vt:lpstr>
      <vt:lpstr>3_波形</vt:lpstr>
      <vt:lpstr>4_波形</vt:lpstr>
      <vt:lpstr>5_波形</vt:lpstr>
      <vt:lpstr>6_波形</vt:lpstr>
      <vt:lpstr>7_波形</vt:lpstr>
      <vt:lpstr>第三章 序列比对</vt:lpstr>
      <vt:lpstr>目录</vt:lpstr>
      <vt:lpstr>第一节 序列比对与计分矩阵</vt:lpstr>
      <vt:lpstr>一、序列比对（Alignment）</vt:lpstr>
      <vt:lpstr>一、序列比对（Alignment）</vt:lpstr>
      <vt:lpstr>PowerPoint 演示文稿</vt:lpstr>
      <vt:lpstr>PowerPoint 演示文稿</vt:lpstr>
      <vt:lpstr>PowerPoint 演示文稿</vt:lpstr>
      <vt:lpstr>PowerPoint 演示文稿</vt:lpstr>
      <vt:lpstr>第一节 序列比对与计分矩阵</vt:lpstr>
      <vt:lpstr>二、计分矩阵</vt:lpstr>
      <vt:lpstr>二、计分矩阵</vt:lpstr>
      <vt:lpstr>二、计分矩阵</vt:lpstr>
      <vt:lpstr>第二节 双序列比对算法</vt:lpstr>
      <vt:lpstr>序列比对例子</vt:lpstr>
      <vt:lpstr>PowerPoint 演示文稿</vt:lpstr>
      <vt:lpstr>PowerPoint 演示文稿</vt:lpstr>
      <vt:lpstr>基本概念--同源性（homology）</vt:lpstr>
      <vt:lpstr>PowerPoint 演示文稿</vt:lpstr>
      <vt:lpstr>PowerPoint 演示文稿</vt:lpstr>
      <vt:lpstr>1、基本概念-- 相似性（similarity）和同一性（identity）</vt:lpstr>
      <vt:lpstr>PowerPoint 演示文稿</vt:lpstr>
      <vt:lpstr>第二节 双序列比对算法</vt:lpstr>
      <vt:lpstr>一、全局比对算法（Needleman-Wunsch算法）</vt:lpstr>
      <vt:lpstr>PowerPoint 演示文稿</vt:lpstr>
      <vt:lpstr>空位罚分 （Gap Penalties）</vt:lpstr>
      <vt:lpstr>PowerPoint 演示文稿</vt:lpstr>
      <vt:lpstr>PowerPoint 演示文稿</vt:lpstr>
      <vt:lpstr>PowerPoint 演示文稿</vt:lpstr>
      <vt:lpstr>PowerPoint 演示文稿</vt:lpstr>
      <vt:lpstr>PowerPoint 演示文稿</vt:lpstr>
      <vt:lpstr>全局序列比对: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第二节 双序列比对算法</vt:lpstr>
      <vt:lpstr>二、局部比对算法</vt:lpstr>
      <vt:lpstr>PowerPoint 演示文稿</vt:lpstr>
      <vt:lpstr>PowerPoint 演示文稿</vt:lpstr>
      <vt:lpstr>PowerPoint 演示文稿</vt:lpstr>
      <vt:lpstr>PowerPoint 演示文稿</vt:lpstr>
      <vt:lpstr>PowerPoint 演示文稿</vt:lpstr>
      <vt:lpstr>PowerPoint 演示文稿</vt:lpstr>
      <vt:lpstr>第二节 双序列比对算法</vt:lpstr>
      <vt:lpstr>三、BLAST算法及数据库搜索</vt:lpstr>
      <vt:lpstr>三、BLAST算法及数据库搜索</vt:lpstr>
      <vt:lpstr>PowerPoint 演示文稿</vt:lpstr>
      <vt:lpstr>PowerPoint 演示文稿</vt:lpstr>
      <vt:lpstr>1、BLAST算法</vt:lpstr>
      <vt:lpstr>PowerPoint 演示文稿</vt:lpstr>
      <vt:lpstr>BLAST基本思想</vt:lpstr>
      <vt:lpstr>PowerPoint 演示文稿</vt:lpstr>
      <vt:lpstr>PowerPoint 演示文稿</vt:lpstr>
      <vt:lpstr>PowerPoint 演示文稿</vt:lpstr>
      <vt:lpstr>PowerPoint 演示文稿</vt:lpstr>
      <vt:lpstr>PowerPoint 演示文稿</vt:lpstr>
      <vt:lpstr>三、BLAST算法及数据库搜索</vt:lpstr>
      <vt:lpstr>数据库搜索 database search</vt:lpstr>
      <vt:lpstr> 数据库搜索工具</vt:lpstr>
      <vt:lpstr>三、BLAST算法及数据库搜索</vt:lpstr>
      <vt:lpstr>3、序列相似性的统计推断：E-value</vt:lpstr>
      <vt:lpstr>PowerPoint 演示文稿</vt:lpstr>
      <vt:lpstr>PowerPoint 演示文稿</vt:lpstr>
      <vt:lpstr>目录</vt:lpstr>
      <vt:lpstr>第三节 多序列比对算法与蛋白质序列功能域</vt:lpstr>
      <vt:lpstr>一、多序列比对</vt:lpstr>
      <vt:lpstr>为什么要进行多序列比对？</vt:lpstr>
      <vt:lpstr>多序列比对能解决什么生物学问题？</vt:lpstr>
      <vt:lpstr>PowerPoint 演示文稿</vt:lpstr>
      <vt:lpstr>多序列比对定义</vt:lpstr>
      <vt:lpstr>PowerPoint 演示文稿</vt:lpstr>
      <vt:lpstr>特点-算法复杂性</vt:lpstr>
      <vt:lpstr>方法1-手工比对法</vt:lpstr>
      <vt:lpstr>颜色设置</vt:lpstr>
      <vt:lpstr>氨基酸分类方法及代表色</vt:lpstr>
      <vt:lpstr>方法2-同步法</vt:lpstr>
      <vt:lpstr>方法3-步进法</vt:lpstr>
      <vt:lpstr>PowerPoint 演示文稿</vt:lpstr>
      <vt:lpstr>Clustal 网络应用 https://www.ebi.ac.uk/Tools/msa/clustalo/</vt:lpstr>
      <vt:lpstr>Clustal 网络应用 https://www.ebi.ac.uk/Tools/msa/clustalo/</vt:lpstr>
      <vt:lpstr>多序列比对工具-网络应用</vt:lpstr>
      <vt:lpstr>第三节 多序列比对算法与蛋白质序列功能域</vt:lpstr>
      <vt:lpstr>二、蛋白质序列功能结构域</vt:lpstr>
      <vt:lpstr>二、蛋白质序列功能结构域</vt:lpstr>
      <vt:lpstr>PowerPoint 演示文稿</vt:lpstr>
      <vt:lpstr>PowerPoint 演示文稿</vt:lpstr>
      <vt:lpstr>小结</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xryang</cp:lastModifiedBy>
  <cp:revision>308</cp:revision>
  <dcterms:created xsi:type="dcterms:W3CDTF">2025-05-27T12:18:04Z</dcterms:created>
  <dcterms:modified xsi:type="dcterms:W3CDTF">2025-05-27T12:18:04Z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1B4F151E9ECEEA720742E565C260E2D3_42</vt:lpwstr>
  </property>
  <property fmtid="{D5CDD505-2E9C-101B-9397-08002B2CF9AE}" pid="3" name="KSOProductBuildVer">
    <vt:lpwstr>1033-6.7.1.8828</vt:lpwstr>
  </property>
</Properties>
</file>