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20"/>
  </p:notesMasterIdLst>
  <p:sldIdLst>
    <p:sldId id="256" r:id="rId2"/>
    <p:sldId id="258" r:id="rId3"/>
    <p:sldId id="344" r:id="rId4"/>
    <p:sldId id="262" r:id="rId5"/>
    <p:sldId id="267" r:id="rId6"/>
    <p:sldId id="271" r:id="rId7"/>
    <p:sldId id="259" r:id="rId8"/>
    <p:sldId id="264" r:id="rId9"/>
    <p:sldId id="349" r:id="rId10"/>
    <p:sldId id="265" r:id="rId11"/>
    <p:sldId id="351" r:id="rId12"/>
    <p:sldId id="352" r:id="rId13"/>
    <p:sldId id="353" r:id="rId14"/>
    <p:sldId id="357" r:id="rId15"/>
    <p:sldId id="268" r:id="rId16"/>
    <p:sldId id="355" r:id="rId17"/>
    <p:sldId id="356" r:id="rId18"/>
    <p:sldId id="343" r:id="rId19"/>
  </p:sldIdLst>
  <p:sldSz cx="9144000" cy="5143500" type="screen16x9"/>
  <p:notesSz cx="6858000" cy="9144000"/>
  <p:embeddedFontLst>
    <p:embeddedFont>
      <p:font typeface="Bungee" panose="020B0604020202020204" charset="0"/>
      <p:regular r:id="rId21"/>
    </p:embeddedFont>
    <p:embeddedFont>
      <p:font typeface="Cairo" panose="020B0604020202020204" charset="-78"/>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0B00CC-DCD3-42C4-8298-5B348884E2AA}">
  <a:tblStyle styleId="{310B00CC-DCD3-42C4-8298-5B348884E2A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196" autoAdjust="0"/>
  </p:normalViewPr>
  <p:slideViewPr>
    <p:cSldViewPr snapToGrid="0">
      <p:cViewPr varScale="1">
        <p:scale>
          <a:sx n="103" d="100"/>
          <a:sy n="103" d="100"/>
        </p:scale>
        <p:origin x="8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ed9c6d4389_0_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ed9c6d4389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ed9c6d4389_0_9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ed9c6d4389_0_9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ed9c6d4389_0_9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ed9c6d4389_0_9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313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ed9c6d4389_0_9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ed9c6d4389_0_9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1911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ed9c6d4389_0_9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ed9c6d4389_0_9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9789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9"/>
        <p:cNvGrpSpPr/>
        <p:nvPr/>
      </p:nvGrpSpPr>
      <p:grpSpPr>
        <a:xfrm>
          <a:off x="0" y="0"/>
          <a:ext cx="0" cy="0"/>
          <a:chOff x="0" y="0"/>
          <a:chExt cx="0" cy="0"/>
        </a:xfrm>
      </p:grpSpPr>
      <p:sp>
        <p:nvSpPr>
          <p:cNvPr id="1520" name="Google Shape;1520;g1576a643976_0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1" name="Google Shape;1521;g1576a643976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36628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9"/>
        <p:cNvGrpSpPr/>
        <p:nvPr/>
      </p:nvGrpSpPr>
      <p:grpSpPr>
        <a:xfrm>
          <a:off x="0" y="0"/>
          <a:ext cx="0" cy="0"/>
          <a:chOff x="0" y="0"/>
          <a:chExt cx="0" cy="0"/>
        </a:xfrm>
      </p:grpSpPr>
      <p:sp>
        <p:nvSpPr>
          <p:cNvPr id="1520" name="Google Shape;1520;g1576a643976_0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1" name="Google Shape;1521;g1576a643976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9"/>
        <p:cNvGrpSpPr/>
        <p:nvPr/>
      </p:nvGrpSpPr>
      <p:grpSpPr>
        <a:xfrm>
          <a:off x="0" y="0"/>
          <a:ext cx="0" cy="0"/>
          <a:chOff x="0" y="0"/>
          <a:chExt cx="0" cy="0"/>
        </a:xfrm>
      </p:grpSpPr>
      <p:sp>
        <p:nvSpPr>
          <p:cNvPr id="1520" name="Google Shape;1520;g1576a643976_0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1" name="Google Shape;1521;g1576a643976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08926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9"/>
        <p:cNvGrpSpPr/>
        <p:nvPr/>
      </p:nvGrpSpPr>
      <p:grpSpPr>
        <a:xfrm>
          <a:off x="0" y="0"/>
          <a:ext cx="0" cy="0"/>
          <a:chOff x="0" y="0"/>
          <a:chExt cx="0" cy="0"/>
        </a:xfrm>
      </p:grpSpPr>
      <p:sp>
        <p:nvSpPr>
          <p:cNvPr id="1520" name="Google Shape;1520;g1576a643976_0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1" name="Google Shape;1521;g1576a643976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90300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gedba893947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3" name="Google Shape;973;gedba893947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3535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edba893947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edba893947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gedba893947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3" name="Google Shape;973;gedba893947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86845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edba893947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9" name="Google Shape;1149;gedba893947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MY" dirty="0"/>
              <a:t>For this project we’ll be targeting only type 2 diabetes because unlink type 1 which is uncontrollable, type 2 diabetes is affected by lifestyle factors. It is also more common </a:t>
            </a:r>
            <a:r>
              <a:rPr lang="en-US" sz="1800" b="0" i="0" u="none" strike="noStrike" dirty="0">
                <a:solidFill>
                  <a:srgbClr val="0000FF"/>
                </a:solidFill>
                <a:effectLst/>
                <a:latin typeface="Arial" panose="020B0604020202020204" pitchFamily="34" charset="0"/>
              </a:rPr>
              <a:t>and accounts for approximately 90-95% of all diagnosed cases of diabetes.</a:t>
            </a:r>
            <a:endParaRPr lang="en-US" dirty="0">
              <a:effectLst/>
            </a:endParaRP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Google Shape;1444;g158bbe8c53e_0_2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5" name="Google Shape;1445;g158bbe8c53e_0_2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2"/>
        <p:cNvGrpSpPr/>
        <p:nvPr/>
      </p:nvGrpSpPr>
      <p:grpSpPr>
        <a:xfrm>
          <a:off x="0" y="0"/>
          <a:ext cx="0" cy="0"/>
          <a:chOff x="0" y="0"/>
          <a:chExt cx="0" cy="0"/>
        </a:xfrm>
      </p:grpSpPr>
      <p:sp>
        <p:nvSpPr>
          <p:cNvPr id="1743" name="Google Shape;1743;g1576a643976_0_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4" name="Google Shape;1744;g1576a643976_0_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edba893947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edba893947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p:cNvGrpSpPr/>
        <p:nvPr/>
      </p:nvGrpSpPr>
      <p:grpSpPr>
        <a:xfrm>
          <a:off x="0" y="0"/>
          <a:ext cx="0" cy="0"/>
          <a:chOff x="0" y="0"/>
          <a:chExt cx="0" cy="0"/>
        </a:xfrm>
      </p:grpSpPr>
      <p:sp>
        <p:nvSpPr>
          <p:cNvPr id="1220" name="Google Shape;1220;gedba893947_0_6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edba893947_0_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edba893947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edba893947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MY" dirty="0"/>
              <a:t>We can see that among these factors, some are risk factors of diabetes while others are symptoms or after effect of it. However, there’s an interesting factor among all these, which is level of income. From the data, we found that people of lower income has a higher risk of getting diabetes. The reason for this could be the lack of access to healthy foods, and free and safe physical activity programs. They might also have higher stress level and suffer from isolation, which could lead to diabetes.</a:t>
            </a:r>
            <a:endParaRPr dirty="0"/>
          </a:p>
        </p:txBody>
      </p:sp>
    </p:spTree>
    <p:extLst>
      <p:ext uri="{BB962C8B-B14F-4D97-AF65-F5344CB8AC3E}">
        <p14:creationId xmlns:p14="http://schemas.microsoft.com/office/powerpoint/2010/main" val="650405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7375" y="1519975"/>
            <a:ext cx="5460600" cy="2014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latin typeface="Bungee"/>
                <a:ea typeface="Bungee"/>
                <a:cs typeface="Bungee"/>
                <a:sym typeface="Bunge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7375" y="3515600"/>
            <a:ext cx="4373100" cy="424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latin typeface="Cairo"/>
                <a:ea typeface="Cairo"/>
                <a:cs typeface="Cairo"/>
                <a:sym typeface="Cai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431371" y="4365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4175" y="3198689"/>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550824" y="41790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rot="-6220424">
            <a:off x="191876" y="474628"/>
            <a:ext cx="602495" cy="353003"/>
            <a:chOff x="-1131628" y="1250953"/>
            <a:chExt cx="695437" cy="407447"/>
          </a:xfrm>
        </p:grpSpPr>
        <p:sp>
          <p:nvSpPr>
            <p:cNvPr id="16" name="Google Shape;16;p2"/>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398"/>
        <p:cNvGrpSpPr/>
        <p:nvPr/>
      </p:nvGrpSpPr>
      <p:grpSpPr>
        <a:xfrm>
          <a:off x="0" y="0"/>
          <a:ext cx="0" cy="0"/>
          <a:chOff x="0" y="0"/>
          <a:chExt cx="0" cy="0"/>
        </a:xfrm>
      </p:grpSpPr>
      <p:sp>
        <p:nvSpPr>
          <p:cNvPr id="399" name="Google Shape;399;p31"/>
          <p:cNvSpPr txBox="1">
            <a:spLocks noGrp="1"/>
          </p:cNvSpPr>
          <p:nvPr>
            <p:ph type="title"/>
          </p:nvPr>
        </p:nvSpPr>
        <p:spPr>
          <a:xfrm>
            <a:off x="2076450" y="1189100"/>
            <a:ext cx="6362700" cy="1964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500"/>
              <a:buNone/>
              <a:defRPr sz="11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00" name="Google Shape;400;p31"/>
          <p:cNvSpPr txBox="1">
            <a:spLocks noGrp="1"/>
          </p:cNvSpPr>
          <p:nvPr>
            <p:ph type="subTitle" idx="1"/>
          </p:nvPr>
        </p:nvSpPr>
        <p:spPr>
          <a:xfrm>
            <a:off x="3621450" y="3153500"/>
            <a:ext cx="4817700" cy="801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1" name="Google Shape;401;p31"/>
          <p:cNvSpPr/>
          <p:nvPr/>
        </p:nvSpPr>
        <p:spPr>
          <a:xfrm>
            <a:off x="2607696" y="286550"/>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8439149" y="45254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4" name="Google Shape;404;p31"/>
          <p:cNvGrpSpPr/>
          <p:nvPr/>
        </p:nvGrpSpPr>
        <p:grpSpPr>
          <a:xfrm>
            <a:off x="355460" y="1460025"/>
            <a:ext cx="357775" cy="295791"/>
            <a:chOff x="-783927" y="2108838"/>
            <a:chExt cx="357775" cy="295791"/>
          </a:xfrm>
        </p:grpSpPr>
        <p:sp>
          <p:nvSpPr>
            <p:cNvPr id="405" name="Google Shape;405;p31"/>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4">
  <p:cSld name="CUSTOM_17_1_1">
    <p:spTree>
      <p:nvGrpSpPr>
        <p:cNvPr id="1" name="Shape 516"/>
        <p:cNvGrpSpPr/>
        <p:nvPr/>
      </p:nvGrpSpPr>
      <p:grpSpPr>
        <a:xfrm>
          <a:off x="0" y="0"/>
          <a:ext cx="0" cy="0"/>
          <a:chOff x="0" y="0"/>
          <a:chExt cx="0" cy="0"/>
        </a:xfrm>
      </p:grpSpPr>
      <p:sp>
        <p:nvSpPr>
          <p:cNvPr id="517" name="Google Shape;517;p40"/>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18" name="Google Shape;518;p40"/>
          <p:cNvSpPr/>
          <p:nvPr/>
        </p:nvSpPr>
        <p:spPr>
          <a:xfrm>
            <a:off x="8681438" y="21345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0"/>
          <p:cNvSpPr/>
          <p:nvPr/>
        </p:nvSpPr>
        <p:spPr>
          <a:xfrm flipH="1">
            <a:off x="8370432" y="2472889"/>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0"/>
          <p:cNvSpPr/>
          <p:nvPr/>
        </p:nvSpPr>
        <p:spPr>
          <a:xfrm flipH="1">
            <a:off x="291631" y="205253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1" name="Google Shape;521;p40"/>
          <p:cNvGrpSpPr/>
          <p:nvPr/>
        </p:nvGrpSpPr>
        <p:grpSpPr>
          <a:xfrm rot="6220424" flipH="1">
            <a:off x="8413806" y="4392378"/>
            <a:ext cx="602495" cy="353003"/>
            <a:chOff x="-1131628" y="1250953"/>
            <a:chExt cx="695437" cy="407447"/>
          </a:xfrm>
        </p:grpSpPr>
        <p:sp>
          <p:nvSpPr>
            <p:cNvPr id="522" name="Google Shape;522;p40"/>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0"/>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0"/>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 name="Google Shape;525;p40"/>
          <p:cNvGrpSpPr/>
          <p:nvPr/>
        </p:nvGrpSpPr>
        <p:grpSpPr>
          <a:xfrm flipH="1">
            <a:off x="227817" y="4126325"/>
            <a:ext cx="357775" cy="295791"/>
            <a:chOff x="-783927" y="2108838"/>
            <a:chExt cx="357775" cy="295791"/>
          </a:xfrm>
        </p:grpSpPr>
        <p:sp>
          <p:nvSpPr>
            <p:cNvPr id="526" name="Google Shape;526;p40"/>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0"/>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40"/>
          <p:cNvGrpSpPr/>
          <p:nvPr/>
        </p:nvGrpSpPr>
        <p:grpSpPr>
          <a:xfrm rot="-9651258" flipH="1">
            <a:off x="243428" y="288669"/>
            <a:ext cx="643548" cy="377045"/>
            <a:chOff x="-1131628" y="1250953"/>
            <a:chExt cx="695437" cy="407447"/>
          </a:xfrm>
        </p:grpSpPr>
        <p:sp>
          <p:nvSpPr>
            <p:cNvPr id="529" name="Google Shape;529;p40"/>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0"/>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0"/>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2" name="Google Shape;532;p40"/>
          <p:cNvSpPr txBox="1">
            <a:spLocks noGrp="1"/>
          </p:cNvSpPr>
          <p:nvPr>
            <p:ph type="title" idx="2"/>
          </p:nvPr>
        </p:nvSpPr>
        <p:spPr>
          <a:xfrm>
            <a:off x="1399025" y="1492975"/>
            <a:ext cx="2454000" cy="310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533" name="Google Shape;533;p40"/>
          <p:cNvSpPr txBox="1">
            <a:spLocks noGrp="1"/>
          </p:cNvSpPr>
          <p:nvPr>
            <p:ph type="subTitle" idx="1"/>
          </p:nvPr>
        </p:nvSpPr>
        <p:spPr>
          <a:xfrm>
            <a:off x="1399025" y="1839647"/>
            <a:ext cx="2454000" cy="572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534" name="Google Shape;534;p40"/>
          <p:cNvSpPr txBox="1">
            <a:spLocks noGrp="1"/>
          </p:cNvSpPr>
          <p:nvPr>
            <p:ph type="title" idx="3"/>
          </p:nvPr>
        </p:nvSpPr>
        <p:spPr>
          <a:xfrm>
            <a:off x="1399025" y="3181925"/>
            <a:ext cx="2454000" cy="310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535" name="Google Shape;535;p40"/>
          <p:cNvSpPr txBox="1">
            <a:spLocks noGrp="1"/>
          </p:cNvSpPr>
          <p:nvPr>
            <p:ph type="subTitle" idx="4"/>
          </p:nvPr>
        </p:nvSpPr>
        <p:spPr>
          <a:xfrm>
            <a:off x="1399025" y="3470472"/>
            <a:ext cx="2454000" cy="634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707"/>
        <p:cNvGrpSpPr/>
        <p:nvPr/>
      </p:nvGrpSpPr>
      <p:grpSpPr>
        <a:xfrm>
          <a:off x="0" y="0"/>
          <a:ext cx="0" cy="0"/>
          <a:chOff x="0" y="0"/>
          <a:chExt cx="0" cy="0"/>
        </a:xfrm>
      </p:grpSpPr>
      <p:sp>
        <p:nvSpPr>
          <p:cNvPr id="708" name="Google Shape;708;p50"/>
          <p:cNvSpPr/>
          <p:nvPr/>
        </p:nvSpPr>
        <p:spPr>
          <a:xfrm flipH="1">
            <a:off x="7533751" y="1878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0"/>
          <p:cNvSpPr/>
          <p:nvPr/>
        </p:nvSpPr>
        <p:spPr>
          <a:xfrm flipH="1">
            <a:off x="8545229" y="309771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0"/>
          <p:cNvSpPr/>
          <p:nvPr/>
        </p:nvSpPr>
        <p:spPr>
          <a:xfrm flipH="1">
            <a:off x="273229" y="11367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0"/>
          <p:cNvSpPr/>
          <p:nvPr/>
        </p:nvSpPr>
        <p:spPr>
          <a:xfrm flipH="1">
            <a:off x="580337" y="46423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2" name="Google Shape;712;p50"/>
          <p:cNvGrpSpPr/>
          <p:nvPr/>
        </p:nvGrpSpPr>
        <p:grpSpPr>
          <a:xfrm flipH="1">
            <a:off x="145590" y="4105000"/>
            <a:ext cx="357775" cy="295791"/>
            <a:chOff x="-783927" y="2108838"/>
            <a:chExt cx="357775" cy="295791"/>
          </a:xfrm>
        </p:grpSpPr>
        <p:sp>
          <p:nvSpPr>
            <p:cNvPr id="713" name="Google Shape;713;p50"/>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0"/>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50"/>
          <p:cNvGrpSpPr/>
          <p:nvPr/>
        </p:nvGrpSpPr>
        <p:grpSpPr>
          <a:xfrm rot="6220639" flipH="1">
            <a:off x="8403879" y="350985"/>
            <a:ext cx="643516" cy="377027"/>
            <a:chOff x="-1131628" y="1250953"/>
            <a:chExt cx="695437" cy="407447"/>
          </a:xfrm>
        </p:grpSpPr>
        <p:sp>
          <p:nvSpPr>
            <p:cNvPr id="716" name="Google Shape;716;p50"/>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0"/>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0"/>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9">
    <p:spTree>
      <p:nvGrpSpPr>
        <p:cNvPr id="1" name="Shape 719"/>
        <p:cNvGrpSpPr/>
        <p:nvPr/>
      </p:nvGrpSpPr>
      <p:grpSpPr>
        <a:xfrm>
          <a:off x="0" y="0"/>
          <a:ext cx="0" cy="0"/>
          <a:chOff x="0" y="0"/>
          <a:chExt cx="0" cy="0"/>
        </a:xfrm>
      </p:grpSpPr>
      <p:sp>
        <p:nvSpPr>
          <p:cNvPr id="720" name="Google Shape;720;p51"/>
          <p:cNvSpPr/>
          <p:nvPr/>
        </p:nvSpPr>
        <p:spPr>
          <a:xfrm rot="10800000">
            <a:off x="8023831" y="4722682"/>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1"/>
          <p:cNvSpPr/>
          <p:nvPr/>
        </p:nvSpPr>
        <p:spPr>
          <a:xfrm rot="10800000">
            <a:off x="8724584" y="80899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1"/>
          <p:cNvSpPr/>
          <p:nvPr/>
        </p:nvSpPr>
        <p:spPr>
          <a:xfrm rot="10800000">
            <a:off x="387021" y="46553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1"/>
          <p:cNvSpPr/>
          <p:nvPr/>
        </p:nvSpPr>
        <p:spPr>
          <a:xfrm rot="10800000">
            <a:off x="8023830" y="182290"/>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4" name="Google Shape;724;p51"/>
          <p:cNvGrpSpPr/>
          <p:nvPr/>
        </p:nvGrpSpPr>
        <p:grpSpPr>
          <a:xfrm rot="10800000">
            <a:off x="216069" y="1157911"/>
            <a:ext cx="357775" cy="295791"/>
            <a:chOff x="-783927" y="2108838"/>
            <a:chExt cx="357775" cy="295791"/>
          </a:xfrm>
        </p:grpSpPr>
        <p:sp>
          <p:nvSpPr>
            <p:cNvPr id="725" name="Google Shape;725;p51"/>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1"/>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51"/>
          <p:cNvGrpSpPr/>
          <p:nvPr/>
        </p:nvGrpSpPr>
        <p:grpSpPr>
          <a:xfrm rot="9499021">
            <a:off x="180325" y="326389"/>
            <a:ext cx="643542" cy="377042"/>
            <a:chOff x="-1131628" y="1250953"/>
            <a:chExt cx="695437" cy="407447"/>
          </a:xfrm>
        </p:grpSpPr>
        <p:sp>
          <p:nvSpPr>
            <p:cNvPr id="728" name="Google Shape;728;p51"/>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1"/>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1"/>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1" name="Google Shape;731;p51"/>
          <p:cNvGrpSpPr/>
          <p:nvPr/>
        </p:nvGrpSpPr>
        <p:grpSpPr>
          <a:xfrm rot="4579361">
            <a:off x="8462034" y="4466877"/>
            <a:ext cx="643516" cy="377027"/>
            <a:chOff x="-1131628" y="1250953"/>
            <a:chExt cx="695437" cy="407447"/>
          </a:xfrm>
        </p:grpSpPr>
        <p:sp>
          <p:nvSpPr>
            <p:cNvPr id="732" name="Google Shape;732;p51"/>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1"/>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1"/>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20">
    <p:spTree>
      <p:nvGrpSpPr>
        <p:cNvPr id="1" name="Shape 735"/>
        <p:cNvGrpSpPr/>
        <p:nvPr/>
      </p:nvGrpSpPr>
      <p:grpSpPr>
        <a:xfrm>
          <a:off x="0" y="0"/>
          <a:ext cx="0" cy="0"/>
          <a:chOff x="0" y="0"/>
          <a:chExt cx="0" cy="0"/>
        </a:xfrm>
      </p:grpSpPr>
      <p:sp>
        <p:nvSpPr>
          <p:cNvPr id="736" name="Google Shape;736;p52"/>
          <p:cNvSpPr/>
          <p:nvPr/>
        </p:nvSpPr>
        <p:spPr>
          <a:xfrm>
            <a:off x="1393271" y="45132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2"/>
          <p:cNvSpPr/>
          <p:nvPr/>
        </p:nvSpPr>
        <p:spPr>
          <a:xfrm>
            <a:off x="8553376" y="44262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8" name="Google Shape;738;p52"/>
          <p:cNvGrpSpPr/>
          <p:nvPr/>
        </p:nvGrpSpPr>
        <p:grpSpPr>
          <a:xfrm>
            <a:off x="4935935" y="4656350"/>
            <a:ext cx="357775" cy="295791"/>
            <a:chOff x="-783927" y="2108838"/>
            <a:chExt cx="357775" cy="295791"/>
          </a:xfrm>
        </p:grpSpPr>
        <p:sp>
          <p:nvSpPr>
            <p:cNvPr id="739" name="Google Shape;739;p52"/>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2"/>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52"/>
          <p:cNvGrpSpPr/>
          <p:nvPr/>
        </p:nvGrpSpPr>
        <p:grpSpPr>
          <a:xfrm rot="-6220424">
            <a:off x="153776" y="4551328"/>
            <a:ext cx="602495" cy="353003"/>
            <a:chOff x="-1131628" y="1250953"/>
            <a:chExt cx="695437" cy="407447"/>
          </a:xfrm>
        </p:grpSpPr>
        <p:sp>
          <p:nvSpPr>
            <p:cNvPr id="742" name="Google Shape;742;p52"/>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2"/>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2"/>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5" name="Google Shape;745;p52"/>
          <p:cNvSpPr/>
          <p:nvPr/>
        </p:nvSpPr>
        <p:spPr>
          <a:xfrm>
            <a:off x="307421" y="64612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2"/>
          <p:cNvSpPr/>
          <p:nvPr/>
        </p:nvSpPr>
        <p:spPr>
          <a:xfrm>
            <a:off x="8705776" y="2352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3">
  <p:cSld name="CUSTOM_21">
    <p:spTree>
      <p:nvGrpSpPr>
        <p:cNvPr id="1" name="Shape 747"/>
        <p:cNvGrpSpPr/>
        <p:nvPr/>
      </p:nvGrpSpPr>
      <p:grpSpPr>
        <a:xfrm>
          <a:off x="0" y="0"/>
          <a:ext cx="0" cy="0"/>
          <a:chOff x="0" y="0"/>
          <a:chExt cx="0" cy="0"/>
        </a:xfrm>
      </p:grpSpPr>
      <p:sp>
        <p:nvSpPr>
          <p:cNvPr id="748" name="Google Shape;748;p53"/>
          <p:cNvSpPr/>
          <p:nvPr/>
        </p:nvSpPr>
        <p:spPr>
          <a:xfrm flipH="1">
            <a:off x="8589732" y="288436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3"/>
          <p:cNvSpPr/>
          <p:nvPr/>
        </p:nvSpPr>
        <p:spPr>
          <a:xfrm flipH="1">
            <a:off x="648331" y="23416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0" name="Google Shape;750;p53"/>
          <p:cNvGrpSpPr/>
          <p:nvPr/>
        </p:nvGrpSpPr>
        <p:grpSpPr>
          <a:xfrm flipH="1">
            <a:off x="250417" y="316675"/>
            <a:ext cx="357775" cy="295791"/>
            <a:chOff x="-783927" y="2108838"/>
            <a:chExt cx="357775" cy="295791"/>
          </a:xfrm>
        </p:grpSpPr>
        <p:sp>
          <p:nvSpPr>
            <p:cNvPr id="751" name="Google Shape;751;p53"/>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3"/>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 name="Google Shape;753;p53"/>
          <p:cNvGrpSpPr/>
          <p:nvPr/>
        </p:nvGrpSpPr>
        <p:grpSpPr>
          <a:xfrm rot="6220424" flipH="1">
            <a:off x="8403556" y="474628"/>
            <a:ext cx="602495" cy="353003"/>
            <a:chOff x="-1131628" y="1250953"/>
            <a:chExt cx="695437" cy="407447"/>
          </a:xfrm>
        </p:grpSpPr>
        <p:sp>
          <p:nvSpPr>
            <p:cNvPr id="754" name="Google Shape;754;p5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53"/>
          <p:cNvGrpSpPr/>
          <p:nvPr/>
        </p:nvGrpSpPr>
        <p:grpSpPr>
          <a:xfrm rot="-9651258" flipH="1">
            <a:off x="8259928" y="4475444"/>
            <a:ext cx="643548" cy="377045"/>
            <a:chOff x="-1131628" y="1250953"/>
            <a:chExt cx="695437" cy="407447"/>
          </a:xfrm>
        </p:grpSpPr>
        <p:sp>
          <p:nvSpPr>
            <p:cNvPr id="758" name="Google Shape;758;p5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53"/>
          <p:cNvGrpSpPr/>
          <p:nvPr/>
        </p:nvGrpSpPr>
        <p:grpSpPr>
          <a:xfrm rot="7140317" flipH="1">
            <a:off x="249546" y="4386268"/>
            <a:ext cx="643533" cy="377037"/>
            <a:chOff x="-1131628" y="1250953"/>
            <a:chExt cx="695437" cy="407447"/>
          </a:xfrm>
        </p:grpSpPr>
        <p:sp>
          <p:nvSpPr>
            <p:cNvPr id="762" name="Google Shape;762;p5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81925" y="2105025"/>
            <a:ext cx="3114900" cy="1438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881925" y="709175"/>
            <a:ext cx="15756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a:off x="881925" y="3722725"/>
            <a:ext cx="2775600" cy="7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 name="Google Shape;23;p3"/>
          <p:cNvSpPr/>
          <p:nvPr/>
        </p:nvSpPr>
        <p:spPr>
          <a:xfrm>
            <a:off x="278846" y="236550"/>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412600" y="222392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8319451" y="30935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3"/>
          <p:cNvGrpSpPr/>
          <p:nvPr/>
        </p:nvGrpSpPr>
        <p:grpSpPr>
          <a:xfrm rot="-6220424">
            <a:off x="169276" y="4392378"/>
            <a:ext cx="602495" cy="353003"/>
            <a:chOff x="-1131628" y="1250953"/>
            <a:chExt cx="695437" cy="407447"/>
          </a:xfrm>
        </p:grpSpPr>
        <p:sp>
          <p:nvSpPr>
            <p:cNvPr id="27" name="Google Shape;27;p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6"/>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2" name="Google Shape;62;p6"/>
          <p:cNvSpPr/>
          <p:nvPr/>
        </p:nvSpPr>
        <p:spPr>
          <a:xfrm flipH="1">
            <a:off x="662665" y="1820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flipH="1">
            <a:off x="210336" y="4702903"/>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6"/>
          <p:cNvGrpSpPr/>
          <p:nvPr/>
        </p:nvGrpSpPr>
        <p:grpSpPr>
          <a:xfrm flipH="1">
            <a:off x="147050" y="539488"/>
            <a:ext cx="357775" cy="295791"/>
            <a:chOff x="-783927" y="2108838"/>
            <a:chExt cx="357775" cy="295791"/>
          </a:xfrm>
        </p:grpSpPr>
        <p:sp>
          <p:nvSpPr>
            <p:cNvPr id="65" name="Google Shape;65;p6"/>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6"/>
          <p:cNvGrpSpPr/>
          <p:nvPr/>
        </p:nvGrpSpPr>
        <p:grpSpPr>
          <a:xfrm rot="-4467977" flipH="1">
            <a:off x="8309169" y="4499639"/>
            <a:ext cx="632709" cy="411772"/>
            <a:chOff x="-6156016" y="2887633"/>
            <a:chExt cx="683789" cy="445016"/>
          </a:xfrm>
        </p:grpSpPr>
        <p:sp>
          <p:nvSpPr>
            <p:cNvPr id="68" name="Google Shape;68;p6"/>
            <p:cNvSpPr/>
            <p:nvPr/>
          </p:nvSpPr>
          <p:spPr>
            <a:xfrm>
              <a:off x="-6156016" y="2887633"/>
              <a:ext cx="683789" cy="445016"/>
            </a:xfrm>
            <a:custGeom>
              <a:avLst/>
              <a:gdLst/>
              <a:ahLst/>
              <a:cxnLst/>
              <a:rect l="l" t="t" r="r" b="b"/>
              <a:pathLst>
                <a:path w="19548" h="12722" extrusionOk="0">
                  <a:moveTo>
                    <a:pt x="15192" y="1"/>
                  </a:moveTo>
                  <a:cubicBezTo>
                    <a:pt x="14649" y="1"/>
                    <a:pt x="14098" y="117"/>
                    <a:pt x="13577" y="364"/>
                  </a:cubicBezTo>
                  <a:lnTo>
                    <a:pt x="2736" y="5435"/>
                  </a:lnTo>
                  <a:cubicBezTo>
                    <a:pt x="834" y="6335"/>
                    <a:pt x="0" y="8604"/>
                    <a:pt x="901" y="10505"/>
                  </a:cubicBezTo>
                  <a:cubicBezTo>
                    <a:pt x="1557" y="11914"/>
                    <a:pt x="2938" y="12721"/>
                    <a:pt x="4374" y="12721"/>
                  </a:cubicBezTo>
                  <a:cubicBezTo>
                    <a:pt x="4910" y="12721"/>
                    <a:pt x="5454" y="12609"/>
                    <a:pt x="5971" y="12373"/>
                  </a:cubicBezTo>
                  <a:lnTo>
                    <a:pt x="16812" y="7269"/>
                  </a:lnTo>
                  <a:cubicBezTo>
                    <a:pt x="18714" y="6402"/>
                    <a:pt x="19548" y="4100"/>
                    <a:pt x="18647" y="2199"/>
                  </a:cubicBezTo>
                  <a:cubicBezTo>
                    <a:pt x="18017" y="819"/>
                    <a:pt x="16632" y="1"/>
                    <a:pt x="15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a:off x="-6156016" y="2989040"/>
              <a:ext cx="397932" cy="343154"/>
            </a:xfrm>
            <a:custGeom>
              <a:avLst/>
              <a:gdLst/>
              <a:ahLst/>
              <a:cxnLst/>
              <a:rect l="l" t="t" r="r" b="b"/>
              <a:pathLst>
                <a:path w="11376" h="9810" extrusionOk="0">
                  <a:moveTo>
                    <a:pt x="8139" y="0"/>
                  </a:moveTo>
                  <a:lnTo>
                    <a:pt x="2736" y="2536"/>
                  </a:lnTo>
                  <a:cubicBezTo>
                    <a:pt x="834" y="3436"/>
                    <a:pt x="0" y="5705"/>
                    <a:pt x="901" y="7606"/>
                  </a:cubicBezTo>
                  <a:cubicBezTo>
                    <a:pt x="1552" y="9004"/>
                    <a:pt x="2916" y="9809"/>
                    <a:pt x="4340" y="9809"/>
                  </a:cubicBezTo>
                  <a:cubicBezTo>
                    <a:pt x="4887" y="9809"/>
                    <a:pt x="5443" y="9691"/>
                    <a:pt x="5971" y="9441"/>
                  </a:cubicBezTo>
                  <a:lnTo>
                    <a:pt x="11375" y="6905"/>
                  </a:lnTo>
                  <a:lnTo>
                    <a:pt x="81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a:off x="-6060345" y="2943356"/>
              <a:ext cx="444596" cy="229084"/>
            </a:xfrm>
            <a:custGeom>
              <a:avLst/>
              <a:gdLst/>
              <a:ahLst/>
              <a:cxnLst/>
              <a:rect l="l" t="t" r="r" b="b"/>
              <a:pathLst>
                <a:path w="12710" h="6549" extrusionOk="0">
                  <a:moveTo>
                    <a:pt x="12036" y="0"/>
                  </a:moveTo>
                  <a:cubicBezTo>
                    <a:pt x="11940" y="0"/>
                    <a:pt x="11840" y="24"/>
                    <a:pt x="11742" y="72"/>
                  </a:cubicBezTo>
                  <a:lnTo>
                    <a:pt x="434" y="5343"/>
                  </a:lnTo>
                  <a:cubicBezTo>
                    <a:pt x="134" y="5509"/>
                    <a:pt x="1" y="5876"/>
                    <a:pt x="134" y="6177"/>
                  </a:cubicBezTo>
                  <a:cubicBezTo>
                    <a:pt x="228" y="6413"/>
                    <a:pt x="457" y="6549"/>
                    <a:pt x="688" y="6549"/>
                  </a:cubicBezTo>
                  <a:cubicBezTo>
                    <a:pt x="784" y="6549"/>
                    <a:pt x="880" y="6526"/>
                    <a:pt x="968" y="6477"/>
                  </a:cubicBezTo>
                  <a:lnTo>
                    <a:pt x="12276" y="1206"/>
                  </a:lnTo>
                  <a:cubicBezTo>
                    <a:pt x="12576" y="1040"/>
                    <a:pt x="12710" y="673"/>
                    <a:pt x="12576" y="372"/>
                  </a:cubicBezTo>
                  <a:cubicBezTo>
                    <a:pt x="12482" y="136"/>
                    <a:pt x="12270" y="0"/>
                    <a:pt x="12036"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6"/>
          <p:cNvSpPr/>
          <p:nvPr/>
        </p:nvSpPr>
        <p:spPr>
          <a:xfrm flipH="1">
            <a:off x="8601440" y="27037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
        <p:cNvGrpSpPr/>
        <p:nvPr/>
      </p:nvGrpSpPr>
      <p:grpSpPr>
        <a:xfrm>
          <a:off x="0" y="0"/>
          <a:ext cx="0" cy="0"/>
          <a:chOff x="0" y="0"/>
          <a:chExt cx="0" cy="0"/>
        </a:xfrm>
      </p:grpSpPr>
      <p:sp>
        <p:nvSpPr>
          <p:cNvPr id="94" name="Google Shape;94;p9"/>
          <p:cNvSpPr txBox="1">
            <a:spLocks noGrp="1"/>
          </p:cNvSpPr>
          <p:nvPr>
            <p:ph type="title"/>
          </p:nvPr>
        </p:nvSpPr>
        <p:spPr>
          <a:xfrm>
            <a:off x="720000" y="672225"/>
            <a:ext cx="5147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5" name="Google Shape;95;p9"/>
          <p:cNvSpPr txBox="1">
            <a:spLocks noGrp="1"/>
          </p:cNvSpPr>
          <p:nvPr>
            <p:ph type="subTitle" idx="1"/>
          </p:nvPr>
        </p:nvSpPr>
        <p:spPr>
          <a:xfrm>
            <a:off x="720000" y="1748800"/>
            <a:ext cx="4233000" cy="168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6" name="Google Shape;96;p9"/>
          <p:cNvSpPr/>
          <p:nvPr/>
        </p:nvSpPr>
        <p:spPr>
          <a:xfrm>
            <a:off x="193225" y="424402"/>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8550824" y="41790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 name="Google Shape;99;p9"/>
          <p:cNvGrpSpPr/>
          <p:nvPr/>
        </p:nvGrpSpPr>
        <p:grpSpPr>
          <a:xfrm>
            <a:off x="8331835" y="2842950"/>
            <a:ext cx="357775" cy="295791"/>
            <a:chOff x="-783927" y="2108838"/>
            <a:chExt cx="357775" cy="295791"/>
          </a:xfrm>
        </p:grpSpPr>
        <p:sp>
          <p:nvSpPr>
            <p:cNvPr id="100" name="Google Shape;100;p9"/>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3">
    <p:spTree>
      <p:nvGrpSpPr>
        <p:cNvPr id="1" name="Shape 126"/>
        <p:cNvGrpSpPr/>
        <p:nvPr/>
      </p:nvGrpSpPr>
      <p:grpSpPr>
        <a:xfrm>
          <a:off x="0" y="0"/>
          <a:ext cx="0" cy="0"/>
          <a:chOff x="0" y="0"/>
          <a:chExt cx="0" cy="0"/>
        </a:xfrm>
      </p:grpSpPr>
      <p:sp>
        <p:nvSpPr>
          <p:cNvPr id="127" name="Google Shape;127;p13"/>
          <p:cNvSpPr txBox="1">
            <a:spLocks noGrp="1"/>
          </p:cNvSpPr>
          <p:nvPr>
            <p:ph type="title"/>
          </p:nvPr>
        </p:nvSpPr>
        <p:spPr>
          <a:xfrm>
            <a:off x="1517352" y="1892900"/>
            <a:ext cx="25329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500">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28" name="Google Shape;128;p13"/>
          <p:cNvSpPr txBox="1">
            <a:spLocks noGrp="1"/>
          </p:cNvSpPr>
          <p:nvPr>
            <p:ph type="title" idx="2" hasCustomPrompt="1"/>
          </p:nvPr>
        </p:nvSpPr>
        <p:spPr>
          <a:xfrm>
            <a:off x="2326602" y="1249800"/>
            <a:ext cx="914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3"/>
          <p:cNvSpPr txBox="1">
            <a:spLocks noGrp="1"/>
          </p:cNvSpPr>
          <p:nvPr>
            <p:ph type="subTitle" idx="1"/>
          </p:nvPr>
        </p:nvSpPr>
        <p:spPr>
          <a:xfrm>
            <a:off x="1517352" y="2270900"/>
            <a:ext cx="25329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0" name="Google Shape;130;p13"/>
          <p:cNvSpPr txBox="1">
            <a:spLocks noGrp="1"/>
          </p:cNvSpPr>
          <p:nvPr>
            <p:ph type="title" idx="3"/>
          </p:nvPr>
        </p:nvSpPr>
        <p:spPr>
          <a:xfrm>
            <a:off x="5093748" y="1892900"/>
            <a:ext cx="25329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500">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31" name="Google Shape;131;p13"/>
          <p:cNvSpPr txBox="1">
            <a:spLocks noGrp="1"/>
          </p:cNvSpPr>
          <p:nvPr>
            <p:ph type="title" idx="4" hasCustomPrompt="1"/>
          </p:nvPr>
        </p:nvSpPr>
        <p:spPr>
          <a:xfrm>
            <a:off x="5902998" y="1249813"/>
            <a:ext cx="914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2" name="Google Shape;132;p13"/>
          <p:cNvSpPr txBox="1">
            <a:spLocks noGrp="1"/>
          </p:cNvSpPr>
          <p:nvPr>
            <p:ph type="subTitle" idx="5"/>
          </p:nvPr>
        </p:nvSpPr>
        <p:spPr>
          <a:xfrm>
            <a:off x="5093898" y="2270900"/>
            <a:ext cx="25326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3" name="Google Shape;133;p13"/>
          <p:cNvSpPr txBox="1">
            <a:spLocks noGrp="1"/>
          </p:cNvSpPr>
          <p:nvPr>
            <p:ph type="title" idx="6"/>
          </p:nvPr>
        </p:nvSpPr>
        <p:spPr>
          <a:xfrm>
            <a:off x="1518852" y="3681875"/>
            <a:ext cx="25299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500">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34" name="Google Shape;134;p13"/>
          <p:cNvSpPr txBox="1">
            <a:spLocks noGrp="1"/>
          </p:cNvSpPr>
          <p:nvPr>
            <p:ph type="title" idx="7" hasCustomPrompt="1"/>
          </p:nvPr>
        </p:nvSpPr>
        <p:spPr>
          <a:xfrm>
            <a:off x="2326602" y="3038800"/>
            <a:ext cx="914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5" name="Google Shape;135;p13"/>
          <p:cNvSpPr txBox="1">
            <a:spLocks noGrp="1"/>
          </p:cNvSpPr>
          <p:nvPr>
            <p:ph type="subTitle" idx="8"/>
          </p:nvPr>
        </p:nvSpPr>
        <p:spPr>
          <a:xfrm>
            <a:off x="1517352" y="4059888"/>
            <a:ext cx="25329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6" name="Google Shape;136;p13"/>
          <p:cNvSpPr txBox="1">
            <a:spLocks noGrp="1"/>
          </p:cNvSpPr>
          <p:nvPr>
            <p:ph type="title" idx="9"/>
          </p:nvPr>
        </p:nvSpPr>
        <p:spPr>
          <a:xfrm>
            <a:off x="5093898" y="3681872"/>
            <a:ext cx="25326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500">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37" name="Google Shape;137;p13"/>
          <p:cNvSpPr txBox="1">
            <a:spLocks noGrp="1"/>
          </p:cNvSpPr>
          <p:nvPr>
            <p:ph type="title" idx="13" hasCustomPrompt="1"/>
          </p:nvPr>
        </p:nvSpPr>
        <p:spPr>
          <a:xfrm>
            <a:off x="5902998" y="3038800"/>
            <a:ext cx="914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8" name="Google Shape;138;p13"/>
          <p:cNvSpPr txBox="1">
            <a:spLocks noGrp="1"/>
          </p:cNvSpPr>
          <p:nvPr>
            <p:ph type="subTitle" idx="14"/>
          </p:nvPr>
        </p:nvSpPr>
        <p:spPr>
          <a:xfrm>
            <a:off x="5093898" y="4059888"/>
            <a:ext cx="25326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9" name="Google Shape;139;p13"/>
          <p:cNvSpPr txBox="1">
            <a:spLocks noGrp="1"/>
          </p:cNvSpPr>
          <p:nvPr>
            <p:ph type="title" idx="15"/>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0" name="Google Shape;140;p13"/>
          <p:cNvSpPr/>
          <p:nvPr/>
        </p:nvSpPr>
        <p:spPr>
          <a:xfrm>
            <a:off x="378050" y="288436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8319451" y="23416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13"/>
          <p:cNvGrpSpPr/>
          <p:nvPr/>
        </p:nvGrpSpPr>
        <p:grpSpPr>
          <a:xfrm>
            <a:off x="8589735" y="316675"/>
            <a:ext cx="357775" cy="295791"/>
            <a:chOff x="-783927" y="2108838"/>
            <a:chExt cx="357775" cy="295791"/>
          </a:xfrm>
        </p:grpSpPr>
        <p:sp>
          <p:nvSpPr>
            <p:cNvPr id="143" name="Google Shape;143;p13"/>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3"/>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13"/>
          <p:cNvGrpSpPr/>
          <p:nvPr/>
        </p:nvGrpSpPr>
        <p:grpSpPr>
          <a:xfrm rot="-6220424">
            <a:off x="191876" y="474628"/>
            <a:ext cx="602495" cy="353003"/>
            <a:chOff x="-1131628" y="1250953"/>
            <a:chExt cx="695437" cy="407447"/>
          </a:xfrm>
        </p:grpSpPr>
        <p:sp>
          <p:nvSpPr>
            <p:cNvPr id="146" name="Google Shape;146;p1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13"/>
          <p:cNvGrpSpPr/>
          <p:nvPr/>
        </p:nvGrpSpPr>
        <p:grpSpPr>
          <a:xfrm rot="9651258">
            <a:off x="294452" y="4475444"/>
            <a:ext cx="643548" cy="377045"/>
            <a:chOff x="-1131628" y="1250953"/>
            <a:chExt cx="695437" cy="407447"/>
          </a:xfrm>
        </p:grpSpPr>
        <p:sp>
          <p:nvSpPr>
            <p:cNvPr id="150" name="Google Shape;150;p1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13"/>
          <p:cNvGrpSpPr/>
          <p:nvPr/>
        </p:nvGrpSpPr>
        <p:grpSpPr>
          <a:xfrm rot="-7140317">
            <a:off x="8304849" y="4386268"/>
            <a:ext cx="643533" cy="377037"/>
            <a:chOff x="-1131628" y="1250953"/>
            <a:chExt cx="695437" cy="407447"/>
          </a:xfrm>
        </p:grpSpPr>
        <p:sp>
          <p:nvSpPr>
            <p:cNvPr id="154" name="Google Shape;154;p1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16">
    <p:spTree>
      <p:nvGrpSpPr>
        <p:cNvPr id="1" name="Shape 333"/>
        <p:cNvGrpSpPr/>
        <p:nvPr/>
      </p:nvGrpSpPr>
      <p:grpSpPr>
        <a:xfrm>
          <a:off x="0" y="0"/>
          <a:ext cx="0" cy="0"/>
          <a:chOff x="0" y="0"/>
          <a:chExt cx="0" cy="0"/>
        </a:xfrm>
      </p:grpSpPr>
      <p:sp>
        <p:nvSpPr>
          <p:cNvPr id="334" name="Google Shape;334;p25"/>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5" name="Google Shape;335;p25"/>
          <p:cNvSpPr/>
          <p:nvPr/>
        </p:nvSpPr>
        <p:spPr>
          <a:xfrm>
            <a:off x="8162851" y="1820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5"/>
          <p:cNvSpPr/>
          <p:nvPr/>
        </p:nvSpPr>
        <p:spPr>
          <a:xfrm>
            <a:off x="8614099" y="4702903"/>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25"/>
          <p:cNvGrpSpPr/>
          <p:nvPr/>
        </p:nvGrpSpPr>
        <p:grpSpPr>
          <a:xfrm>
            <a:off x="8550835" y="539488"/>
            <a:ext cx="357775" cy="295791"/>
            <a:chOff x="-783927" y="2108838"/>
            <a:chExt cx="357775" cy="295791"/>
          </a:xfrm>
        </p:grpSpPr>
        <p:sp>
          <p:nvSpPr>
            <p:cNvPr id="338" name="Google Shape;338;p25"/>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5"/>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 name="Google Shape;340;p25"/>
          <p:cNvGrpSpPr/>
          <p:nvPr/>
        </p:nvGrpSpPr>
        <p:grpSpPr>
          <a:xfrm rot="4467977">
            <a:off x="113783" y="4499639"/>
            <a:ext cx="632709" cy="411772"/>
            <a:chOff x="-6156016" y="2887633"/>
            <a:chExt cx="683789" cy="445016"/>
          </a:xfrm>
        </p:grpSpPr>
        <p:sp>
          <p:nvSpPr>
            <p:cNvPr id="341" name="Google Shape;341;p25"/>
            <p:cNvSpPr/>
            <p:nvPr/>
          </p:nvSpPr>
          <p:spPr>
            <a:xfrm>
              <a:off x="-6156016" y="2887633"/>
              <a:ext cx="683789" cy="445016"/>
            </a:xfrm>
            <a:custGeom>
              <a:avLst/>
              <a:gdLst/>
              <a:ahLst/>
              <a:cxnLst/>
              <a:rect l="l" t="t" r="r" b="b"/>
              <a:pathLst>
                <a:path w="19548" h="12722" extrusionOk="0">
                  <a:moveTo>
                    <a:pt x="15192" y="1"/>
                  </a:moveTo>
                  <a:cubicBezTo>
                    <a:pt x="14649" y="1"/>
                    <a:pt x="14098" y="117"/>
                    <a:pt x="13577" y="364"/>
                  </a:cubicBezTo>
                  <a:lnTo>
                    <a:pt x="2736" y="5435"/>
                  </a:lnTo>
                  <a:cubicBezTo>
                    <a:pt x="834" y="6335"/>
                    <a:pt x="0" y="8604"/>
                    <a:pt x="901" y="10505"/>
                  </a:cubicBezTo>
                  <a:cubicBezTo>
                    <a:pt x="1557" y="11914"/>
                    <a:pt x="2938" y="12721"/>
                    <a:pt x="4374" y="12721"/>
                  </a:cubicBezTo>
                  <a:cubicBezTo>
                    <a:pt x="4910" y="12721"/>
                    <a:pt x="5454" y="12609"/>
                    <a:pt x="5971" y="12373"/>
                  </a:cubicBezTo>
                  <a:lnTo>
                    <a:pt x="16812" y="7269"/>
                  </a:lnTo>
                  <a:cubicBezTo>
                    <a:pt x="18714" y="6402"/>
                    <a:pt x="19548" y="4100"/>
                    <a:pt x="18647" y="2199"/>
                  </a:cubicBezTo>
                  <a:cubicBezTo>
                    <a:pt x="18017" y="819"/>
                    <a:pt x="16632" y="1"/>
                    <a:pt x="15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5"/>
            <p:cNvSpPr/>
            <p:nvPr/>
          </p:nvSpPr>
          <p:spPr>
            <a:xfrm>
              <a:off x="-6156016" y="2989040"/>
              <a:ext cx="397932" cy="343154"/>
            </a:xfrm>
            <a:custGeom>
              <a:avLst/>
              <a:gdLst/>
              <a:ahLst/>
              <a:cxnLst/>
              <a:rect l="l" t="t" r="r" b="b"/>
              <a:pathLst>
                <a:path w="11376" h="9810" extrusionOk="0">
                  <a:moveTo>
                    <a:pt x="8139" y="0"/>
                  </a:moveTo>
                  <a:lnTo>
                    <a:pt x="2736" y="2536"/>
                  </a:lnTo>
                  <a:cubicBezTo>
                    <a:pt x="834" y="3436"/>
                    <a:pt x="0" y="5705"/>
                    <a:pt x="901" y="7606"/>
                  </a:cubicBezTo>
                  <a:cubicBezTo>
                    <a:pt x="1552" y="9004"/>
                    <a:pt x="2916" y="9809"/>
                    <a:pt x="4340" y="9809"/>
                  </a:cubicBezTo>
                  <a:cubicBezTo>
                    <a:pt x="4887" y="9809"/>
                    <a:pt x="5443" y="9691"/>
                    <a:pt x="5971" y="9441"/>
                  </a:cubicBezTo>
                  <a:lnTo>
                    <a:pt x="11375" y="6905"/>
                  </a:lnTo>
                  <a:lnTo>
                    <a:pt x="81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5"/>
            <p:cNvSpPr/>
            <p:nvPr/>
          </p:nvSpPr>
          <p:spPr>
            <a:xfrm>
              <a:off x="-6060345" y="2943356"/>
              <a:ext cx="444596" cy="229084"/>
            </a:xfrm>
            <a:custGeom>
              <a:avLst/>
              <a:gdLst/>
              <a:ahLst/>
              <a:cxnLst/>
              <a:rect l="l" t="t" r="r" b="b"/>
              <a:pathLst>
                <a:path w="12710" h="6549" extrusionOk="0">
                  <a:moveTo>
                    <a:pt x="12036" y="0"/>
                  </a:moveTo>
                  <a:cubicBezTo>
                    <a:pt x="11940" y="0"/>
                    <a:pt x="11840" y="24"/>
                    <a:pt x="11742" y="72"/>
                  </a:cubicBezTo>
                  <a:lnTo>
                    <a:pt x="434" y="5343"/>
                  </a:lnTo>
                  <a:cubicBezTo>
                    <a:pt x="134" y="5509"/>
                    <a:pt x="1" y="5876"/>
                    <a:pt x="134" y="6177"/>
                  </a:cubicBezTo>
                  <a:cubicBezTo>
                    <a:pt x="228" y="6413"/>
                    <a:pt x="457" y="6549"/>
                    <a:pt x="688" y="6549"/>
                  </a:cubicBezTo>
                  <a:cubicBezTo>
                    <a:pt x="784" y="6549"/>
                    <a:pt x="880" y="6526"/>
                    <a:pt x="968" y="6477"/>
                  </a:cubicBezTo>
                  <a:lnTo>
                    <a:pt x="12276" y="1206"/>
                  </a:lnTo>
                  <a:cubicBezTo>
                    <a:pt x="12576" y="1040"/>
                    <a:pt x="12710" y="673"/>
                    <a:pt x="12576" y="372"/>
                  </a:cubicBezTo>
                  <a:cubicBezTo>
                    <a:pt x="12482" y="136"/>
                    <a:pt x="12270" y="0"/>
                    <a:pt x="12036"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 name="Google Shape;344;p25"/>
          <p:cNvSpPr/>
          <p:nvPr/>
        </p:nvSpPr>
        <p:spPr>
          <a:xfrm>
            <a:off x="224075" y="27037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4">
  <p:cSld name="CUSTOM_16_1_1_1">
    <p:spTree>
      <p:nvGrpSpPr>
        <p:cNvPr id="1" name="Shape 370"/>
        <p:cNvGrpSpPr/>
        <p:nvPr/>
      </p:nvGrpSpPr>
      <p:grpSpPr>
        <a:xfrm>
          <a:off x="0" y="0"/>
          <a:ext cx="0" cy="0"/>
          <a:chOff x="0" y="0"/>
          <a:chExt cx="0" cy="0"/>
        </a:xfrm>
      </p:grpSpPr>
      <p:sp>
        <p:nvSpPr>
          <p:cNvPr id="371" name="Google Shape;371;p28"/>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72" name="Google Shape;372;p28"/>
          <p:cNvSpPr/>
          <p:nvPr/>
        </p:nvSpPr>
        <p:spPr>
          <a:xfrm rot="10800000" flipH="1">
            <a:off x="8614099" y="314497"/>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8"/>
          <p:cNvSpPr/>
          <p:nvPr/>
        </p:nvSpPr>
        <p:spPr>
          <a:xfrm rot="10800000">
            <a:off x="8498435" y="4557377"/>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4" name="Google Shape;374;p28"/>
          <p:cNvGrpSpPr/>
          <p:nvPr/>
        </p:nvGrpSpPr>
        <p:grpSpPr>
          <a:xfrm rot="4029500">
            <a:off x="8476792" y="3669366"/>
            <a:ext cx="602483" cy="353018"/>
            <a:chOff x="-1131628" y="1250953"/>
            <a:chExt cx="695437" cy="407447"/>
          </a:xfrm>
        </p:grpSpPr>
        <p:sp>
          <p:nvSpPr>
            <p:cNvPr id="375" name="Google Shape;375;p28"/>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8"/>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8"/>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8" name="Google Shape;378;p28"/>
          <p:cNvSpPr/>
          <p:nvPr/>
        </p:nvSpPr>
        <p:spPr>
          <a:xfrm rot="10800000">
            <a:off x="250175" y="392410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28"/>
          <p:cNvGrpSpPr/>
          <p:nvPr/>
        </p:nvGrpSpPr>
        <p:grpSpPr>
          <a:xfrm rot="-5032634">
            <a:off x="-47733" y="1463670"/>
            <a:ext cx="643543" cy="377043"/>
            <a:chOff x="-1131628" y="1250953"/>
            <a:chExt cx="695437" cy="407447"/>
          </a:xfrm>
        </p:grpSpPr>
        <p:sp>
          <p:nvSpPr>
            <p:cNvPr id="380" name="Google Shape;380;p28"/>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8"/>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8"/>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 name="Google Shape;383;p28"/>
          <p:cNvSpPr/>
          <p:nvPr/>
        </p:nvSpPr>
        <p:spPr>
          <a:xfrm rot="10800000">
            <a:off x="250175" y="19030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5">
  <p:cSld name="CUSTOM_16_1_1_1_1">
    <p:spTree>
      <p:nvGrpSpPr>
        <p:cNvPr id="1" name="Shape 384"/>
        <p:cNvGrpSpPr/>
        <p:nvPr/>
      </p:nvGrpSpPr>
      <p:grpSpPr>
        <a:xfrm>
          <a:off x="0" y="0"/>
          <a:ext cx="0" cy="0"/>
          <a:chOff x="0" y="0"/>
          <a:chExt cx="0" cy="0"/>
        </a:xfrm>
      </p:grpSpPr>
      <p:sp>
        <p:nvSpPr>
          <p:cNvPr id="385" name="Google Shape;385;p29"/>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6" name="Google Shape;386;p29"/>
          <p:cNvSpPr/>
          <p:nvPr/>
        </p:nvSpPr>
        <p:spPr>
          <a:xfrm rot="10800000">
            <a:off x="8662963" y="158915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9"/>
          <p:cNvSpPr/>
          <p:nvPr/>
        </p:nvSpPr>
        <p:spPr>
          <a:xfrm rot="10800000" flipH="1">
            <a:off x="7168951" y="4708041"/>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 name="Google Shape;388;p29"/>
          <p:cNvGrpSpPr/>
          <p:nvPr/>
        </p:nvGrpSpPr>
        <p:grpSpPr>
          <a:xfrm rot="10800000" flipH="1">
            <a:off x="8550835" y="4412267"/>
            <a:ext cx="357775" cy="295791"/>
            <a:chOff x="-783927" y="2108838"/>
            <a:chExt cx="357775" cy="295791"/>
          </a:xfrm>
        </p:grpSpPr>
        <p:sp>
          <p:nvSpPr>
            <p:cNvPr id="389" name="Google Shape;389;p29"/>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9"/>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 name="Google Shape;391;p29"/>
          <p:cNvGrpSpPr/>
          <p:nvPr/>
        </p:nvGrpSpPr>
        <p:grpSpPr>
          <a:xfrm rot="6332023" flipH="1">
            <a:off x="113783" y="336134"/>
            <a:ext cx="632709" cy="411772"/>
            <a:chOff x="-6156016" y="2887633"/>
            <a:chExt cx="683789" cy="445016"/>
          </a:xfrm>
        </p:grpSpPr>
        <p:sp>
          <p:nvSpPr>
            <p:cNvPr id="392" name="Google Shape;392;p29"/>
            <p:cNvSpPr/>
            <p:nvPr/>
          </p:nvSpPr>
          <p:spPr>
            <a:xfrm>
              <a:off x="-6156016" y="2887633"/>
              <a:ext cx="683789" cy="445016"/>
            </a:xfrm>
            <a:custGeom>
              <a:avLst/>
              <a:gdLst/>
              <a:ahLst/>
              <a:cxnLst/>
              <a:rect l="l" t="t" r="r" b="b"/>
              <a:pathLst>
                <a:path w="19548" h="12722" extrusionOk="0">
                  <a:moveTo>
                    <a:pt x="15192" y="1"/>
                  </a:moveTo>
                  <a:cubicBezTo>
                    <a:pt x="14649" y="1"/>
                    <a:pt x="14098" y="117"/>
                    <a:pt x="13577" y="364"/>
                  </a:cubicBezTo>
                  <a:lnTo>
                    <a:pt x="2736" y="5435"/>
                  </a:lnTo>
                  <a:cubicBezTo>
                    <a:pt x="834" y="6335"/>
                    <a:pt x="0" y="8604"/>
                    <a:pt x="901" y="10505"/>
                  </a:cubicBezTo>
                  <a:cubicBezTo>
                    <a:pt x="1557" y="11914"/>
                    <a:pt x="2938" y="12721"/>
                    <a:pt x="4374" y="12721"/>
                  </a:cubicBezTo>
                  <a:cubicBezTo>
                    <a:pt x="4910" y="12721"/>
                    <a:pt x="5454" y="12609"/>
                    <a:pt x="5971" y="12373"/>
                  </a:cubicBezTo>
                  <a:lnTo>
                    <a:pt x="16812" y="7269"/>
                  </a:lnTo>
                  <a:cubicBezTo>
                    <a:pt x="18714" y="6402"/>
                    <a:pt x="19548" y="4100"/>
                    <a:pt x="18647" y="2199"/>
                  </a:cubicBezTo>
                  <a:cubicBezTo>
                    <a:pt x="18017" y="819"/>
                    <a:pt x="16632" y="1"/>
                    <a:pt x="15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9"/>
            <p:cNvSpPr/>
            <p:nvPr/>
          </p:nvSpPr>
          <p:spPr>
            <a:xfrm>
              <a:off x="-6156016" y="2989040"/>
              <a:ext cx="397932" cy="343154"/>
            </a:xfrm>
            <a:custGeom>
              <a:avLst/>
              <a:gdLst/>
              <a:ahLst/>
              <a:cxnLst/>
              <a:rect l="l" t="t" r="r" b="b"/>
              <a:pathLst>
                <a:path w="11376" h="9810" extrusionOk="0">
                  <a:moveTo>
                    <a:pt x="8139" y="0"/>
                  </a:moveTo>
                  <a:lnTo>
                    <a:pt x="2736" y="2536"/>
                  </a:lnTo>
                  <a:cubicBezTo>
                    <a:pt x="834" y="3436"/>
                    <a:pt x="0" y="5705"/>
                    <a:pt x="901" y="7606"/>
                  </a:cubicBezTo>
                  <a:cubicBezTo>
                    <a:pt x="1552" y="9004"/>
                    <a:pt x="2916" y="9809"/>
                    <a:pt x="4340" y="9809"/>
                  </a:cubicBezTo>
                  <a:cubicBezTo>
                    <a:pt x="4887" y="9809"/>
                    <a:pt x="5443" y="9691"/>
                    <a:pt x="5971" y="9441"/>
                  </a:cubicBezTo>
                  <a:lnTo>
                    <a:pt x="11375" y="6905"/>
                  </a:lnTo>
                  <a:lnTo>
                    <a:pt x="81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9"/>
            <p:cNvSpPr/>
            <p:nvPr/>
          </p:nvSpPr>
          <p:spPr>
            <a:xfrm>
              <a:off x="-6060345" y="2943356"/>
              <a:ext cx="444596" cy="229084"/>
            </a:xfrm>
            <a:custGeom>
              <a:avLst/>
              <a:gdLst/>
              <a:ahLst/>
              <a:cxnLst/>
              <a:rect l="l" t="t" r="r" b="b"/>
              <a:pathLst>
                <a:path w="12710" h="6549" extrusionOk="0">
                  <a:moveTo>
                    <a:pt x="12036" y="0"/>
                  </a:moveTo>
                  <a:cubicBezTo>
                    <a:pt x="11940" y="0"/>
                    <a:pt x="11840" y="24"/>
                    <a:pt x="11742" y="72"/>
                  </a:cubicBezTo>
                  <a:lnTo>
                    <a:pt x="434" y="5343"/>
                  </a:lnTo>
                  <a:cubicBezTo>
                    <a:pt x="134" y="5509"/>
                    <a:pt x="1" y="5876"/>
                    <a:pt x="134" y="6177"/>
                  </a:cubicBezTo>
                  <a:cubicBezTo>
                    <a:pt x="228" y="6413"/>
                    <a:pt x="457" y="6549"/>
                    <a:pt x="688" y="6549"/>
                  </a:cubicBezTo>
                  <a:cubicBezTo>
                    <a:pt x="784" y="6549"/>
                    <a:pt x="880" y="6526"/>
                    <a:pt x="968" y="6477"/>
                  </a:cubicBezTo>
                  <a:lnTo>
                    <a:pt x="12276" y="1206"/>
                  </a:lnTo>
                  <a:cubicBezTo>
                    <a:pt x="12576" y="1040"/>
                    <a:pt x="12710" y="673"/>
                    <a:pt x="12576" y="372"/>
                  </a:cubicBezTo>
                  <a:cubicBezTo>
                    <a:pt x="12482" y="136"/>
                    <a:pt x="12270" y="0"/>
                    <a:pt x="12036"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5" name="Google Shape;395;p29"/>
          <p:cNvSpPr/>
          <p:nvPr/>
        </p:nvSpPr>
        <p:spPr>
          <a:xfrm rot="10800000">
            <a:off x="250175" y="392410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Bungee"/>
              <a:buNone/>
              <a:defRPr sz="3500">
                <a:solidFill>
                  <a:schemeClr val="dk1"/>
                </a:solidFill>
                <a:latin typeface="Bungee"/>
                <a:ea typeface="Bungee"/>
                <a:cs typeface="Bungee"/>
                <a:sym typeface="Bungee"/>
              </a:defRPr>
            </a:lvl1pPr>
            <a:lvl2pPr lvl="1">
              <a:spcBef>
                <a:spcPts val="0"/>
              </a:spcBef>
              <a:spcAft>
                <a:spcPts val="0"/>
              </a:spcAft>
              <a:buClr>
                <a:schemeClr val="dk1"/>
              </a:buClr>
              <a:buSzPts val="3500"/>
              <a:buNone/>
              <a:defRPr sz="3500">
                <a:solidFill>
                  <a:schemeClr val="dk1"/>
                </a:solidFill>
              </a:defRPr>
            </a:lvl2pPr>
            <a:lvl3pPr lvl="2">
              <a:spcBef>
                <a:spcPts val="0"/>
              </a:spcBef>
              <a:spcAft>
                <a:spcPts val="0"/>
              </a:spcAft>
              <a:buClr>
                <a:schemeClr val="dk1"/>
              </a:buClr>
              <a:buSzPts val="3500"/>
              <a:buNone/>
              <a:defRPr sz="3500">
                <a:solidFill>
                  <a:schemeClr val="dk1"/>
                </a:solidFill>
              </a:defRPr>
            </a:lvl3pPr>
            <a:lvl4pPr lvl="3">
              <a:spcBef>
                <a:spcPts val="0"/>
              </a:spcBef>
              <a:spcAft>
                <a:spcPts val="0"/>
              </a:spcAft>
              <a:buClr>
                <a:schemeClr val="dk1"/>
              </a:buClr>
              <a:buSzPts val="3500"/>
              <a:buNone/>
              <a:defRPr sz="3500">
                <a:solidFill>
                  <a:schemeClr val="dk1"/>
                </a:solidFill>
              </a:defRPr>
            </a:lvl4pPr>
            <a:lvl5pPr lvl="4">
              <a:spcBef>
                <a:spcPts val="0"/>
              </a:spcBef>
              <a:spcAft>
                <a:spcPts val="0"/>
              </a:spcAft>
              <a:buClr>
                <a:schemeClr val="dk1"/>
              </a:buClr>
              <a:buSzPts val="3500"/>
              <a:buNone/>
              <a:defRPr sz="3500">
                <a:solidFill>
                  <a:schemeClr val="dk1"/>
                </a:solidFill>
              </a:defRPr>
            </a:lvl5pPr>
            <a:lvl6pPr lvl="5">
              <a:spcBef>
                <a:spcPts val="0"/>
              </a:spcBef>
              <a:spcAft>
                <a:spcPts val="0"/>
              </a:spcAft>
              <a:buClr>
                <a:schemeClr val="dk1"/>
              </a:buClr>
              <a:buSzPts val="3500"/>
              <a:buNone/>
              <a:defRPr sz="3500">
                <a:solidFill>
                  <a:schemeClr val="dk1"/>
                </a:solidFill>
              </a:defRPr>
            </a:lvl6pPr>
            <a:lvl7pPr lvl="6">
              <a:spcBef>
                <a:spcPts val="0"/>
              </a:spcBef>
              <a:spcAft>
                <a:spcPts val="0"/>
              </a:spcAft>
              <a:buClr>
                <a:schemeClr val="dk1"/>
              </a:buClr>
              <a:buSzPts val="3500"/>
              <a:buNone/>
              <a:defRPr sz="3500">
                <a:solidFill>
                  <a:schemeClr val="dk1"/>
                </a:solidFill>
              </a:defRPr>
            </a:lvl7pPr>
            <a:lvl8pPr lvl="7">
              <a:spcBef>
                <a:spcPts val="0"/>
              </a:spcBef>
              <a:spcAft>
                <a:spcPts val="0"/>
              </a:spcAft>
              <a:buClr>
                <a:schemeClr val="dk1"/>
              </a:buClr>
              <a:buSzPts val="3500"/>
              <a:buNone/>
              <a:defRPr sz="3500">
                <a:solidFill>
                  <a:schemeClr val="dk1"/>
                </a:solidFill>
              </a:defRPr>
            </a:lvl8pPr>
            <a:lvl9pPr lvl="8">
              <a:spcBef>
                <a:spcPts val="0"/>
              </a:spcBef>
              <a:spcAft>
                <a:spcPts val="0"/>
              </a:spcAft>
              <a:buClr>
                <a:schemeClr val="dk1"/>
              </a:buClr>
              <a:buSzPts val="3500"/>
              <a:buNone/>
              <a:defRPr sz="35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Cairo"/>
              <a:buChar char="●"/>
              <a:defRPr sz="1800">
                <a:solidFill>
                  <a:schemeClr val="dk1"/>
                </a:solidFill>
                <a:latin typeface="Cairo"/>
                <a:ea typeface="Cairo"/>
                <a:cs typeface="Cairo"/>
                <a:sym typeface="Cairo"/>
              </a:defRPr>
            </a:lvl1pPr>
            <a:lvl2pPr marL="914400" lvl="1"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2pPr>
            <a:lvl3pPr marL="1371600" lvl="2"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3pPr>
            <a:lvl4pPr marL="1828800" lvl="3"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4pPr>
            <a:lvl5pPr marL="2286000" lvl="4"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5pPr>
            <a:lvl6pPr marL="2743200" lvl="5"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6pPr>
            <a:lvl7pPr marL="3200400" lvl="6"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7pPr>
            <a:lvl8pPr marL="3657600" lvl="7"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8pPr>
            <a:lvl9pPr marL="4114800" lvl="8"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8" r:id="rId5"/>
    <p:sldLayoutId id="2147483659" r:id="rId6"/>
    <p:sldLayoutId id="2147483671" r:id="rId7"/>
    <p:sldLayoutId id="2147483674" r:id="rId8"/>
    <p:sldLayoutId id="2147483675" r:id="rId9"/>
    <p:sldLayoutId id="2147483677" r:id="rId10"/>
    <p:sldLayoutId id="2147483686" r:id="rId11"/>
    <p:sldLayoutId id="2147483696" r:id="rId12"/>
    <p:sldLayoutId id="2147483697" r:id="rId13"/>
    <p:sldLayoutId id="2147483698" r:id="rId14"/>
    <p:sldLayoutId id="2147483699"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webp"/><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78"/>
        <p:cNvGrpSpPr/>
        <p:nvPr/>
      </p:nvGrpSpPr>
      <p:grpSpPr>
        <a:xfrm>
          <a:off x="0" y="0"/>
          <a:ext cx="0" cy="0"/>
          <a:chOff x="0" y="0"/>
          <a:chExt cx="0" cy="0"/>
        </a:xfrm>
      </p:grpSpPr>
      <p:sp>
        <p:nvSpPr>
          <p:cNvPr id="779" name="Google Shape;779;p59"/>
          <p:cNvSpPr txBox="1">
            <a:spLocks noGrp="1"/>
          </p:cNvSpPr>
          <p:nvPr>
            <p:ph type="ctrTitle"/>
          </p:nvPr>
        </p:nvSpPr>
        <p:spPr>
          <a:xfrm>
            <a:off x="723954" y="1400987"/>
            <a:ext cx="5460600" cy="20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MY" dirty="0"/>
              <a:t>S</a:t>
            </a:r>
            <a:r>
              <a:rPr lang="en" dirty="0"/>
              <a:t>c1015 Mini-project</a:t>
            </a:r>
            <a:endParaRPr dirty="0">
              <a:solidFill>
                <a:schemeClr val="dk2"/>
              </a:solidFill>
            </a:endParaRPr>
          </a:p>
        </p:txBody>
      </p:sp>
      <p:sp>
        <p:nvSpPr>
          <p:cNvPr id="780" name="Google Shape;780;p59"/>
          <p:cNvSpPr txBox="1">
            <a:spLocks noGrp="1"/>
          </p:cNvSpPr>
          <p:nvPr>
            <p:ph type="subTitle" idx="1"/>
          </p:nvPr>
        </p:nvSpPr>
        <p:spPr>
          <a:xfrm>
            <a:off x="717375" y="3050498"/>
            <a:ext cx="4373100" cy="8893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MY" u="sng" dirty="0"/>
              <a:t>B137 Group 6</a:t>
            </a:r>
          </a:p>
          <a:p>
            <a:pPr marL="0" lvl="0" indent="0" algn="l" rtl="0">
              <a:spcBef>
                <a:spcPts val="0"/>
              </a:spcBef>
              <a:spcAft>
                <a:spcPts val="0"/>
              </a:spcAft>
              <a:buNone/>
            </a:pPr>
            <a:r>
              <a:rPr lang="en-MY" dirty="0"/>
              <a:t>Lim Khai Thung (U2221972E)</a:t>
            </a:r>
          </a:p>
          <a:p>
            <a:pPr marL="0" lvl="0" indent="0"/>
            <a:r>
              <a:rPr lang="en-MY" dirty="0"/>
              <a:t>Liu Song Tian (U2221915A)</a:t>
            </a:r>
          </a:p>
          <a:p>
            <a:pPr marL="0" lvl="0" indent="0"/>
            <a:r>
              <a:rPr lang="es-ES" dirty="0"/>
              <a:t>Tan </a:t>
            </a:r>
            <a:r>
              <a:rPr lang="es-ES" dirty="0" err="1"/>
              <a:t>Cai</a:t>
            </a:r>
            <a:r>
              <a:rPr lang="es-ES" dirty="0"/>
              <a:t> </a:t>
            </a:r>
            <a:r>
              <a:rPr lang="es-ES" dirty="0" err="1"/>
              <a:t>Yee</a:t>
            </a:r>
            <a:r>
              <a:rPr lang="es-ES" dirty="0"/>
              <a:t>, Eugene (U2220006G)</a:t>
            </a:r>
            <a:endParaRPr lang="en-MY" dirty="0"/>
          </a:p>
          <a:p>
            <a:pPr marL="0" lvl="0" indent="0" algn="l" rtl="0">
              <a:spcBef>
                <a:spcPts val="0"/>
              </a:spcBef>
              <a:spcAft>
                <a:spcPts val="0"/>
              </a:spcAft>
              <a:buNone/>
            </a:pPr>
            <a:endParaRPr dirty="0"/>
          </a:p>
        </p:txBody>
      </p:sp>
      <p:grpSp>
        <p:nvGrpSpPr>
          <p:cNvPr id="781" name="Google Shape;781;p59"/>
          <p:cNvGrpSpPr/>
          <p:nvPr/>
        </p:nvGrpSpPr>
        <p:grpSpPr>
          <a:xfrm rot="1083497">
            <a:off x="5373629" y="64813"/>
            <a:ext cx="1159804" cy="1426714"/>
            <a:chOff x="-6040512" y="733529"/>
            <a:chExt cx="1401404" cy="1723744"/>
          </a:xfrm>
        </p:grpSpPr>
        <p:sp>
          <p:nvSpPr>
            <p:cNvPr id="782" name="Google Shape;782;p59"/>
            <p:cNvSpPr/>
            <p:nvPr/>
          </p:nvSpPr>
          <p:spPr>
            <a:xfrm>
              <a:off x="-5035046" y="1440650"/>
              <a:ext cx="28404" cy="21198"/>
            </a:xfrm>
            <a:custGeom>
              <a:avLst/>
              <a:gdLst/>
              <a:ahLst/>
              <a:cxnLst/>
              <a:rect l="l" t="t" r="r" b="b"/>
              <a:pathLst>
                <a:path w="812" h="606" extrusionOk="0">
                  <a:moveTo>
                    <a:pt x="444" y="0"/>
                  </a:moveTo>
                  <a:cubicBezTo>
                    <a:pt x="0" y="32"/>
                    <a:pt x="69" y="606"/>
                    <a:pt x="305" y="606"/>
                  </a:cubicBezTo>
                  <a:cubicBezTo>
                    <a:pt x="318" y="606"/>
                    <a:pt x="331" y="604"/>
                    <a:pt x="344" y="601"/>
                  </a:cubicBezTo>
                  <a:cubicBezTo>
                    <a:pt x="511" y="601"/>
                    <a:pt x="811" y="67"/>
                    <a:pt x="511"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9"/>
            <p:cNvSpPr/>
            <p:nvPr/>
          </p:nvSpPr>
          <p:spPr>
            <a:xfrm>
              <a:off x="-4985690" y="1246966"/>
              <a:ext cx="59536" cy="38513"/>
            </a:xfrm>
            <a:custGeom>
              <a:avLst/>
              <a:gdLst/>
              <a:ahLst/>
              <a:cxnLst/>
              <a:rect l="l" t="t" r="r" b="b"/>
              <a:pathLst>
                <a:path w="1702" h="1101" extrusionOk="0">
                  <a:moveTo>
                    <a:pt x="734" y="0"/>
                  </a:moveTo>
                  <a:cubicBezTo>
                    <a:pt x="467" y="34"/>
                    <a:pt x="0" y="467"/>
                    <a:pt x="267" y="867"/>
                  </a:cubicBezTo>
                  <a:cubicBezTo>
                    <a:pt x="334" y="1001"/>
                    <a:pt x="501" y="1101"/>
                    <a:pt x="668" y="1101"/>
                  </a:cubicBezTo>
                  <a:cubicBezTo>
                    <a:pt x="901" y="1068"/>
                    <a:pt x="1168" y="1001"/>
                    <a:pt x="1401" y="934"/>
                  </a:cubicBezTo>
                  <a:cubicBezTo>
                    <a:pt x="1702" y="867"/>
                    <a:pt x="1635" y="434"/>
                    <a:pt x="1468" y="200"/>
                  </a:cubicBezTo>
                  <a:cubicBezTo>
                    <a:pt x="1368" y="67"/>
                    <a:pt x="1201" y="0"/>
                    <a:pt x="1068"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9"/>
            <p:cNvSpPr/>
            <p:nvPr/>
          </p:nvSpPr>
          <p:spPr>
            <a:xfrm>
              <a:off x="-5170034" y="1329798"/>
              <a:ext cx="135373" cy="84057"/>
            </a:xfrm>
            <a:custGeom>
              <a:avLst/>
              <a:gdLst/>
              <a:ahLst/>
              <a:cxnLst/>
              <a:rect l="l" t="t" r="r" b="b"/>
              <a:pathLst>
                <a:path w="3870" h="2403" extrusionOk="0">
                  <a:moveTo>
                    <a:pt x="1234" y="1"/>
                  </a:moveTo>
                  <a:cubicBezTo>
                    <a:pt x="934" y="1"/>
                    <a:pt x="701" y="201"/>
                    <a:pt x="701" y="501"/>
                  </a:cubicBezTo>
                  <a:cubicBezTo>
                    <a:pt x="667" y="935"/>
                    <a:pt x="434" y="834"/>
                    <a:pt x="567" y="1235"/>
                  </a:cubicBezTo>
                  <a:cubicBezTo>
                    <a:pt x="667" y="1668"/>
                    <a:pt x="0" y="1768"/>
                    <a:pt x="100" y="1969"/>
                  </a:cubicBezTo>
                  <a:cubicBezTo>
                    <a:pt x="100" y="2035"/>
                    <a:pt x="133" y="2069"/>
                    <a:pt x="200" y="2069"/>
                  </a:cubicBezTo>
                  <a:cubicBezTo>
                    <a:pt x="211" y="2072"/>
                    <a:pt x="224" y="2074"/>
                    <a:pt x="239" y="2074"/>
                  </a:cubicBezTo>
                  <a:cubicBezTo>
                    <a:pt x="359" y="2074"/>
                    <a:pt x="589" y="1969"/>
                    <a:pt x="767" y="1969"/>
                  </a:cubicBezTo>
                  <a:cubicBezTo>
                    <a:pt x="1067" y="1969"/>
                    <a:pt x="701" y="2369"/>
                    <a:pt x="1067" y="2402"/>
                  </a:cubicBezTo>
                  <a:cubicBezTo>
                    <a:pt x="1434" y="2369"/>
                    <a:pt x="1768" y="2169"/>
                    <a:pt x="2001" y="1902"/>
                  </a:cubicBezTo>
                  <a:cubicBezTo>
                    <a:pt x="2068" y="1768"/>
                    <a:pt x="2202" y="1702"/>
                    <a:pt x="2368" y="1702"/>
                  </a:cubicBezTo>
                  <a:cubicBezTo>
                    <a:pt x="2468" y="1735"/>
                    <a:pt x="2602" y="1768"/>
                    <a:pt x="2702" y="1869"/>
                  </a:cubicBezTo>
                  <a:cubicBezTo>
                    <a:pt x="2902" y="2002"/>
                    <a:pt x="3136" y="2069"/>
                    <a:pt x="3369" y="2069"/>
                  </a:cubicBezTo>
                  <a:cubicBezTo>
                    <a:pt x="3603" y="2069"/>
                    <a:pt x="3803" y="2002"/>
                    <a:pt x="3836" y="1902"/>
                  </a:cubicBezTo>
                  <a:cubicBezTo>
                    <a:pt x="3869" y="1635"/>
                    <a:pt x="3036" y="1535"/>
                    <a:pt x="3069" y="1268"/>
                  </a:cubicBezTo>
                  <a:cubicBezTo>
                    <a:pt x="3136" y="1001"/>
                    <a:pt x="2268" y="801"/>
                    <a:pt x="2001" y="634"/>
                  </a:cubicBezTo>
                  <a:cubicBezTo>
                    <a:pt x="1735" y="468"/>
                    <a:pt x="1301" y="401"/>
                    <a:pt x="1301" y="134"/>
                  </a:cubicBezTo>
                  <a:cubicBezTo>
                    <a:pt x="1334" y="67"/>
                    <a:pt x="1268" y="1"/>
                    <a:pt x="1234"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9"/>
            <p:cNvSpPr/>
            <p:nvPr/>
          </p:nvSpPr>
          <p:spPr>
            <a:xfrm>
              <a:off x="-5111198" y="1419592"/>
              <a:ext cx="48377" cy="24801"/>
            </a:xfrm>
            <a:custGeom>
              <a:avLst/>
              <a:gdLst/>
              <a:ahLst/>
              <a:cxnLst/>
              <a:rect l="l" t="t" r="r" b="b"/>
              <a:pathLst>
                <a:path w="1383" h="709" extrusionOk="0">
                  <a:moveTo>
                    <a:pt x="1218" y="0"/>
                  </a:moveTo>
                  <a:cubicBezTo>
                    <a:pt x="884" y="0"/>
                    <a:pt x="1" y="412"/>
                    <a:pt x="386" y="669"/>
                  </a:cubicBezTo>
                  <a:cubicBezTo>
                    <a:pt x="420" y="703"/>
                    <a:pt x="486" y="703"/>
                    <a:pt x="553" y="703"/>
                  </a:cubicBezTo>
                  <a:cubicBezTo>
                    <a:pt x="574" y="706"/>
                    <a:pt x="596" y="708"/>
                    <a:pt x="618" y="708"/>
                  </a:cubicBezTo>
                  <a:cubicBezTo>
                    <a:pt x="973" y="708"/>
                    <a:pt x="1383" y="226"/>
                    <a:pt x="1320" y="69"/>
                  </a:cubicBezTo>
                  <a:cubicBezTo>
                    <a:pt x="1320" y="35"/>
                    <a:pt x="1287" y="2"/>
                    <a:pt x="1253" y="2"/>
                  </a:cubicBezTo>
                  <a:cubicBezTo>
                    <a:pt x="1242" y="1"/>
                    <a:pt x="1231" y="0"/>
                    <a:pt x="1218"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9"/>
            <p:cNvSpPr/>
            <p:nvPr/>
          </p:nvSpPr>
          <p:spPr>
            <a:xfrm>
              <a:off x="-6040512" y="972128"/>
              <a:ext cx="1401404" cy="1485146"/>
            </a:xfrm>
            <a:custGeom>
              <a:avLst/>
              <a:gdLst/>
              <a:ahLst/>
              <a:cxnLst/>
              <a:rect l="l" t="t" r="r" b="b"/>
              <a:pathLst>
                <a:path w="40063" h="42457" extrusionOk="0">
                  <a:moveTo>
                    <a:pt x="12136" y="0"/>
                  </a:moveTo>
                  <a:cubicBezTo>
                    <a:pt x="11156" y="0"/>
                    <a:pt x="10239" y="625"/>
                    <a:pt x="9908" y="1619"/>
                  </a:cubicBezTo>
                  <a:lnTo>
                    <a:pt x="368" y="30707"/>
                  </a:lnTo>
                  <a:cubicBezTo>
                    <a:pt x="1" y="31874"/>
                    <a:pt x="568" y="33142"/>
                    <a:pt x="1735" y="33609"/>
                  </a:cubicBezTo>
                  <a:lnTo>
                    <a:pt x="22850" y="42282"/>
                  </a:lnTo>
                  <a:cubicBezTo>
                    <a:pt x="23146" y="42400"/>
                    <a:pt x="23451" y="42456"/>
                    <a:pt x="23749" y="42456"/>
                  </a:cubicBezTo>
                  <a:cubicBezTo>
                    <a:pt x="24628" y="42456"/>
                    <a:pt x="25454" y="41969"/>
                    <a:pt x="25852" y="41148"/>
                  </a:cubicBezTo>
                  <a:lnTo>
                    <a:pt x="39462" y="13728"/>
                  </a:lnTo>
                  <a:cubicBezTo>
                    <a:pt x="40063" y="12494"/>
                    <a:pt x="39495" y="11026"/>
                    <a:pt x="38228" y="10492"/>
                  </a:cubicBezTo>
                  <a:lnTo>
                    <a:pt x="13043" y="185"/>
                  </a:lnTo>
                  <a:cubicBezTo>
                    <a:pt x="12745" y="59"/>
                    <a:pt x="12437" y="0"/>
                    <a:pt x="121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9"/>
            <p:cNvSpPr/>
            <p:nvPr/>
          </p:nvSpPr>
          <p:spPr>
            <a:xfrm>
              <a:off x="-5760462" y="1183232"/>
              <a:ext cx="927670" cy="754169"/>
            </a:xfrm>
            <a:custGeom>
              <a:avLst/>
              <a:gdLst/>
              <a:ahLst/>
              <a:cxnLst/>
              <a:rect l="l" t="t" r="r" b="b"/>
              <a:pathLst>
                <a:path w="26520" h="21560" extrusionOk="0">
                  <a:moveTo>
                    <a:pt x="5634" y="0"/>
                  </a:moveTo>
                  <a:cubicBezTo>
                    <a:pt x="4898" y="0"/>
                    <a:pt x="4203" y="464"/>
                    <a:pt x="3970" y="1188"/>
                  </a:cubicBezTo>
                  <a:lnTo>
                    <a:pt x="301" y="12096"/>
                  </a:lnTo>
                  <a:cubicBezTo>
                    <a:pt x="0" y="12963"/>
                    <a:pt x="434" y="13897"/>
                    <a:pt x="1268" y="14264"/>
                  </a:cubicBezTo>
                  <a:lnTo>
                    <a:pt x="18814" y="21436"/>
                  </a:lnTo>
                  <a:cubicBezTo>
                    <a:pt x="19022" y="21520"/>
                    <a:pt x="19239" y="21559"/>
                    <a:pt x="19453" y="21559"/>
                  </a:cubicBezTo>
                  <a:cubicBezTo>
                    <a:pt x="20096" y="21559"/>
                    <a:pt x="20715" y="21203"/>
                    <a:pt x="21015" y="20602"/>
                  </a:cubicBezTo>
                  <a:lnTo>
                    <a:pt x="26052" y="10262"/>
                  </a:lnTo>
                  <a:cubicBezTo>
                    <a:pt x="26519" y="9328"/>
                    <a:pt x="26086" y="8260"/>
                    <a:pt x="25152" y="7860"/>
                  </a:cubicBezTo>
                  <a:lnTo>
                    <a:pt x="6271" y="121"/>
                  </a:lnTo>
                  <a:cubicBezTo>
                    <a:pt x="6062" y="39"/>
                    <a:pt x="5846" y="0"/>
                    <a:pt x="5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9"/>
            <p:cNvSpPr/>
            <p:nvPr/>
          </p:nvSpPr>
          <p:spPr>
            <a:xfrm>
              <a:off x="-5649610" y="1299471"/>
              <a:ext cx="550760" cy="479611"/>
            </a:xfrm>
            <a:custGeom>
              <a:avLst/>
              <a:gdLst/>
              <a:ahLst/>
              <a:cxnLst/>
              <a:rect l="l" t="t" r="r" b="b"/>
              <a:pathLst>
                <a:path w="15745" h="13711" extrusionOk="0">
                  <a:moveTo>
                    <a:pt x="10875" y="0"/>
                  </a:moveTo>
                  <a:lnTo>
                    <a:pt x="0" y="11709"/>
                  </a:lnTo>
                  <a:lnTo>
                    <a:pt x="4870" y="13710"/>
                  </a:lnTo>
                  <a:lnTo>
                    <a:pt x="15745" y="2002"/>
                  </a:lnTo>
                  <a:lnTo>
                    <a:pt x="108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9"/>
            <p:cNvSpPr/>
            <p:nvPr/>
          </p:nvSpPr>
          <p:spPr>
            <a:xfrm>
              <a:off x="-5408073" y="1398639"/>
              <a:ext cx="490105" cy="453935"/>
            </a:xfrm>
            <a:custGeom>
              <a:avLst/>
              <a:gdLst/>
              <a:ahLst/>
              <a:cxnLst/>
              <a:rect l="l" t="t" r="r" b="b"/>
              <a:pathLst>
                <a:path w="14011" h="12977" extrusionOk="0">
                  <a:moveTo>
                    <a:pt x="10875" y="1"/>
                  </a:moveTo>
                  <a:lnTo>
                    <a:pt x="0" y="11709"/>
                  </a:lnTo>
                  <a:lnTo>
                    <a:pt x="3136" y="12977"/>
                  </a:lnTo>
                  <a:lnTo>
                    <a:pt x="14010" y="1268"/>
                  </a:lnTo>
                  <a:lnTo>
                    <a:pt x="108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9"/>
            <p:cNvSpPr/>
            <p:nvPr/>
          </p:nvSpPr>
          <p:spPr>
            <a:xfrm>
              <a:off x="-5632120" y="1905044"/>
              <a:ext cx="262560" cy="252066"/>
            </a:xfrm>
            <a:custGeom>
              <a:avLst/>
              <a:gdLst/>
              <a:ahLst/>
              <a:cxnLst/>
              <a:rect l="l" t="t" r="r" b="b"/>
              <a:pathLst>
                <a:path w="7506" h="7206" extrusionOk="0">
                  <a:moveTo>
                    <a:pt x="2035" y="1"/>
                  </a:moveTo>
                  <a:lnTo>
                    <a:pt x="1" y="4971"/>
                  </a:lnTo>
                  <a:lnTo>
                    <a:pt x="5471" y="7206"/>
                  </a:lnTo>
                  <a:lnTo>
                    <a:pt x="7506" y="2236"/>
                  </a:lnTo>
                  <a:lnTo>
                    <a:pt x="20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9"/>
            <p:cNvSpPr/>
            <p:nvPr/>
          </p:nvSpPr>
          <p:spPr>
            <a:xfrm>
              <a:off x="-5385931" y="2006556"/>
              <a:ext cx="271935" cy="248988"/>
            </a:xfrm>
            <a:custGeom>
              <a:avLst/>
              <a:gdLst/>
              <a:ahLst/>
              <a:cxnLst/>
              <a:rect l="l" t="t" r="r" b="b"/>
              <a:pathLst>
                <a:path w="7774" h="7118" extrusionOk="0">
                  <a:moveTo>
                    <a:pt x="2036" y="1"/>
                  </a:moveTo>
                  <a:lnTo>
                    <a:pt x="1" y="4938"/>
                  </a:lnTo>
                  <a:lnTo>
                    <a:pt x="5171" y="7072"/>
                  </a:lnTo>
                  <a:cubicBezTo>
                    <a:pt x="5255" y="7103"/>
                    <a:pt x="5344" y="7118"/>
                    <a:pt x="5433" y="7118"/>
                  </a:cubicBezTo>
                  <a:cubicBezTo>
                    <a:pt x="5734" y="7118"/>
                    <a:pt x="6036" y="6948"/>
                    <a:pt x="6139" y="6639"/>
                  </a:cubicBezTo>
                  <a:lnTo>
                    <a:pt x="7606" y="3070"/>
                  </a:lnTo>
                  <a:cubicBezTo>
                    <a:pt x="7773" y="2703"/>
                    <a:pt x="7573" y="2269"/>
                    <a:pt x="7206" y="2102"/>
                  </a:cubicBezTo>
                  <a:lnTo>
                    <a:pt x="2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9"/>
            <p:cNvSpPr/>
            <p:nvPr/>
          </p:nvSpPr>
          <p:spPr>
            <a:xfrm>
              <a:off x="-5886495" y="1807135"/>
              <a:ext cx="270745" cy="249652"/>
            </a:xfrm>
            <a:custGeom>
              <a:avLst/>
              <a:gdLst/>
              <a:ahLst/>
              <a:cxnLst/>
              <a:rect l="l" t="t" r="r" b="b"/>
              <a:pathLst>
                <a:path w="7740" h="7137" extrusionOk="0">
                  <a:moveTo>
                    <a:pt x="2289" y="0"/>
                  </a:moveTo>
                  <a:cubicBezTo>
                    <a:pt x="1995" y="0"/>
                    <a:pt x="1725" y="168"/>
                    <a:pt x="1602" y="465"/>
                  </a:cubicBezTo>
                  <a:lnTo>
                    <a:pt x="134" y="4034"/>
                  </a:lnTo>
                  <a:cubicBezTo>
                    <a:pt x="1" y="4401"/>
                    <a:pt x="168" y="4868"/>
                    <a:pt x="568" y="5001"/>
                  </a:cubicBezTo>
                  <a:lnTo>
                    <a:pt x="5738" y="7136"/>
                  </a:lnTo>
                  <a:lnTo>
                    <a:pt x="7740" y="2166"/>
                  </a:lnTo>
                  <a:lnTo>
                    <a:pt x="2603" y="64"/>
                  </a:lnTo>
                  <a:cubicBezTo>
                    <a:pt x="2498" y="21"/>
                    <a:pt x="2392" y="0"/>
                    <a:pt x="2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9"/>
            <p:cNvSpPr/>
            <p:nvPr/>
          </p:nvSpPr>
          <p:spPr>
            <a:xfrm>
              <a:off x="-5305407" y="1103443"/>
              <a:ext cx="297575" cy="175040"/>
            </a:xfrm>
            <a:custGeom>
              <a:avLst/>
              <a:gdLst/>
              <a:ahLst/>
              <a:cxnLst/>
              <a:rect l="l" t="t" r="r" b="b"/>
              <a:pathLst>
                <a:path w="8507" h="5004" extrusionOk="0">
                  <a:moveTo>
                    <a:pt x="734" y="0"/>
                  </a:moveTo>
                  <a:lnTo>
                    <a:pt x="1" y="1802"/>
                  </a:lnTo>
                  <a:lnTo>
                    <a:pt x="7773" y="5004"/>
                  </a:lnTo>
                  <a:lnTo>
                    <a:pt x="8507" y="3203"/>
                  </a:lnTo>
                  <a:lnTo>
                    <a:pt x="7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9"/>
            <p:cNvSpPr/>
            <p:nvPr/>
          </p:nvSpPr>
          <p:spPr>
            <a:xfrm>
              <a:off x="-5238910" y="733529"/>
              <a:ext cx="350115" cy="464464"/>
            </a:xfrm>
            <a:custGeom>
              <a:avLst/>
              <a:gdLst/>
              <a:ahLst/>
              <a:cxnLst/>
              <a:rect l="l" t="t" r="r" b="b"/>
              <a:pathLst>
                <a:path w="10009" h="13278" extrusionOk="0">
                  <a:moveTo>
                    <a:pt x="4538" y="1"/>
                  </a:moveTo>
                  <a:lnTo>
                    <a:pt x="1" y="11042"/>
                  </a:lnTo>
                  <a:lnTo>
                    <a:pt x="5472" y="13277"/>
                  </a:lnTo>
                  <a:lnTo>
                    <a:pt x="10008" y="2236"/>
                  </a:lnTo>
                  <a:lnTo>
                    <a:pt x="4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59"/>
          <p:cNvGrpSpPr/>
          <p:nvPr/>
        </p:nvGrpSpPr>
        <p:grpSpPr>
          <a:xfrm>
            <a:off x="8255635" y="2423850"/>
            <a:ext cx="357775" cy="295791"/>
            <a:chOff x="-783927" y="2108838"/>
            <a:chExt cx="357775" cy="295791"/>
          </a:xfrm>
        </p:grpSpPr>
        <p:sp>
          <p:nvSpPr>
            <p:cNvPr id="796" name="Google Shape;796;p59"/>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9"/>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9" name="Google Shape;799;p59"/>
          <p:cNvGrpSpPr/>
          <p:nvPr/>
        </p:nvGrpSpPr>
        <p:grpSpPr>
          <a:xfrm rot="9651258">
            <a:off x="1049652" y="4433144"/>
            <a:ext cx="643548" cy="377045"/>
            <a:chOff x="-1131628" y="1250953"/>
            <a:chExt cx="695437" cy="407447"/>
          </a:xfrm>
        </p:grpSpPr>
        <p:sp>
          <p:nvSpPr>
            <p:cNvPr id="800" name="Google Shape;800;p59"/>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9"/>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9"/>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 name="Google Shape;803;p59"/>
          <p:cNvGrpSpPr/>
          <p:nvPr/>
        </p:nvGrpSpPr>
        <p:grpSpPr>
          <a:xfrm rot="-7140317">
            <a:off x="5329549" y="3847843"/>
            <a:ext cx="643533" cy="377037"/>
            <a:chOff x="-1131628" y="1250953"/>
            <a:chExt cx="695437" cy="407447"/>
          </a:xfrm>
        </p:grpSpPr>
        <p:sp>
          <p:nvSpPr>
            <p:cNvPr id="804" name="Google Shape;804;p59"/>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9"/>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9"/>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59"/>
          <p:cNvGrpSpPr/>
          <p:nvPr/>
        </p:nvGrpSpPr>
        <p:grpSpPr>
          <a:xfrm>
            <a:off x="6358316" y="756641"/>
            <a:ext cx="1667923" cy="4618010"/>
            <a:chOff x="6358316" y="756641"/>
            <a:chExt cx="1667923" cy="4618010"/>
          </a:xfrm>
        </p:grpSpPr>
        <p:grpSp>
          <p:nvGrpSpPr>
            <p:cNvPr id="808" name="Google Shape;808;p59"/>
            <p:cNvGrpSpPr/>
            <p:nvPr/>
          </p:nvGrpSpPr>
          <p:grpSpPr>
            <a:xfrm flipH="1">
              <a:off x="6363558" y="756641"/>
              <a:ext cx="1662681" cy="4618010"/>
              <a:chOff x="1183630" y="885542"/>
              <a:chExt cx="1787637" cy="4965068"/>
            </a:xfrm>
          </p:grpSpPr>
          <p:sp>
            <p:nvSpPr>
              <p:cNvPr id="809" name="Google Shape;809;p59"/>
              <p:cNvSpPr/>
              <p:nvPr/>
            </p:nvSpPr>
            <p:spPr>
              <a:xfrm>
                <a:off x="2034070" y="2216492"/>
                <a:ext cx="21870" cy="32758"/>
              </a:xfrm>
              <a:custGeom>
                <a:avLst/>
                <a:gdLst/>
                <a:ahLst/>
                <a:cxnLst/>
                <a:rect l="l" t="t" r="r" b="b"/>
                <a:pathLst>
                  <a:path w="695" h="1041" extrusionOk="0">
                    <a:moveTo>
                      <a:pt x="537" y="1"/>
                    </a:moveTo>
                    <a:cubicBezTo>
                      <a:pt x="459" y="1"/>
                      <a:pt x="441" y="153"/>
                      <a:pt x="228" y="305"/>
                    </a:cubicBezTo>
                    <a:cubicBezTo>
                      <a:pt x="0" y="435"/>
                      <a:pt x="216" y="1040"/>
                      <a:pt x="443" y="1040"/>
                    </a:cubicBezTo>
                    <a:cubicBezTo>
                      <a:pt x="449" y="1040"/>
                      <a:pt x="455" y="1040"/>
                      <a:pt x="461" y="1039"/>
                    </a:cubicBezTo>
                    <a:cubicBezTo>
                      <a:pt x="695" y="972"/>
                      <a:pt x="661" y="5"/>
                      <a:pt x="561" y="5"/>
                    </a:cubicBezTo>
                    <a:cubicBezTo>
                      <a:pt x="552" y="2"/>
                      <a:pt x="545" y="1"/>
                      <a:pt x="537"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9"/>
              <p:cNvSpPr/>
              <p:nvPr/>
            </p:nvSpPr>
            <p:spPr>
              <a:xfrm>
                <a:off x="1927616" y="2281850"/>
                <a:ext cx="18755" cy="11423"/>
              </a:xfrm>
              <a:custGeom>
                <a:avLst/>
                <a:gdLst/>
                <a:ahLst/>
                <a:cxnLst/>
                <a:rect l="l" t="t" r="r" b="b"/>
                <a:pathLst>
                  <a:path w="596" h="363" extrusionOk="0">
                    <a:moveTo>
                      <a:pt x="447" y="0"/>
                    </a:moveTo>
                    <a:cubicBezTo>
                      <a:pt x="273" y="0"/>
                      <a:pt x="1" y="214"/>
                      <a:pt x="75" y="263"/>
                    </a:cubicBezTo>
                    <a:cubicBezTo>
                      <a:pt x="179" y="328"/>
                      <a:pt x="284" y="363"/>
                      <a:pt x="370" y="363"/>
                    </a:cubicBezTo>
                    <a:cubicBezTo>
                      <a:pt x="504" y="363"/>
                      <a:pt x="595" y="279"/>
                      <a:pt x="575" y="96"/>
                    </a:cubicBezTo>
                    <a:cubicBezTo>
                      <a:pt x="558" y="27"/>
                      <a:pt x="509" y="0"/>
                      <a:pt x="447"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9"/>
              <p:cNvSpPr/>
              <p:nvPr/>
            </p:nvSpPr>
            <p:spPr>
              <a:xfrm>
                <a:off x="2284615" y="2367536"/>
                <a:ext cx="52551" cy="11958"/>
              </a:xfrm>
              <a:custGeom>
                <a:avLst/>
                <a:gdLst/>
                <a:ahLst/>
                <a:cxnLst/>
                <a:rect l="l" t="t" r="r" b="b"/>
                <a:pathLst>
                  <a:path w="1670" h="380" extrusionOk="0">
                    <a:moveTo>
                      <a:pt x="315" y="1"/>
                    </a:moveTo>
                    <a:cubicBezTo>
                      <a:pt x="161" y="1"/>
                      <a:pt x="0" y="149"/>
                      <a:pt x="105" y="175"/>
                    </a:cubicBezTo>
                    <a:cubicBezTo>
                      <a:pt x="371" y="275"/>
                      <a:pt x="638" y="342"/>
                      <a:pt x="905" y="375"/>
                    </a:cubicBezTo>
                    <a:cubicBezTo>
                      <a:pt x="935" y="378"/>
                      <a:pt x="966" y="380"/>
                      <a:pt x="996" y="380"/>
                    </a:cubicBezTo>
                    <a:cubicBezTo>
                      <a:pt x="1312" y="380"/>
                      <a:pt x="1669" y="236"/>
                      <a:pt x="1639" y="175"/>
                    </a:cubicBezTo>
                    <a:cubicBezTo>
                      <a:pt x="1639" y="146"/>
                      <a:pt x="1622" y="136"/>
                      <a:pt x="1594" y="136"/>
                    </a:cubicBezTo>
                    <a:cubicBezTo>
                      <a:pt x="1547" y="136"/>
                      <a:pt x="1472" y="161"/>
                      <a:pt x="1400" y="161"/>
                    </a:cubicBezTo>
                    <a:cubicBezTo>
                      <a:pt x="1367" y="161"/>
                      <a:pt x="1335" y="156"/>
                      <a:pt x="1305" y="142"/>
                    </a:cubicBezTo>
                    <a:cubicBezTo>
                      <a:pt x="1261" y="108"/>
                      <a:pt x="1168" y="101"/>
                      <a:pt x="1058" y="101"/>
                    </a:cubicBezTo>
                    <a:cubicBezTo>
                      <a:pt x="970" y="101"/>
                      <a:pt x="871" y="106"/>
                      <a:pt x="777" y="106"/>
                    </a:cubicBezTo>
                    <a:cubicBezTo>
                      <a:pt x="636" y="106"/>
                      <a:pt x="505" y="95"/>
                      <a:pt x="438" y="42"/>
                    </a:cubicBezTo>
                    <a:cubicBezTo>
                      <a:pt x="402" y="13"/>
                      <a:pt x="359" y="1"/>
                      <a:pt x="315"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9"/>
              <p:cNvSpPr/>
              <p:nvPr/>
            </p:nvSpPr>
            <p:spPr>
              <a:xfrm>
                <a:off x="2435879" y="2363508"/>
                <a:ext cx="44652" cy="22814"/>
              </a:xfrm>
              <a:custGeom>
                <a:avLst/>
                <a:gdLst/>
                <a:ahLst/>
                <a:cxnLst/>
                <a:rect l="l" t="t" r="r" b="b"/>
                <a:pathLst>
                  <a:path w="1419" h="725" extrusionOk="0">
                    <a:moveTo>
                      <a:pt x="1355" y="0"/>
                    </a:moveTo>
                    <a:cubicBezTo>
                      <a:pt x="1333" y="0"/>
                      <a:pt x="1303" y="11"/>
                      <a:pt x="1268" y="36"/>
                    </a:cubicBezTo>
                    <a:cubicBezTo>
                      <a:pt x="1035" y="203"/>
                      <a:pt x="768" y="270"/>
                      <a:pt x="501" y="270"/>
                    </a:cubicBezTo>
                    <a:cubicBezTo>
                      <a:pt x="134" y="270"/>
                      <a:pt x="1" y="537"/>
                      <a:pt x="234" y="670"/>
                    </a:cubicBezTo>
                    <a:cubicBezTo>
                      <a:pt x="304" y="709"/>
                      <a:pt x="382" y="724"/>
                      <a:pt x="462" y="724"/>
                    </a:cubicBezTo>
                    <a:cubicBezTo>
                      <a:pt x="726" y="724"/>
                      <a:pt x="1002" y="555"/>
                      <a:pt x="1002" y="503"/>
                    </a:cubicBezTo>
                    <a:cubicBezTo>
                      <a:pt x="1002" y="403"/>
                      <a:pt x="1102" y="203"/>
                      <a:pt x="1268" y="136"/>
                    </a:cubicBezTo>
                    <a:cubicBezTo>
                      <a:pt x="1417" y="87"/>
                      <a:pt x="1419" y="0"/>
                      <a:pt x="1355"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9"/>
              <p:cNvSpPr/>
              <p:nvPr/>
            </p:nvSpPr>
            <p:spPr>
              <a:xfrm>
                <a:off x="1704259" y="1937501"/>
                <a:ext cx="88203" cy="90217"/>
              </a:xfrm>
              <a:custGeom>
                <a:avLst/>
                <a:gdLst/>
                <a:ahLst/>
                <a:cxnLst/>
                <a:rect l="l" t="t" r="r" b="b"/>
                <a:pathLst>
                  <a:path w="2803" h="2867" extrusionOk="0">
                    <a:moveTo>
                      <a:pt x="2208" y="1"/>
                    </a:moveTo>
                    <a:cubicBezTo>
                      <a:pt x="2028" y="1"/>
                      <a:pt x="1848" y="198"/>
                      <a:pt x="1669" y="198"/>
                    </a:cubicBezTo>
                    <a:lnTo>
                      <a:pt x="1602" y="198"/>
                    </a:lnTo>
                    <a:cubicBezTo>
                      <a:pt x="1505" y="157"/>
                      <a:pt x="1397" y="132"/>
                      <a:pt x="1301" y="132"/>
                    </a:cubicBezTo>
                    <a:cubicBezTo>
                      <a:pt x="1166" y="132"/>
                      <a:pt x="1055" y="181"/>
                      <a:pt x="1035" y="298"/>
                    </a:cubicBezTo>
                    <a:cubicBezTo>
                      <a:pt x="1035" y="498"/>
                      <a:pt x="1302" y="432"/>
                      <a:pt x="1302" y="565"/>
                    </a:cubicBezTo>
                    <a:cubicBezTo>
                      <a:pt x="1302" y="698"/>
                      <a:pt x="1035" y="665"/>
                      <a:pt x="868" y="798"/>
                    </a:cubicBezTo>
                    <a:cubicBezTo>
                      <a:pt x="821" y="830"/>
                      <a:pt x="775" y="841"/>
                      <a:pt x="728" y="841"/>
                    </a:cubicBezTo>
                    <a:cubicBezTo>
                      <a:pt x="612" y="841"/>
                      <a:pt x="496" y="773"/>
                      <a:pt x="380" y="773"/>
                    </a:cubicBezTo>
                    <a:cubicBezTo>
                      <a:pt x="342" y="773"/>
                      <a:pt x="305" y="780"/>
                      <a:pt x="268" y="798"/>
                    </a:cubicBezTo>
                    <a:cubicBezTo>
                      <a:pt x="68" y="865"/>
                      <a:pt x="468" y="999"/>
                      <a:pt x="335" y="1199"/>
                    </a:cubicBezTo>
                    <a:cubicBezTo>
                      <a:pt x="201" y="1399"/>
                      <a:pt x="335" y="1399"/>
                      <a:pt x="601" y="1599"/>
                    </a:cubicBezTo>
                    <a:cubicBezTo>
                      <a:pt x="835" y="1799"/>
                      <a:pt x="435" y="1833"/>
                      <a:pt x="435" y="2066"/>
                    </a:cubicBezTo>
                    <a:cubicBezTo>
                      <a:pt x="435" y="2300"/>
                      <a:pt x="134" y="2266"/>
                      <a:pt x="68" y="2433"/>
                    </a:cubicBezTo>
                    <a:cubicBezTo>
                      <a:pt x="1" y="2566"/>
                      <a:pt x="335" y="2867"/>
                      <a:pt x="635" y="2867"/>
                    </a:cubicBezTo>
                    <a:cubicBezTo>
                      <a:pt x="968" y="2833"/>
                      <a:pt x="1302" y="2700"/>
                      <a:pt x="1569" y="2466"/>
                    </a:cubicBezTo>
                    <a:cubicBezTo>
                      <a:pt x="1667" y="2368"/>
                      <a:pt x="1752" y="2342"/>
                      <a:pt x="1832" y="2342"/>
                    </a:cubicBezTo>
                    <a:cubicBezTo>
                      <a:pt x="1919" y="2342"/>
                      <a:pt x="2000" y="2373"/>
                      <a:pt x="2086" y="2373"/>
                    </a:cubicBezTo>
                    <a:cubicBezTo>
                      <a:pt x="2134" y="2373"/>
                      <a:pt x="2183" y="2363"/>
                      <a:pt x="2236" y="2333"/>
                    </a:cubicBezTo>
                    <a:cubicBezTo>
                      <a:pt x="2503" y="2199"/>
                      <a:pt x="2336" y="1232"/>
                      <a:pt x="2236" y="1032"/>
                    </a:cubicBezTo>
                    <a:cubicBezTo>
                      <a:pt x="2236" y="1032"/>
                      <a:pt x="2236" y="999"/>
                      <a:pt x="2236" y="965"/>
                    </a:cubicBezTo>
                    <a:cubicBezTo>
                      <a:pt x="2269" y="865"/>
                      <a:pt x="2536" y="832"/>
                      <a:pt x="2670" y="698"/>
                    </a:cubicBezTo>
                    <a:cubicBezTo>
                      <a:pt x="2803" y="565"/>
                      <a:pt x="2569" y="265"/>
                      <a:pt x="2369" y="65"/>
                    </a:cubicBezTo>
                    <a:cubicBezTo>
                      <a:pt x="2315" y="18"/>
                      <a:pt x="2262" y="1"/>
                      <a:pt x="2208"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9"/>
              <p:cNvSpPr/>
              <p:nvPr/>
            </p:nvSpPr>
            <p:spPr>
              <a:xfrm>
                <a:off x="1760303" y="1858329"/>
                <a:ext cx="18534" cy="16143"/>
              </a:xfrm>
              <a:custGeom>
                <a:avLst/>
                <a:gdLst/>
                <a:ahLst/>
                <a:cxnLst/>
                <a:rect l="l" t="t" r="r" b="b"/>
                <a:pathLst>
                  <a:path w="589" h="513" extrusionOk="0">
                    <a:moveTo>
                      <a:pt x="486" y="1"/>
                    </a:moveTo>
                    <a:cubicBezTo>
                      <a:pt x="330" y="1"/>
                      <a:pt x="1" y="512"/>
                      <a:pt x="155" y="512"/>
                    </a:cubicBezTo>
                    <a:cubicBezTo>
                      <a:pt x="288" y="512"/>
                      <a:pt x="588" y="112"/>
                      <a:pt x="522" y="12"/>
                    </a:cubicBezTo>
                    <a:cubicBezTo>
                      <a:pt x="511" y="4"/>
                      <a:pt x="500" y="1"/>
                      <a:pt x="486"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9"/>
              <p:cNvSpPr/>
              <p:nvPr/>
            </p:nvSpPr>
            <p:spPr>
              <a:xfrm>
                <a:off x="1766219" y="1847410"/>
                <a:ext cx="154065" cy="215710"/>
              </a:xfrm>
              <a:custGeom>
                <a:avLst/>
                <a:gdLst/>
                <a:ahLst/>
                <a:cxnLst/>
                <a:rect l="l" t="t" r="r" b="b"/>
                <a:pathLst>
                  <a:path w="4896" h="6855" extrusionOk="0">
                    <a:moveTo>
                      <a:pt x="2055" y="1"/>
                    </a:moveTo>
                    <a:cubicBezTo>
                      <a:pt x="1988" y="1"/>
                      <a:pt x="1951" y="170"/>
                      <a:pt x="1868" y="226"/>
                    </a:cubicBezTo>
                    <a:cubicBezTo>
                      <a:pt x="1768" y="259"/>
                      <a:pt x="1668" y="276"/>
                      <a:pt x="1568" y="276"/>
                    </a:cubicBezTo>
                    <a:cubicBezTo>
                      <a:pt x="1468" y="276"/>
                      <a:pt x="1368" y="259"/>
                      <a:pt x="1268" y="226"/>
                    </a:cubicBezTo>
                    <a:cubicBezTo>
                      <a:pt x="1256" y="224"/>
                      <a:pt x="1245" y="224"/>
                      <a:pt x="1234" y="224"/>
                    </a:cubicBezTo>
                    <a:cubicBezTo>
                      <a:pt x="992" y="224"/>
                      <a:pt x="902" y="565"/>
                      <a:pt x="934" y="693"/>
                    </a:cubicBezTo>
                    <a:cubicBezTo>
                      <a:pt x="934" y="859"/>
                      <a:pt x="634" y="960"/>
                      <a:pt x="667" y="1093"/>
                    </a:cubicBezTo>
                    <a:cubicBezTo>
                      <a:pt x="719" y="1170"/>
                      <a:pt x="670" y="1248"/>
                      <a:pt x="600" y="1248"/>
                    </a:cubicBezTo>
                    <a:cubicBezTo>
                      <a:pt x="579" y="1248"/>
                      <a:pt x="556" y="1241"/>
                      <a:pt x="534" y="1226"/>
                    </a:cubicBezTo>
                    <a:cubicBezTo>
                      <a:pt x="483" y="1176"/>
                      <a:pt x="394" y="1048"/>
                      <a:pt x="281" y="1048"/>
                    </a:cubicBezTo>
                    <a:cubicBezTo>
                      <a:pt x="245" y="1048"/>
                      <a:pt x="207" y="1061"/>
                      <a:pt x="167" y="1093"/>
                    </a:cubicBezTo>
                    <a:cubicBezTo>
                      <a:pt x="0" y="1226"/>
                      <a:pt x="367" y="1393"/>
                      <a:pt x="600" y="1427"/>
                    </a:cubicBezTo>
                    <a:cubicBezTo>
                      <a:pt x="801" y="1460"/>
                      <a:pt x="434" y="1593"/>
                      <a:pt x="367" y="1860"/>
                    </a:cubicBezTo>
                    <a:cubicBezTo>
                      <a:pt x="334" y="2094"/>
                      <a:pt x="667" y="1960"/>
                      <a:pt x="667" y="2127"/>
                    </a:cubicBezTo>
                    <a:cubicBezTo>
                      <a:pt x="667" y="2294"/>
                      <a:pt x="200" y="2327"/>
                      <a:pt x="200" y="2461"/>
                    </a:cubicBezTo>
                    <a:cubicBezTo>
                      <a:pt x="200" y="2503"/>
                      <a:pt x="217" y="2520"/>
                      <a:pt x="245" y="2520"/>
                    </a:cubicBezTo>
                    <a:cubicBezTo>
                      <a:pt x="327" y="2520"/>
                      <a:pt x="501" y="2377"/>
                      <a:pt x="600" y="2327"/>
                    </a:cubicBezTo>
                    <a:cubicBezTo>
                      <a:pt x="609" y="2323"/>
                      <a:pt x="617" y="2321"/>
                      <a:pt x="623" y="2321"/>
                    </a:cubicBezTo>
                    <a:cubicBezTo>
                      <a:pt x="703" y="2321"/>
                      <a:pt x="575" y="2667"/>
                      <a:pt x="780" y="2667"/>
                    </a:cubicBezTo>
                    <a:cubicBezTo>
                      <a:pt x="796" y="2667"/>
                      <a:pt x="814" y="2665"/>
                      <a:pt x="834" y="2661"/>
                    </a:cubicBezTo>
                    <a:cubicBezTo>
                      <a:pt x="1122" y="2629"/>
                      <a:pt x="1041" y="2258"/>
                      <a:pt x="1123" y="2258"/>
                    </a:cubicBezTo>
                    <a:cubicBezTo>
                      <a:pt x="1127" y="2258"/>
                      <a:pt x="1130" y="2259"/>
                      <a:pt x="1134" y="2260"/>
                    </a:cubicBezTo>
                    <a:cubicBezTo>
                      <a:pt x="1268" y="2294"/>
                      <a:pt x="1101" y="2461"/>
                      <a:pt x="1201" y="2627"/>
                    </a:cubicBezTo>
                    <a:cubicBezTo>
                      <a:pt x="1268" y="2794"/>
                      <a:pt x="967" y="3061"/>
                      <a:pt x="1001" y="3194"/>
                    </a:cubicBezTo>
                    <a:cubicBezTo>
                      <a:pt x="1001" y="3254"/>
                      <a:pt x="1122" y="3287"/>
                      <a:pt x="1274" y="3287"/>
                    </a:cubicBezTo>
                    <a:cubicBezTo>
                      <a:pt x="1460" y="3287"/>
                      <a:pt x="1691" y="3238"/>
                      <a:pt x="1801" y="3128"/>
                    </a:cubicBezTo>
                    <a:cubicBezTo>
                      <a:pt x="1851" y="3068"/>
                      <a:pt x="1895" y="3044"/>
                      <a:pt x="1928" y="3044"/>
                    </a:cubicBezTo>
                    <a:cubicBezTo>
                      <a:pt x="2007" y="3044"/>
                      <a:pt x="2028" y="3177"/>
                      <a:pt x="1935" y="3295"/>
                    </a:cubicBezTo>
                    <a:cubicBezTo>
                      <a:pt x="1801" y="3395"/>
                      <a:pt x="1868" y="3595"/>
                      <a:pt x="2035" y="3628"/>
                    </a:cubicBezTo>
                    <a:cubicBezTo>
                      <a:pt x="2202" y="3695"/>
                      <a:pt x="2235" y="3695"/>
                      <a:pt x="2168" y="3828"/>
                    </a:cubicBezTo>
                    <a:cubicBezTo>
                      <a:pt x="2102" y="3962"/>
                      <a:pt x="2168" y="4195"/>
                      <a:pt x="2135" y="4329"/>
                    </a:cubicBezTo>
                    <a:cubicBezTo>
                      <a:pt x="2098" y="4384"/>
                      <a:pt x="1930" y="4408"/>
                      <a:pt x="1786" y="4408"/>
                    </a:cubicBezTo>
                    <a:cubicBezTo>
                      <a:pt x="1669" y="4408"/>
                      <a:pt x="1568" y="4392"/>
                      <a:pt x="1568" y="4362"/>
                    </a:cubicBezTo>
                    <a:cubicBezTo>
                      <a:pt x="1556" y="4327"/>
                      <a:pt x="1524" y="4312"/>
                      <a:pt x="1491" y="4312"/>
                    </a:cubicBezTo>
                    <a:cubicBezTo>
                      <a:pt x="1427" y="4312"/>
                      <a:pt x="1358" y="4363"/>
                      <a:pt x="1401" y="4429"/>
                    </a:cubicBezTo>
                    <a:cubicBezTo>
                      <a:pt x="1434" y="4562"/>
                      <a:pt x="1201" y="4662"/>
                      <a:pt x="1234" y="4762"/>
                    </a:cubicBezTo>
                    <a:cubicBezTo>
                      <a:pt x="1234" y="4896"/>
                      <a:pt x="1534" y="4862"/>
                      <a:pt x="1534" y="4996"/>
                    </a:cubicBezTo>
                    <a:cubicBezTo>
                      <a:pt x="1568" y="5129"/>
                      <a:pt x="1334" y="5263"/>
                      <a:pt x="1034" y="5363"/>
                    </a:cubicBezTo>
                    <a:cubicBezTo>
                      <a:pt x="757" y="5446"/>
                      <a:pt x="986" y="5621"/>
                      <a:pt x="1148" y="5621"/>
                    </a:cubicBezTo>
                    <a:cubicBezTo>
                      <a:pt x="1181" y="5621"/>
                      <a:pt x="1212" y="5613"/>
                      <a:pt x="1234" y="5596"/>
                    </a:cubicBezTo>
                    <a:cubicBezTo>
                      <a:pt x="1265" y="5573"/>
                      <a:pt x="1287" y="5564"/>
                      <a:pt x="1305" y="5564"/>
                    </a:cubicBezTo>
                    <a:cubicBezTo>
                      <a:pt x="1366" y="5564"/>
                      <a:pt x="1388" y="5663"/>
                      <a:pt x="1568" y="5663"/>
                    </a:cubicBezTo>
                    <a:cubicBezTo>
                      <a:pt x="1735" y="5663"/>
                      <a:pt x="1855" y="5779"/>
                      <a:pt x="2026" y="5779"/>
                    </a:cubicBezTo>
                    <a:cubicBezTo>
                      <a:pt x="2060" y="5779"/>
                      <a:pt x="2096" y="5774"/>
                      <a:pt x="2135" y="5763"/>
                    </a:cubicBezTo>
                    <a:cubicBezTo>
                      <a:pt x="2201" y="5735"/>
                      <a:pt x="2249" y="5722"/>
                      <a:pt x="2279" y="5722"/>
                    </a:cubicBezTo>
                    <a:cubicBezTo>
                      <a:pt x="2355" y="5722"/>
                      <a:pt x="2321" y="5801"/>
                      <a:pt x="2202" y="5896"/>
                    </a:cubicBezTo>
                    <a:cubicBezTo>
                      <a:pt x="2128" y="5946"/>
                      <a:pt x="2045" y="5959"/>
                      <a:pt x="1961" y="5959"/>
                    </a:cubicBezTo>
                    <a:cubicBezTo>
                      <a:pt x="1869" y="5959"/>
                      <a:pt x="1777" y="5943"/>
                      <a:pt x="1695" y="5943"/>
                    </a:cubicBezTo>
                    <a:cubicBezTo>
                      <a:pt x="1649" y="5943"/>
                      <a:pt x="1606" y="5948"/>
                      <a:pt x="1568" y="5963"/>
                    </a:cubicBezTo>
                    <a:cubicBezTo>
                      <a:pt x="1401" y="6063"/>
                      <a:pt x="734" y="6697"/>
                      <a:pt x="867" y="6830"/>
                    </a:cubicBezTo>
                    <a:cubicBezTo>
                      <a:pt x="879" y="6847"/>
                      <a:pt x="891" y="6855"/>
                      <a:pt x="905" y="6855"/>
                    </a:cubicBezTo>
                    <a:cubicBezTo>
                      <a:pt x="973" y="6855"/>
                      <a:pt x="1080" y="6680"/>
                      <a:pt x="1301" y="6597"/>
                    </a:cubicBezTo>
                    <a:cubicBezTo>
                      <a:pt x="1354" y="6574"/>
                      <a:pt x="1396" y="6565"/>
                      <a:pt x="1432" y="6565"/>
                    </a:cubicBezTo>
                    <a:cubicBezTo>
                      <a:pt x="1555" y="6565"/>
                      <a:pt x="1598" y="6671"/>
                      <a:pt x="1701" y="6697"/>
                    </a:cubicBezTo>
                    <a:cubicBezTo>
                      <a:pt x="1827" y="6697"/>
                      <a:pt x="1834" y="6461"/>
                      <a:pt x="1946" y="6461"/>
                    </a:cubicBezTo>
                    <a:cubicBezTo>
                      <a:pt x="1953" y="6461"/>
                      <a:pt x="1960" y="6462"/>
                      <a:pt x="1968" y="6463"/>
                    </a:cubicBezTo>
                    <a:cubicBezTo>
                      <a:pt x="2054" y="6463"/>
                      <a:pt x="2140" y="6390"/>
                      <a:pt x="2288" y="6390"/>
                    </a:cubicBezTo>
                    <a:cubicBezTo>
                      <a:pt x="2313" y="6390"/>
                      <a:pt x="2340" y="6392"/>
                      <a:pt x="2368" y="6397"/>
                    </a:cubicBezTo>
                    <a:cubicBezTo>
                      <a:pt x="2398" y="6403"/>
                      <a:pt x="2426" y="6405"/>
                      <a:pt x="2454" y="6405"/>
                    </a:cubicBezTo>
                    <a:cubicBezTo>
                      <a:pt x="2582" y="6405"/>
                      <a:pt x="2692" y="6346"/>
                      <a:pt x="2802" y="6263"/>
                    </a:cubicBezTo>
                    <a:cubicBezTo>
                      <a:pt x="2815" y="6255"/>
                      <a:pt x="2830" y="6251"/>
                      <a:pt x="2846" y="6251"/>
                    </a:cubicBezTo>
                    <a:cubicBezTo>
                      <a:pt x="2943" y="6251"/>
                      <a:pt x="3095" y="6376"/>
                      <a:pt x="3192" y="6376"/>
                    </a:cubicBezTo>
                    <a:cubicBezTo>
                      <a:pt x="3208" y="6376"/>
                      <a:pt x="3223" y="6372"/>
                      <a:pt x="3236" y="6363"/>
                    </a:cubicBezTo>
                    <a:cubicBezTo>
                      <a:pt x="3436" y="6297"/>
                      <a:pt x="3636" y="6263"/>
                      <a:pt x="3836" y="6263"/>
                    </a:cubicBezTo>
                    <a:cubicBezTo>
                      <a:pt x="4136" y="6230"/>
                      <a:pt x="4403" y="6097"/>
                      <a:pt x="4603" y="5930"/>
                    </a:cubicBezTo>
                    <a:cubicBezTo>
                      <a:pt x="4703" y="5855"/>
                      <a:pt x="4616" y="5817"/>
                      <a:pt x="4495" y="5817"/>
                    </a:cubicBezTo>
                    <a:cubicBezTo>
                      <a:pt x="4455" y="5817"/>
                      <a:pt x="4412" y="5821"/>
                      <a:pt x="4370" y="5830"/>
                    </a:cubicBezTo>
                    <a:cubicBezTo>
                      <a:pt x="4360" y="5832"/>
                      <a:pt x="4351" y="5833"/>
                      <a:pt x="4342" y="5833"/>
                    </a:cubicBezTo>
                    <a:cubicBezTo>
                      <a:pt x="4238" y="5833"/>
                      <a:pt x="4251" y="5650"/>
                      <a:pt x="4437" y="5496"/>
                    </a:cubicBezTo>
                    <a:cubicBezTo>
                      <a:pt x="4603" y="5329"/>
                      <a:pt x="4870" y="5229"/>
                      <a:pt x="4870" y="4962"/>
                    </a:cubicBezTo>
                    <a:cubicBezTo>
                      <a:pt x="4895" y="4786"/>
                      <a:pt x="4598" y="4648"/>
                      <a:pt x="4422" y="4648"/>
                    </a:cubicBezTo>
                    <a:cubicBezTo>
                      <a:pt x="4364" y="4648"/>
                      <a:pt x="4320" y="4663"/>
                      <a:pt x="4303" y="4696"/>
                    </a:cubicBezTo>
                    <a:cubicBezTo>
                      <a:pt x="4274" y="4754"/>
                      <a:pt x="4238" y="4780"/>
                      <a:pt x="4199" y="4780"/>
                    </a:cubicBezTo>
                    <a:cubicBezTo>
                      <a:pt x="4149" y="4780"/>
                      <a:pt x="4092" y="4737"/>
                      <a:pt x="4036" y="4662"/>
                    </a:cubicBezTo>
                    <a:cubicBezTo>
                      <a:pt x="3936" y="4495"/>
                      <a:pt x="4103" y="4362"/>
                      <a:pt x="4036" y="4362"/>
                    </a:cubicBezTo>
                    <a:cubicBezTo>
                      <a:pt x="3936" y="4295"/>
                      <a:pt x="3836" y="4195"/>
                      <a:pt x="3836" y="4062"/>
                    </a:cubicBezTo>
                    <a:cubicBezTo>
                      <a:pt x="3869" y="3962"/>
                      <a:pt x="3703" y="3461"/>
                      <a:pt x="3436" y="3395"/>
                    </a:cubicBezTo>
                    <a:cubicBezTo>
                      <a:pt x="3169" y="3328"/>
                      <a:pt x="3102" y="2928"/>
                      <a:pt x="3069" y="2727"/>
                    </a:cubicBezTo>
                    <a:cubicBezTo>
                      <a:pt x="3002" y="2494"/>
                      <a:pt x="2835" y="2627"/>
                      <a:pt x="2702" y="2427"/>
                    </a:cubicBezTo>
                    <a:cubicBezTo>
                      <a:pt x="2635" y="2344"/>
                      <a:pt x="2544" y="2319"/>
                      <a:pt x="2452" y="2319"/>
                    </a:cubicBezTo>
                    <a:cubicBezTo>
                      <a:pt x="2360" y="2319"/>
                      <a:pt x="2268" y="2344"/>
                      <a:pt x="2202" y="2361"/>
                    </a:cubicBezTo>
                    <a:cubicBezTo>
                      <a:pt x="2068" y="2361"/>
                      <a:pt x="2202" y="2127"/>
                      <a:pt x="2402" y="1994"/>
                    </a:cubicBezTo>
                    <a:cubicBezTo>
                      <a:pt x="2635" y="1727"/>
                      <a:pt x="2769" y="1393"/>
                      <a:pt x="2802" y="1026"/>
                    </a:cubicBezTo>
                    <a:cubicBezTo>
                      <a:pt x="2802" y="955"/>
                      <a:pt x="2563" y="922"/>
                      <a:pt x="2315" y="922"/>
                    </a:cubicBezTo>
                    <a:cubicBezTo>
                      <a:pt x="2100" y="922"/>
                      <a:pt x="1879" y="946"/>
                      <a:pt x="1801" y="993"/>
                    </a:cubicBezTo>
                    <a:cubicBezTo>
                      <a:pt x="1778" y="1002"/>
                      <a:pt x="1755" y="1006"/>
                      <a:pt x="1732" y="1006"/>
                    </a:cubicBezTo>
                    <a:cubicBezTo>
                      <a:pt x="1594" y="1006"/>
                      <a:pt x="1486" y="850"/>
                      <a:pt x="1601" y="793"/>
                    </a:cubicBezTo>
                    <a:cubicBezTo>
                      <a:pt x="1735" y="726"/>
                      <a:pt x="2035" y="459"/>
                      <a:pt x="2035" y="326"/>
                    </a:cubicBezTo>
                    <a:cubicBezTo>
                      <a:pt x="2035" y="226"/>
                      <a:pt x="2235" y="126"/>
                      <a:pt x="2102" y="26"/>
                    </a:cubicBezTo>
                    <a:cubicBezTo>
                      <a:pt x="2084" y="8"/>
                      <a:pt x="2069" y="1"/>
                      <a:pt x="2055"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9"/>
              <p:cNvSpPr/>
              <p:nvPr/>
            </p:nvSpPr>
            <p:spPr>
              <a:xfrm>
                <a:off x="2621694" y="3229682"/>
                <a:ext cx="130181" cy="246422"/>
              </a:xfrm>
              <a:custGeom>
                <a:avLst/>
                <a:gdLst/>
                <a:ahLst/>
                <a:cxnLst/>
                <a:rect l="l" t="t" r="r" b="b"/>
                <a:pathLst>
                  <a:path w="4137" h="7831" extrusionOk="0">
                    <a:moveTo>
                      <a:pt x="3417" y="1"/>
                    </a:moveTo>
                    <a:cubicBezTo>
                      <a:pt x="3368" y="1"/>
                      <a:pt x="3318" y="214"/>
                      <a:pt x="3269" y="263"/>
                    </a:cubicBezTo>
                    <a:cubicBezTo>
                      <a:pt x="3202" y="364"/>
                      <a:pt x="3169" y="497"/>
                      <a:pt x="3202" y="664"/>
                    </a:cubicBezTo>
                    <a:cubicBezTo>
                      <a:pt x="3202" y="764"/>
                      <a:pt x="3002" y="897"/>
                      <a:pt x="2869" y="897"/>
                    </a:cubicBezTo>
                    <a:cubicBezTo>
                      <a:pt x="2852" y="893"/>
                      <a:pt x="2833" y="891"/>
                      <a:pt x="2815" y="891"/>
                    </a:cubicBezTo>
                    <a:cubicBezTo>
                      <a:pt x="2688" y="891"/>
                      <a:pt x="2544" y="986"/>
                      <a:pt x="2602" y="1131"/>
                    </a:cubicBezTo>
                    <a:cubicBezTo>
                      <a:pt x="2669" y="1331"/>
                      <a:pt x="2502" y="1298"/>
                      <a:pt x="2602" y="1431"/>
                    </a:cubicBezTo>
                    <a:cubicBezTo>
                      <a:pt x="2702" y="1564"/>
                      <a:pt x="2402" y="1765"/>
                      <a:pt x="2168" y="1765"/>
                    </a:cubicBezTo>
                    <a:cubicBezTo>
                      <a:pt x="1944" y="1797"/>
                      <a:pt x="1689" y="2167"/>
                      <a:pt x="1433" y="2167"/>
                    </a:cubicBezTo>
                    <a:cubicBezTo>
                      <a:pt x="1422" y="2167"/>
                      <a:pt x="1412" y="2166"/>
                      <a:pt x="1401" y="2165"/>
                    </a:cubicBezTo>
                    <a:cubicBezTo>
                      <a:pt x="1383" y="2162"/>
                      <a:pt x="1365" y="2161"/>
                      <a:pt x="1347" y="2161"/>
                    </a:cubicBezTo>
                    <a:cubicBezTo>
                      <a:pt x="1150" y="2161"/>
                      <a:pt x="952" y="2302"/>
                      <a:pt x="755" y="2302"/>
                    </a:cubicBezTo>
                    <a:cubicBezTo>
                      <a:pt x="737" y="2302"/>
                      <a:pt x="719" y="2301"/>
                      <a:pt x="701" y="2298"/>
                    </a:cubicBezTo>
                    <a:cubicBezTo>
                      <a:pt x="694" y="2297"/>
                      <a:pt x="687" y="2297"/>
                      <a:pt x="681" y="2297"/>
                    </a:cubicBezTo>
                    <a:cubicBezTo>
                      <a:pt x="509" y="2297"/>
                      <a:pt x="628" y="2742"/>
                      <a:pt x="467" y="3032"/>
                    </a:cubicBezTo>
                    <a:cubicBezTo>
                      <a:pt x="334" y="3366"/>
                      <a:pt x="367" y="3733"/>
                      <a:pt x="534" y="4033"/>
                    </a:cubicBezTo>
                    <a:cubicBezTo>
                      <a:pt x="767" y="4400"/>
                      <a:pt x="734" y="4867"/>
                      <a:pt x="434" y="5134"/>
                    </a:cubicBezTo>
                    <a:cubicBezTo>
                      <a:pt x="100" y="5501"/>
                      <a:pt x="0" y="6034"/>
                      <a:pt x="200" y="6468"/>
                    </a:cubicBezTo>
                    <a:cubicBezTo>
                      <a:pt x="367" y="6801"/>
                      <a:pt x="367" y="7302"/>
                      <a:pt x="567" y="7502"/>
                    </a:cubicBezTo>
                    <a:cubicBezTo>
                      <a:pt x="716" y="7675"/>
                      <a:pt x="1085" y="7830"/>
                      <a:pt x="1334" y="7830"/>
                    </a:cubicBezTo>
                    <a:cubicBezTo>
                      <a:pt x="1420" y="7830"/>
                      <a:pt x="1492" y="7812"/>
                      <a:pt x="1535" y="7769"/>
                    </a:cubicBezTo>
                    <a:cubicBezTo>
                      <a:pt x="1735" y="7602"/>
                      <a:pt x="1901" y="7802"/>
                      <a:pt x="2102" y="7535"/>
                    </a:cubicBezTo>
                    <a:cubicBezTo>
                      <a:pt x="2335" y="7302"/>
                      <a:pt x="2635" y="6068"/>
                      <a:pt x="2902" y="5234"/>
                    </a:cubicBezTo>
                    <a:cubicBezTo>
                      <a:pt x="3169" y="4533"/>
                      <a:pt x="3403" y="3799"/>
                      <a:pt x="3536" y="3065"/>
                    </a:cubicBezTo>
                    <a:cubicBezTo>
                      <a:pt x="3503" y="2832"/>
                      <a:pt x="3703" y="2699"/>
                      <a:pt x="3636" y="2465"/>
                    </a:cubicBezTo>
                    <a:cubicBezTo>
                      <a:pt x="3558" y="2256"/>
                      <a:pt x="3623" y="2046"/>
                      <a:pt x="3703" y="2046"/>
                    </a:cubicBezTo>
                    <a:cubicBezTo>
                      <a:pt x="3725" y="2046"/>
                      <a:pt x="3748" y="2062"/>
                      <a:pt x="3769" y="2098"/>
                    </a:cubicBezTo>
                    <a:cubicBezTo>
                      <a:pt x="3816" y="2191"/>
                      <a:pt x="3877" y="2241"/>
                      <a:pt x="3935" y="2241"/>
                    </a:cubicBezTo>
                    <a:cubicBezTo>
                      <a:pt x="4003" y="2241"/>
                      <a:pt x="4067" y="2174"/>
                      <a:pt x="4103" y="2031"/>
                    </a:cubicBezTo>
                    <a:cubicBezTo>
                      <a:pt x="4136" y="1798"/>
                      <a:pt x="3903" y="1364"/>
                      <a:pt x="3870" y="997"/>
                    </a:cubicBezTo>
                    <a:cubicBezTo>
                      <a:pt x="3870" y="630"/>
                      <a:pt x="3536" y="263"/>
                      <a:pt x="3469" y="97"/>
                    </a:cubicBezTo>
                    <a:cubicBezTo>
                      <a:pt x="3452" y="27"/>
                      <a:pt x="3435" y="1"/>
                      <a:pt x="3417"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9"/>
              <p:cNvSpPr/>
              <p:nvPr/>
            </p:nvSpPr>
            <p:spPr>
              <a:xfrm>
                <a:off x="2026518" y="2256518"/>
                <a:ext cx="32569" cy="46289"/>
              </a:xfrm>
              <a:custGeom>
                <a:avLst/>
                <a:gdLst/>
                <a:ahLst/>
                <a:cxnLst/>
                <a:rect l="l" t="t" r="r" b="b"/>
                <a:pathLst>
                  <a:path w="1035" h="1471" extrusionOk="0">
                    <a:moveTo>
                      <a:pt x="734" y="0"/>
                    </a:moveTo>
                    <a:cubicBezTo>
                      <a:pt x="668" y="0"/>
                      <a:pt x="568" y="34"/>
                      <a:pt x="501" y="67"/>
                    </a:cubicBezTo>
                    <a:cubicBezTo>
                      <a:pt x="434" y="134"/>
                      <a:pt x="368" y="134"/>
                      <a:pt x="301" y="134"/>
                    </a:cubicBezTo>
                    <a:lnTo>
                      <a:pt x="167" y="134"/>
                    </a:lnTo>
                    <a:cubicBezTo>
                      <a:pt x="134" y="134"/>
                      <a:pt x="101" y="134"/>
                      <a:pt x="101" y="167"/>
                    </a:cubicBezTo>
                    <a:cubicBezTo>
                      <a:pt x="1" y="334"/>
                      <a:pt x="368" y="568"/>
                      <a:pt x="301" y="901"/>
                    </a:cubicBezTo>
                    <a:cubicBezTo>
                      <a:pt x="238" y="1186"/>
                      <a:pt x="294" y="1471"/>
                      <a:pt x="443" y="1471"/>
                    </a:cubicBezTo>
                    <a:cubicBezTo>
                      <a:pt x="451" y="1471"/>
                      <a:pt x="459" y="1470"/>
                      <a:pt x="468" y="1468"/>
                    </a:cubicBezTo>
                    <a:cubicBezTo>
                      <a:pt x="468" y="1435"/>
                      <a:pt x="501" y="1435"/>
                      <a:pt x="534" y="1401"/>
                    </a:cubicBezTo>
                    <a:cubicBezTo>
                      <a:pt x="701" y="1235"/>
                      <a:pt x="801" y="1301"/>
                      <a:pt x="901" y="1168"/>
                    </a:cubicBezTo>
                    <a:cubicBezTo>
                      <a:pt x="1001" y="1035"/>
                      <a:pt x="901" y="534"/>
                      <a:pt x="1001" y="267"/>
                    </a:cubicBezTo>
                    <a:cubicBezTo>
                      <a:pt x="1035" y="134"/>
                      <a:pt x="901" y="34"/>
                      <a:pt x="734"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9"/>
              <p:cNvSpPr/>
              <p:nvPr/>
            </p:nvSpPr>
            <p:spPr>
              <a:xfrm>
                <a:off x="2104211" y="2316338"/>
                <a:ext cx="51449" cy="30492"/>
              </a:xfrm>
              <a:custGeom>
                <a:avLst/>
                <a:gdLst/>
                <a:ahLst/>
                <a:cxnLst/>
                <a:rect l="l" t="t" r="r" b="b"/>
                <a:pathLst>
                  <a:path w="1635" h="969" extrusionOk="0">
                    <a:moveTo>
                      <a:pt x="367" y="1"/>
                    </a:moveTo>
                    <a:cubicBezTo>
                      <a:pt x="167" y="1"/>
                      <a:pt x="0" y="168"/>
                      <a:pt x="33" y="268"/>
                    </a:cubicBezTo>
                    <a:cubicBezTo>
                      <a:pt x="100" y="368"/>
                      <a:pt x="200" y="468"/>
                      <a:pt x="634" y="568"/>
                    </a:cubicBezTo>
                    <a:cubicBezTo>
                      <a:pt x="1034" y="668"/>
                      <a:pt x="1067" y="935"/>
                      <a:pt x="1234" y="968"/>
                    </a:cubicBezTo>
                    <a:cubicBezTo>
                      <a:pt x="1434" y="968"/>
                      <a:pt x="1434" y="801"/>
                      <a:pt x="1401" y="568"/>
                    </a:cubicBezTo>
                    <a:cubicBezTo>
                      <a:pt x="1368" y="368"/>
                      <a:pt x="1601" y="101"/>
                      <a:pt x="1635" y="68"/>
                    </a:cubicBezTo>
                    <a:cubicBezTo>
                      <a:pt x="1635" y="34"/>
                      <a:pt x="1601" y="1"/>
                      <a:pt x="1468" y="1"/>
                    </a:cubicBezTo>
                    <a:cubicBezTo>
                      <a:pt x="1368" y="1"/>
                      <a:pt x="1268" y="1"/>
                      <a:pt x="1168" y="34"/>
                    </a:cubicBezTo>
                    <a:cubicBezTo>
                      <a:pt x="1067" y="68"/>
                      <a:pt x="934" y="68"/>
                      <a:pt x="801" y="101"/>
                    </a:cubicBezTo>
                    <a:cubicBezTo>
                      <a:pt x="701" y="101"/>
                      <a:pt x="600" y="68"/>
                      <a:pt x="500" y="34"/>
                    </a:cubicBezTo>
                    <a:cubicBezTo>
                      <a:pt x="467" y="1"/>
                      <a:pt x="400" y="1"/>
                      <a:pt x="367"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9"/>
              <p:cNvSpPr/>
              <p:nvPr/>
            </p:nvSpPr>
            <p:spPr>
              <a:xfrm>
                <a:off x="1183630" y="1965759"/>
                <a:ext cx="1787637" cy="3884852"/>
              </a:xfrm>
              <a:custGeom>
                <a:avLst/>
                <a:gdLst/>
                <a:ahLst/>
                <a:cxnLst/>
                <a:rect l="l" t="t" r="r" b="b"/>
                <a:pathLst>
                  <a:path w="56809" h="123456" extrusionOk="0">
                    <a:moveTo>
                      <a:pt x="21916" y="1"/>
                    </a:moveTo>
                    <a:cubicBezTo>
                      <a:pt x="21916" y="1"/>
                      <a:pt x="4738" y="17146"/>
                      <a:pt x="2736" y="20482"/>
                    </a:cubicBezTo>
                    <a:cubicBezTo>
                      <a:pt x="735" y="23818"/>
                      <a:pt x="134" y="48102"/>
                      <a:pt x="134" y="48102"/>
                    </a:cubicBezTo>
                    <a:cubicBezTo>
                      <a:pt x="1" y="52305"/>
                      <a:pt x="8707" y="64914"/>
                      <a:pt x="8707" y="64914"/>
                    </a:cubicBezTo>
                    <a:lnTo>
                      <a:pt x="2002" y="123456"/>
                    </a:lnTo>
                    <a:lnTo>
                      <a:pt x="52605" y="123456"/>
                    </a:lnTo>
                    <a:lnTo>
                      <a:pt x="47802" y="65514"/>
                    </a:lnTo>
                    <a:cubicBezTo>
                      <a:pt x="47802" y="65514"/>
                      <a:pt x="56808" y="44699"/>
                      <a:pt x="56708" y="41430"/>
                    </a:cubicBezTo>
                    <a:cubicBezTo>
                      <a:pt x="56608" y="38161"/>
                      <a:pt x="54306" y="17513"/>
                      <a:pt x="54306" y="17513"/>
                    </a:cubicBezTo>
                    <a:cubicBezTo>
                      <a:pt x="54306" y="17513"/>
                      <a:pt x="55040" y="11342"/>
                      <a:pt x="53873" y="8974"/>
                    </a:cubicBezTo>
                    <a:cubicBezTo>
                      <a:pt x="52778" y="6814"/>
                      <a:pt x="47746" y="5432"/>
                      <a:pt x="46133" y="5432"/>
                    </a:cubicBezTo>
                    <a:cubicBezTo>
                      <a:pt x="45977" y="5432"/>
                      <a:pt x="45852" y="5445"/>
                      <a:pt x="45767" y="5471"/>
                    </a:cubicBezTo>
                    <a:cubicBezTo>
                      <a:pt x="45300" y="5571"/>
                      <a:pt x="44866" y="5771"/>
                      <a:pt x="44499" y="6072"/>
                    </a:cubicBezTo>
                    <a:cubicBezTo>
                      <a:pt x="44499" y="6072"/>
                      <a:pt x="43265" y="2436"/>
                      <a:pt x="42565" y="1835"/>
                    </a:cubicBezTo>
                    <a:cubicBezTo>
                      <a:pt x="41897" y="1235"/>
                      <a:pt x="36193" y="601"/>
                      <a:pt x="35660" y="601"/>
                    </a:cubicBezTo>
                    <a:cubicBezTo>
                      <a:pt x="35159" y="601"/>
                      <a:pt x="32691" y="2436"/>
                      <a:pt x="32691" y="2436"/>
                    </a:cubicBezTo>
                    <a:cubicBezTo>
                      <a:pt x="32691" y="2436"/>
                      <a:pt x="32324" y="1335"/>
                      <a:pt x="31723" y="968"/>
                    </a:cubicBezTo>
                    <a:cubicBezTo>
                      <a:pt x="31209" y="654"/>
                      <a:pt x="27000" y="266"/>
                      <a:pt x="25656" y="266"/>
                    </a:cubicBezTo>
                    <a:cubicBezTo>
                      <a:pt x="25430" y="266"/>
                      <a:pt x="25286" y="277"/>
                      <a:pt x="25252" y="301"/>
                    </a:cubicBezTo>
                    <a:cubicBezTo>
                      <a:pt x="25052" y="468"/>
                      <a:pt x="23718" y="3036"/>
                      <a:pt x="23718" y="3036"/>
                    </a:cubicBezTo>
                    <a:lnTo>
                      <a:pt x="219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9"/>
              <p:cNvSpPr/>
              <p:nvPr/>
            </p:nvSpPr>
            <p:spPr>
              <a:xfrm>
                <a:off x="1622412" y="2606059"/>
                <a:ext cx="234087" cy="462918"/>
              </a:xfrm>
              <a:custGeom>
                <a:avLst/>
                <a:gdLst/>
                <a:ahLst/>
                <a:cxnLst/>
                <a:rect l="l" t="t" r="r" b="b"/>
                <a:pathLst>
                  <a:path w="7439" h="14711" extrusionOk="0">
                    <a:moveTo>
                      <a:pt x="6471" y="0"/>
                    </a:moveTo>
                    <a:lnTo>
                      <a:pt x="0" y="8406"/>
                    </a:lnTo>
                    <a:cubicBezTo>
                      <a:pt x="2702" y="10208"/>
                      <a:pt x="5204" y="12343"/>
                      <a:pt x="7439" y="14711"/>
                    </a:cubicBezTo>
                    <a:lnTo>
                      <a:pt x="6471" y="0"/>
                    </a:lnTo>
                    <a:close/>
                  </a:path>
                </a:pathLst>
              </a:custGeom>
              <a:solidFill>
                <a:srgbClr val="D32A5A">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9"/>
              <p:cNvSpPr/>
              <p:nvPr/>
            </p:nvSpPr>
            <p:spPr>
              <a:xfrm>
                <a:off x="1971953" y="3124581"/>
                <a:ext cx="684387" cy="574219"/>
              </a:xfrm>
              <a:custGeom>
                <a:avLst/>
                <a:gdLst/>
                <a:ahLst/>
                <a:cxnLst/>
                <a:rect l="l" t="t" r="r" b="b"/>
                <a:pathLst>
                  <a:path w="21749" h="18248" extrusionOk="0">
                    <a:moveTo>
                      <a:pt x="7839" y="1"/>
                    </a:moveTo>
                    <a:cubicBezTo>
                      <a:pt x="7839" y="1"/>
                      <a:pt x="6536" y="4195"/>
                      <a:pt x="2671" y="4195"/>
                    </a:cubicBezTo>
                    <a:cubicBezTo>
                      <a:pt x="1950" y="4195"/>
                      <a:pt x="1140" y="4050"/>
                      <a:pt x="234" y="3704"/>
                    </a:cubicBezTo>
                    <a:lnTo>
                      <a:pt x="0" y="4504"/>
                    </a:lnTo>
                    <a:lnTo>
                      <a:pt x="3136" y="18247"/>
                    </a:lnTo>
                    <a:lnTo>
                      <a:pt x="21749" y="4037"/>
                    </a:lnTo>
                    <a:cubicBezTo>
                      <a:pt x="21749" y="4037"/>
                      <a:pt x="17646" y="3270"/>
                      <a:pt x="16579" y="835"/>
                    </a:cubicBezTo>
                    <a:cubicBezTo>
                      <a:pt x="16579" y="835"/>
                      <a:pt x="14510" y="3904"/>
                      <a:pt x="12742" y="4171"/>
                    </a:cubicBezTo>
                    <a:cubicBezTo>
                      <a:pt x="12627" y="4190"/>
                      <a:pt x="12508" y="4199"/>
                      <a:pt x="12387" y="4199"/>
                    </a:cubicBezTo>
                    <a:cubicBezTo>
                      <a:pt x="10631" y="4199"/>
                      <a:pt x="8432" y="2217"/>
                      <a:pt x="7839" y="1"/>
                    </a:cubicBezTo>
                    <a:close/>
                  </a:path>
                </a:pathLst>
              </a:custGeom>
              <a:solidFill>
                <a:srgbClr val="D32A5A">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9"/>
              <p:cNvSpPr/>
              <p:nvPr/>
            </p:nvSpPr>
            <p:spPr>
              <a:xfrm>
                <a:off x="1457617" y="885542"/>
                <a:ext cx="489162" cy="1561008"/>
              </a:xfrm>
              <a:custGeom>
                <a:avLst/>
                <a:gdLst/>
                <a:ahLst/>
                <a:cxnLst/>
                <a:rect l="l" t="t" r="r" b="b"/>
                <a:pathLst>
                  <a:path w="15545" h="49607" extrusionOk="0">
                    <a:moveTo>
                      <a:pt x="7424" y="1"/>
                    </a:moveTo>
                    <a:cubicBezTo>
                      <a:pt x="6367" y="1"/>
                      <a:pt x="5273" y="480"/>
                      <a:pt x="4403" y="1772"/>
                    </a:cubicBezTo>
                    <a:cubicBezTo>
                      <a:pt x="2035" y="5341"/>
                      <a:pt x="0" y="49606"/>
                      <a:pt x="0" y="49606"/>
                    </a:cubicBezTo>
                    <a:lnTo>
                      <a:pt x="0" y="49606"/>
                    </a:lnTo>
                    <a:lnTo>
                      <a:pt x="15544" y="47104"/>
                    </a:lnTo>
                    <a:cubicBezTo>
                      <a:pt x="15544" y="47104"/>
                      <a:pt x="11909" y="3873"/>
                      <a:pt x="11075" y="2172"/>
                    </a:cubicBezTo>
                    <a:cubicBezTo>
                      <a:pt x="10570" y="1123"/>
                      <a:pt x="9041" y="1"/>
                      <a:pt x="74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9"/>
              <p:cNvSpPr/>
              <p:nvPr/>
            </p:nvSpPr>
            <p:spPr>
              <a:xfrm>
                <a:off x="1570963" y="1098735"/>
                <a:ext cx="246705" cy="403099"/>
              </a:xfrm>
              <a:custGeom>
                <a:avLst/>
                <a:gdLst/>
                <a:ahLst/>
                <a:cxnLst/>
                <a:rect l="l" t="t" r="r" b="b"/>
                <a:pathLst>
                  <a:path w="7840" h="12810" extrusionOk="0">
                    <a:moveTo>
                      <a:pt x="3903" y="0"/>
                    </a:moveTo>
                    <a:cubicBezTo>
                      <a:pt x="3903" y="0"/>
                      <a:pt x="1" y="6739"/>
                      <a:pt x="1" y="8907"/>
                    </a:cubicBezTo>
                    <a:cubicBezTo>
                      <a:pt x="1" y="11075"/>
                      <a:pt x="1735" y="12810"/>
                      <a:pt x="3903" y="12810"/>
                    </a:cubicBezTo>
                    <a:cubicBezTo>
                      <a:pt x="6072" y="12810"/>
                      <a:pt x="7840" y="11075"/>
                      <a:pt x="7840" y="8907"/>
                    </a:cubicBezTo>
                    <a:cubicBezTo>
                      <a:pt x="7840" y="6739"/>
                      <a:pt x="3903" y="0"/>
                      <a:pt x="39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9"/>
              <p:cNvSpPr/>
              <p:nvPr/>
            </p:nvSpPr>
            <p:spPr>
              <a:xfrm>
                <a:off x="1598245" y="1334961"/>
                <a:ext cx="66176" cy="120772"/>
              </a:xfrm>
              <a:custGeom>
                <a:avLst/>
                <a:gdLst/>
                <a:ahLst/>
                <a:cxnLst/>
                <a:rect l="l" t="t" r="r" b="b"/>
                <a:pathLst>
                  <a:path w="2103" h="3838" extrusionOk="0">
                    <a:moveTo>
                      <a:pt x="792" y="1"/>
                    </a:moveTo>
                    <a:cubicBezTo>
                      <a:pt x="587" y="1"/>
                      <a:pt x="384" y="96"/>
                      <a:pt x="268" y="299"/>
                    </a:cubicBezTo>
                    <a:cubicBezTo>
                      <a:pt x="134" y="633"/>
                      <a:pt x="34" y="966"/>
                      <a:pt x="34" y="1300"/>
                    </a:cubicBezTo>
                    <a:cubicBezTo>
                      <a:pt x="1" y="1600"/>
                      <a:pt x="34" y="1900"/>
                      <a:pt x="101" y="2200"/>
                    </a:cubicBezTo>
                    <a:cubicBezTo>
                      <a:pt x="268" y="2834"/>
                      <a:pt x="635" y="3368"/>
                      <a:pt x="1168" y="3768"/>
                    </a:cubicBezTo>
                    <a:cubicBezTo>
                      <a:pt x="1251" y="3809"/>
                      <a:pt x="1359" y="3838"/>
                      <a:pt x="1461" y="3838"/>
                    </a:cubicBezTo>
                    <a:cubicBezTo>
                      <a:pt x="1524" y="3838"/>
                      <a:pt x="1584" y="3827"/>
                      <a:pt x="1635" y="3802"/>
                    </a:cubicBezTo>
                    <a:cubicBezTo>
                      <a:pt x="1802" y="3768"/>
                      <a:pt x="1936" y="3668"/>
                      <a:pt x="2036" y="3535"/>
                    </a:cubicBezTo>
                    <a:cubicBezTo>
                      <a:pt x="2102" y="3401"/>
                      <a:pt x="2102" y="3235"/>
                      <a:pt x="2069" y="3068"/>
                    </a:cubicBezTo>
                    <a:cubicBezTo>
                      <a:pt x="2002" y="2901"/>
                      <a:pt x="1902" y="2768"/>
                      <a:pt x="1769" y="2701"/>
                    </a:cubicBezTo>
                    <a:lnTo>
                      <a:pt x="1769" y="2701"/>
                    </a:lnTo>
                    <a:cubicBezTo>
                      <a:pt x="1807" y="2720"/>
                      <a:pt x="1846" y="2739"/>
                      <a:pt x="1852" y="2739"/>
                    </a:cubicBezTo>
                    <a:cubicBezTo>
                      <a:pt x="1857" y="2739"/>
                      <a:pt x="1844" y="2729"/>
                      <a:pt x="1802" y="2701"/>
                    </a:cubicBezTo>
                    <a:lnTo>
                      <a:pt x="1769" y="2634"/>
                    </a:lnTo>
                    <a:lnTo>
                      <a:pt x="1635" y="2534"/>
                    </a:lnTo>
                    <a:cubicBezTo>
                      <a:pt x="1613" y="2511"/>
                      <a:pt x="1560" y="2428"/>
                      <a:pt x="1559" y="2428"/>
                    </a:cubicBezTo>
                    <a:lnTo>
                      <a:pt x="1559" y="2428"/>
                    </a:lnTo>
                    <a:cubicBezTo>
                      <a:pt x="1558" y="2428"/>
                      <a:pt x="1570" y="2447"/>
                      <a:pt x="1602" y="2501"/>
                    </a:cubicBezTo>
                    <a:lnTo>
                      <a:pt x="1502" y="2367"/>
                    </a:lnTo>
                    <a:cubicBezTo>
                      <a:pt x="1469" y="2267"/>
                      <a:pt x="1402" y="2200"/>
                      <a:pt x="1369" y="2100"/>
                    </a:cubicBezTo>
                    <a:lnTo>
                      <a:pt x="1369" y="2034"/>
                    </a:lnTo>
                    <a:cubicBezTo>
                      <a:pt x="1335" y="2000"/>
                      <a:pt x="1335" y="1934"/>
                      <a:pt x="1302" y="1867"/>
                    </a:cubicBezTo>
                    <a:cubicBezTo>
                      <a:pt x="1302" y="1800"/>
                      <a:pt x="1302" y="1767"/>
                      <a:pt x="1268" y="1700"/>
                    </a:cubicBezTo>
                    <a:lnTo>
                      <a:pt x="1268" y="1667"/>
                    </a:lnTo>
                    <a:cubicBezTo>
                      <a:pt x="1268" y="1567"/>
                      <a:pt x="1268" y="1467"/>
                      <a:pt x="1268" y="1366"/>
                    </a:cubicBezTo>
                    <a:cubicBezTo>
                      <a:pt x="1268" y="1321"/>
                      <a:pt x="1284" y="1213"/>
                      <a:pt x="1283" y="1213"/>
                    </a:cubicBezTo>
                    <a:lnTo>
                      <a:pt x="1283" y="1213"/>
                    </a:lnTo>
                    <a:cubicBezTo>
                      <a:pt x="1283" y="1213"/>
                      <a:pt x="1279" y="1236"/>
                      <a:pt x="1268" y="1300"/>
                    </a:cubicBezTo>
                    <a:cubicBezTo>
                      <a:pt x="1268" y="1266"/>
                      <a:pt x="1268" y="1200"/>
                      <a:pt x="1302" y="1166"/>
                    </a:cubicBezTo>
                    <a:cubicBezTo>
                      <a:pt x="1335" y="1100"/>
                      <a:pt x="1335" y="1066"/>
                      <a:pt x="1335" y="1000"/>
                    </a:cubicBezTo>
                    <a:cubicBezTo>
                      <a:pt x="1359" y="976"/>
                      <a:pt x="1400" y="867"/>
                      <a:pt x="1385" y="867"/>
                    </a:cubicBezTo>
                    <a:cubicBezTo>
                      <a:pt x="1382" y="867"/>
                      <a:pt x="1375" y="873"/>
                      <a:pt x="1365" y="886"/>
                    </a:cubicBezTo>
                    <a:lnTo>
                      <a:pt x="1365" y="886"/>
                    </a:lnTo>
                    <a:cubicBezTo>
                      <a:pt x="1435" y="762"/>
                      <a:pt x="1431" y="614"/>
                      <a:pt x="1402" y="466"/>
                    </a:cubicBezTo>
                    <a:cubicBezTo>
                      <a:pt x="1326" y="164"/>
                      <a:pt x="1058" y="1"/>
                      <a:pt x="792" y="1"/>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9"/>
              <p:cNvSpPr/>
              <p:nvPr/>
            </p:nvSpPr>
            <p:spPr>
              <a:xfrm>
                <a:off x="1483830" y="2038071"/>
                <a:ext cx="1377207" cy="1709000"/>
              </a:xfrm>
              <a:custGeom>
                <a:avLst/>
                <a:gdLst/>
                <a:ahLst/>
                <a:cxnLst/>
                <a:rect l="l" t="t" r="r" b="b"/>
                <a:pathLst>
                  <a:path w="43766" h="54310" extrusionOk="0">
                    <a:moveTo>
                      <a:pt x="10408" y="19385"/>
                    </a:moveTo>
                    <a:lnTo>
                      <a:pt x="10408" y="19385"/>
                    </a:lnTo>
                    <a:cubicBezTo>
                      <a:pt x="10375" y="22787"/>
                      <a:pt x="10609" y="26223"/>
                      <a:pt x="11076" y="29592"/>
                    </a:cubicBezTo>
                    <a:cubicBezTo>
                      <a:pt x="11176" y="30259"/>
                      <a:pt x="11276" y="30893"/>
                      <a:pt x="11376" y="31560"/>
                    </a:cubicBezTo>
                    <a:cubicBezTo>
                      <a:pt x="10675" y="30793"/>
                      <a:pt x="9941" y="30059"/>
                      <a:pt x="9141" y="29392"/>
                    </a:cubicBezTo>
                    <a:cubicBezTo>
                      <a:pt x="7873" y="28291"/>
                      <a:pt x="6506" y="27357"/>
                      <a:pt x="5038" y="26557"/>
                    </a:cubicBezTo>
                    <a:cubicBezTo>
                      <a:pt x="6639" y="24555"/>
                      <a:pt x="8173" y="22520"/>
                      <a:pt x="9675" y="20452"/>
                    </a:cubicBezTo>
                    <a:cubicBezTo>
                      <a:pt x="9908" y="20085"/>
                      <a:pt x="10175" y="19752"/>
                      <a:pt x="10408" y="19385"/>
                    </a:cubicBezTo>
                    <a:close/>
                    <a:moveTo>
                      <a:pt x="13940" y="0"/>
                    </a:moveTo>
                    <a:cubicBezTo>
                      <a:pt x="12480" y="0"/>
                      <a:pt x="11138" y="810"/>
                      <a:pt x="10008" y="1672"/>
                    </a:cubicBezTo>
                    <a:cubicBezTo>
                      <a:pt x="8540" y="2806"/>
                      <a:pt x="7139" y="4040"/>
                      <a:pt x="5705" y="5241"/>
                    </a:cubicBezTo>
                    <a:lnTo>
                      <a:pt x="1269" y="8911"/>
                    </a:lnTo>
                    <a:lnTo>
                      <a:pt x="201" y="9845"/>
                    </a:lnTo>
                    <a:cubicBezTo>
                      <a:pt x="1" y="10045"/>
                      <a:pt x="1" y="10345"/>
                      <a:pt x="201" y="10578"/>
                    </a:cubicBezTo>
                    <a:cubicBezTo>
                      <a:pt x="301" y="10678"/>
                      <a:pt x="435" y="10729"/>
                      <a:pt x="568" y="10729"/>
                    </a:cubicBezTo>
                    <a:cubicBezTo>
                      <a:pt x="701" y="10729"/>
                      <a:pt x="835" y="10678"/>
                      <a:pt x="935" y="10578"/>
                    </a:cubicBezTo>
                    <a:lnTo>
                      <a:pt x="9408" y="3507"/>
                    </a:lnTo>
                    <a:cubicBezTo>
                      <a:pt x="10542" y="2539"/>
                      <a:pt x="11776" y="1439"/>
                      <a:pt x="13310" y="1105"/>
                    </a:cubicBezTo>
                    <a:cubicBezTo>
                      <a:pt x="13517" y="1059"/>
                      <a:pt x="13724" y="1037"/>
                      <a:pt x="13928" y="1037"/>
                    </a:cubicBezTo>
                    <a:cubicBezTo>
                      <a:pt x="14909" y="1037"/>
                      <a:pt x="15827" y="1550"/>
                      <a:pt x="16379" y="2406"/>
                    </a:cubicBezTo>
                    <a:cubicBezTo>
                      <a:pt x="18147" y="5008"/>
                      <a:pt x="16579" y="8043"/>
                      <a:pt x="15145" y="10378"/>
                    </a:cubicBezTo>
                    <a:cubicBezTo>
                      <a:pt x="13310" y="13347"/>
                      <a:pt x="11409" y="16216"/>
                      <a:pt x="9408" y="19051"/>
                    </a:cubicBezTo>
                    <a:cubicBezTo>
                      <a:pt x="7373" y="21887"/>
                      <a:pt x="5271" y="24622"/>
                      <a:pt x="3103" y="27290"/>
                    </a:cubicBezTo>
                    <a:lnTo>
                      <a:pt x="2269" y="28324"/>
                    </a:lnTo>
                    <a:cubicBezTo>
                      <a:pt x="2069" y="28525"/>
                      <a:pt x="2069" y="28858"/>
                      <a:pt x="2269" y="29058"/>
                    </a:cubicBezTo>
                    <a:cubicBezTo>
                      <a:pt x="2369" y="29158"/>
                      <a:pt x="2503" y="29208"/>
                      <a:pt x="2636" y="29208"/>
                    </a:cubicBezTo>
                    <a:cubicBezTo>
                      <a:pt x="2770" y="29208"/>
                      <a:pt x="2903" y="29158"/>
                      <a:pt x="3003" y="29058"/>
                    </a:cubicBezTo>
                    <a:cubicBezTo>
                      <a:pt x="3470" y="28491"/>
                      <a:pt x="3937" y="27924"/>
                      <a:pt x="4371" y="27390"/>
                    </a:cubicBezTo>
                    <a:lnTo>
                      <a:pt x="4471" y="27424"/>
                    </a:lnTo>
                    <a:cubicBezTo>
                      <a:pt x="7006" y="28825"/>
                      <a:pt x="9274" y="30659"/>
                      <a:pt x="11142" y="32861"/>
                    </a:cubicBezTo>
                    <a:cubicBezTo>
                      <a:pt x="12977" y="35029"/>
                      <a:pt x="14445" y="37531"/>
                      <a:pt x="15445" y="40200"/>
                    </a:cubicBezTo>
                    <a:cubicBezTo>
                      <a:pt x="16980" y="44469"/>
                      <a:pt x="17714" y="49273"/>
                      <a:pt x="17947" y="53809"/>
                    </a:cubicBezTo>
                    <a:cubicBezTo>
                      <a:pt x="17964" y="54143"/>
                      <a:pt x="18239" y="54310"/>
                      <a:pt x="18506" y="54310"/>
                    </a:cubicBezTo>
                    <a:cubicBezTo>
                      <a:pt x="18773" y="54310"/>
                      <a:pt x="19031" y="54143"/>
                      <a:pt x="19015" y="53809"/>
                    </a:cubicBezTo>
                    <a:cubicBezTo>
                      <a:pt x="18814" y="50340"/>
                      <a:pt x="18314" y="46871"/>
                      <a:pt x="17413" y="43502"/>
                    </a:cubicBezTo>
                    <a:cubicBezTo>
                      <a:pt x="17113" y="41901"/>
                      <a:pt x="16646" y="40366"/>
                      <a:pt x="16012" y="38865"/>
                    </a:cubicBezTo>
                    <a:lnTo>
                      <a:pt x="16012" y="38865"/>
                    </a:lnTo>
                    <a:cubicBezTo>
                      <a:pt x="16750" y="39187"/>
                      <a:pt x="17540" y="39347"/>
                      <a:pt x="18330" y="39347"/>
                    </a:cubicBezTo>
                    <a:cubicBezTo>
                      <a:pt x="18934" y="39347"/>
                      <a:pt x="19537" y="39253"/>
                      <a:pt x="20115" y="39065"/>
                    </a:cubicBezTo>
                    <a:cubicBezTo>
                      <a:pt x="21650" y="38532"/>
                      <a:pt x="22851" y="37364"/>
                      <a:pt x="23418" y="35830"/>
                    </a:cubicBezTo>
                    <a:cubicBezTo>
                      <a:pt x="23918" y="37164"/>
                      <a:pt x="24885" y="38265"/>
                      <a:pt x="26186" y="38865"/>
                    </a:cubicBezTo>
                    <a:cubicBezTo>
                      <a:pt x="26687" y="39106"/>
                      <a:pt x="27235" y="39226"/>
                      <a:pt x="27795" y="39226"/>
                    </a:cubicBezTo>
                    <a:cubicBezTo>
                      <a:pt x="28169" y="39226"/>
                      <a:pt x="28548" y="39172"/>
                      <a:pt x="28922" y="39065"/>
                    </a:cubicBezTo>
                    <a:cubicBezTo>
                      <a:pt x="29822" y="38799"/>
                      <a:pt x="30656" y="38265"/>
                      <a:pt x="31257" y="37531"/>
                    </a:cubicBezTo>
                    <a:cubicBezTo>
                      <a:pt x="31590" y="37131"/>
                      <a:pt x="31857" y="36730"/>
                      <a:pt x="32091" y="36297"/>
                    </a:cubicBezTo>
                    <a:cubicBezTo>
                      <a:pt x="33125" y="37498"/>
                      <a:pt x="34292" y="38665"/>
                      <a:pt x="35893" y="38999"/>
                    </a:cubicBezTo>
                    <a:cubicBezTo>
                      <a:pt x="36159" y="39068"/>
                      <a:pt x="36433" y="39101"/>
                      <a:pt x="36710" y="39101"/>
                    </a:cubicBezTo>
                    <a:cubicBezTo>
                      <a:pt x="37231" y="39101"/>
                      <a:pt x="37760" y="38983"/>
                      <a:pt x="38262" y="38765"/>
                    </a:cubicBezTo>
                    <a:cubicBezTo>
                      <a:pt x="38862" y="38432"/>
                      <a:pt x="39396" y="37998"/>
                      <a:pt x="39796" y="37398"/>
                    </a:cubicBezTo>
                    <a:cubicBezTo>
                      <a:pt x="40663" y="36230"/>
                      <a:pt x="41064" y="34762"/>
                      <a:pt x="41431" y="33361"/>
                    </a:cubicBezTo>
                    <a:cubicBezTo>
                      <a:pt x="41931" y="31527"/>
                      <a:pt x="42365" y="29692"/>
                      <a:pt x="42765" y="27824"/>
                    </a:cubicBezTo>
                    <a:cubicBezTo>
                      <a:pt x="43165" y="25723"/>
                      <a:pt x="43499" y="23588"/>
                      <a:pt x="43766" y="21453"/>
                    </a:cubicBezTo>
                    <a:cubicBezTo>
                      <a:pt x="43766" y="21153"/>
                      <a:pt x="43532" y="20919"/>
                      <a:pt x="43265" y="20919"/>
                    </a:cubicBezTo>
                    <a:cubicBezTo>
                      <a:pt x="42965" y="20919"/>
                      <a:pt x="42731" y="21153"/>
                      <a:pt x="42731" y="21420"/>
                    </a:cubicBezTo>
                    <a:cubicBezTo>
                      <a:pt x="42298" y="24955"/>
                      <a:pt x="41631" y="28425"/>
                      <a:pt x="40763" y="31860"/>
                    </a:cubicBezTo>
                    <a:cubicBezTo>
                      <a:pt x="40396" y="33261"/>
                      <a:pt x="40096" y="34762"/>
                      <a:pt x="39396" y="36063"/>
                    </a:cubicBezTo>
                    <a:cubicBezTo>
                      <a:pt x="38862" y="37131"/>
                      <a:pt x="37995" y="38065"/>
                      <a:pt x="36694" y="38065"/>
                    </a:cubicBezTo>
                    <a:cubicBezTo>
                      <a:pt x="34893" y="38031"/>
                      <a:pt x="33625" y="36497"/>
                      <a:pt x="32591" y="35229"/>
                    </a:cubicBezTo>
                    <a:cubicBezTo>
                      <a:pt x="32958" y="34062"/>
                      <a:pt x="33258" y="32861"/>
                      <a:pt x="33458" y="31627"/>
                    </a:cubicBezTo>
                    <a:cubicBezTo>
                      <a:pt x="33892" y="29258"/>
                      <a:pt x="34292" y="26923"/>
                      <a:pt x="34659" y="24555"/>
                    </a:cubicBezTo>
                    <a:cubicBezTo>
                      <a:pt x="35460" y="19785"/>
                      <a:pt x="36160" y="15015"/>
                      <a:pt x="36761" y="10245"/>
                    </a:cubicBezTo>
                    <a:cubicBezTo>
                      <a:pt x="36827" y="9678"/>
                      <a:pt x="36894" y="9077"/>
                      <a:pt x="36961" y="8510"/>
                    </a:cubicBezTo>
                    <a:cubicBezTo>
                      <a:pt x="36961" y="8210"/>
                      <a:pt x="36727" y="7977"/>
                      <a:pt x="36460" y="7977"/>
                    </a:cubicBezTo>
                    <a:cubicBezTo>
                      <a:pt x="36160" y="7977"/>
                      <a:pt x="35927" y="8210"/>
                      <a:pt x="35927" y="8510"/>
                    </a:cubicBezTo>
                    <a:cubicBezTo>
                      <a:pt x="35360" y="13114"/>
                      <a:pt x="34692" y="17684"/>
                      <a:pt x="33959" y="22253"/>
                    </a:cubicBezTo>
                    <a:cubicBezTo>
                      <a:pt x="33592" y="24555"/>
                      <a:pt x="33225" y="26823"/>
                      <a:pt x="32824" y="29092"/>
                    </a:cubicBezTo>
                    <a:cubicBezTo>
                      <a:pt x="32624" y="30226"/>
                      <a:pt x="32424" y="31327"/>
                      <a:pt x="32224" y="32461"/>
                    </a:cubicBezTo>
                    <a:cubicBezTo>
                      <a:pt x="32057" y="33428"/>
                      <a:pt x="31757" y="34395"/>
                      <a:pt x="31390" y="35329"/>
                    </a:cubicBezTo>
                    <a:cubicBezTo>
                      <a:pt x="30732" y="36739"/>
                      <a:pt x="29427" y="38150"/>
                      <a:pt x="27778" y="38150"/>
                    </a:cubicBezTo>
                    <a:cubicBezTo>
                      <a:pt x="27671" y="38150"/>
                      <a:pt x="27563" y="38144"/>
                      <a:pt x="27454" y="38131"/>
                    </a:cubicBezTo>
                    <a:cubicBezTo>
                      <a:pt x="25786" y="37931"/>
                      <a:pt x="24619" y="36397"/>
                      <a:pt x="24152" y="34896"/>
                    </a:cubicBezTo>
                    <a:cubicBezTo>
                      <a:pt x="23885" y="33862"/>
                      <a:pt x="23718" y="32828"/>
                      <a:pt x="23751" y="31760"/>
                    </a:cubicBezTo>
                    <a:cubicBezTo>
                      <a:pt x="23718" y="30626"/>
                      <a:pt x="23751" y="29525"/>
                      <a:pt x="23751" y="28391"/>
                    </a:cubicBezTo>
                    <a:lnTo>
                      <a:pt x="23751" y="21386"/>
                    </a:lnTo>
                    <a:lnTo>
                      <a:pt x="23751" y="7409"/>
                    </a:lnTo>
                    <a:lnTo>
                      <a:pt x="23751" y="5708"/>
                    </a:lnTo>
                    <a:cubicBezTo>
                      <a:pt x="23751" y="5358"/>
                      <a:pt x="23484" y="5183"/>
                      <a:pt x="23218" y="5183"/>
                    </a:cubicBezTo>
                    <a:cubicBezTo>
                      <a:pt x="22951" y="5183"/>
                      <a:pt x="22684" y="5358"/>
                      <a:pt x="22684" y="5708"/>
                    </a:cubicBezTo>
                    <a:lnTo>
                      <a:pt x="22684" y="20219"/>
                    </a:lnTo>
                    <a:lnTo>
                      <a:pt x="22684" y="27424"/>
                    </a:lnTo>
                    <a:lnTo>
                      <a:pt x="22684" y="31026"/>
                    </a:lnTo>
                    <a:cubicBezTo>
                      <a:pt x="22684" y="32928"/>
                      <a:pt x="22984" y="35196"/>
                      <a:pt x="21683" y="36764"/>
                    </a:cubicBezTo>
                    <a:cubicBezTo>
                      <a:pt x="20857" y="37738"/>
                      <a:pt x="19639" y="38294"/>
                      <a:pt x="18376" y="38294"/>
                    </a:cubicBezTo>
                    <a:cubicBezTo>
                      <a:pt x="18212" y="38294"/>
                      <a:pt x="18046" y="38284"/>
                      <a:pt x="17880" y="38265"/>
                    </a:cubicBezTo>
                    <a:cubicBezTo>
                      <a:pt x="17113" y="38198"/>
                      <a:pt x="15846" y="37865"/>
                      <a:pt x="15279" y="37264"/>
                    </a:cubicBezTo>
                    <a:cubicBezTo>
                      <a:pt x="15078" y="36931"/>
                      <a:pt x="14878" y="36630"/>
                      <a:pt x="14745" y="36263"/>
                    </a:cubicBezTo>
                    <a:cubicBezTo>
                      <a:pt x="14211" y="35296"/>
                      <a:pt x="13411" y="34462"/>
                      <a:pt x="12944" y="33428"/>
                    </a:cubicBezTo>
                    <a:cubicBezTo>
                      <a:pt x="12410" y="32327"/>
                      <a:pt x="12310" y="31026"/>
                      <a:pt x="12143" y="29826"/>
                    </a:cubicBezTo>
                    <a:cubicBezTo>
                      <a:pt x="11709" y="26957"/>
                      <a:pt x="11476" y="24088"/>
                      <a:pt x="11442" y="21219"/>
                    </a:cubicBezTo>
                    <a:cubicBezTo>
                      <a:pt x="11409" y="20085"/>
                      <a:pt x="11442" y="18984"/>
                      <a:pt x="11476" y="17917"/>
                    </a:cubicBezTo>
                    <a:lnTo>
                      <a:pt x="11476" y="17850"/>
                    </a:lnTo>
                    <a:cubicBezTo>
                      <a:pt x="12944" y="15749"/>
                      <a:pt x="14345" y="13581"/>
                      <a:pt x="15712" y="11379"/>
                    </a:cubicBezTo>
                    <a:cubicBezTo>
                      <a:pt x="16613" y="9945"/>
                      <a:pt x="17513" y="8444"/>
                      <a:pt x="17947" y="6809"/>
                    </a:cubicBezTo>
                    <a:cubicBezTo>
                      <a:pt x="18347" y="5341"/>
                      <a:pt x="18247" y="3807"/>
                      <a:pt x="17580" y="2439"/>
                    </a:cubicBezTo>
                    <a:cubicBezTo>
                      <a:pt x="17013" y="1172"/>
                      <a:pt x="15846" y="271"/>
                      <a:pt x="14478" y="38"/>
                    </a:cubicBezTo>
                    <a:cubicBezTo>
                      <a:pt x="14297" y="12"/>
                      <a:pt x="14118" y="0"/>
                      <a:pt x="139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9"/>
              <p:cNvSpPr/>
              <p:nvPr/>
            </p:nvSpPr>
            <p:spPr>
              <a:xfrm>
                <a:off x="1562404" y="1782901"/>
                <a:ext cx="279400" cy="52488"/>
              </a:xfrm>
              <a:custGeom>
                <a:avLst/>
                <a:gdLst/>
                <a:ahLst/>
                <a:cxnLst/>
                <a:rect l="l" t="t" r="r" b="b"/>
                <a:pathLst>
                  <a:path w="8879" h="1668" extrusionOk="0">
                    <a:moveTo>
                      <a:pt x="6691" y="1"/>
                    </a:moveTo>
                    <a:cubicBezTo>
                      <a:pt x="4664" y="1"/>
                      <a:pt x="2641" y="214"/>
                      <a:pt x="640" y="641"/>
                    </a:cubicBezTo>
                    <a:cubicBezTo>
                      <a:pt x="0" y="793"/>
                      <a:pt x="194" y="1667"/>
                      <a:pt x="765" y="1667"/>
                    </a:cubicBezTo>
                    <a:cubicBezTo>
                      <a:pt x="820" y="1667"/>
                      <a:pt x="878" y="1659"/>
                      <a:pt x="940" y="1642"/>
                    </a:cubicBezTo>
                    <a:cubicBezTo>
                      <a:pt x="2874" y="1233"/>
                      <a:pt x="4875" y="1047"/>
                      <a:pt x="6870" y="1047"/>
                    </a:cubicBezTo>
                    <a:cubicBezTo>
                      <a:pt x="7318" y="1047"/>
                      <a:pt x="7765" y="1056"/>
                      <a:pt x="8212" y="1075"/>
                    </a:cubicBezTo>
                    <a:cubicBezTo>
                      <a:pt x="8222" y="1075"/>
                      <a:pt x="8233" y="1076"/>
                      <a:pt x="8243" y="1076"/>
                    </a:cubicBezTo>
                    <a:cubicBezTo>
                      <a:pt x="8879" y="1076"/>
                      <a:pt x="8868" y="74"/>
                      <a:pt x="8212" y="41"/>
                    </a:cubicBezTo>
                    <a:cubicBezTo>
                      <a:pt x="7705" y="14"/>
                      <a:pt x="7198" y="1"/>
                      <a:pt x="66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9"/>
              <p:cNvSpPr/>
              <p:nvPr/>
            </p:nvSpPr>
            <p:spPr>
              <a:xfrm>
                <a:off x="1925759" y="2763523"/>
                <a:ext cx="144876" cy="39901"/>
              </a:xfrm>
              <a:custGeom>
                <a:avLst/>
                <a:gdLst/>
                <a:ahLst/>
                <a:cxnLst/>
                <a:rect l="l" t="t" r="r" b="b"/>
                <a:pathLst>
                  <a:path w="4604" h="1268" extrusionOk="0">
                    <a:moveTo>
                      <a:pt x="4103" y="0"/>
                    </a:moveTo>
                    <a:lnTo>
                      <a:pt x="534" y="234"/>
                    </a:lnTo>
                    <a:cubicBezTo>
                      <a:pt x="234" y="234"/>
                      <a:pt x="0" y="467"/>
                      <a:pt x="0" y="734"/>
                    </a:cubicBezTo>
                    <a:cubicBezTo>
                      <a:pt x="0" y="1034"/>
                      <a:pt x="234" y="1268"/>
                      <a:pt x="534" y="1268"/>
                    </a:cubicBezTo>
                    <a:lnTo>
                      <a:pt x="4103" y="1034"/>
                    </a:lnTo>
                    <a:cubicBezTo>
                      <a:pt x="4370" y="1034"/>
                      <a:pt x="4604" y="801"/>
                      <a:pt x="4604" y="500"/>
                    </a:cubicBezTo>
                    <a:cubicBezTo>
                      <a:pt x="4604" y="234"/>
                      <a:pt x="4370" y="0"/>
                      <a:pt x="4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9"/>
              <p:cNvSpPr/>
              <p:nvPr/>
            </p:nvSpPr>
            <p:spPr>
              <a:xfrm>
                <a:off x="1928906" y="2683721"/>
                <a:ext cx="136475" cy="43079"/>
              </a:xfrm>
              <a:custGeom>
                <a:avLst/>
                <a:gdLst/>
                <a:ahLst/>
                <a:cxnLst/>
                <a:rect l="l" t="t" r="r" b="b"/>
                <a:pathLst>
                  <a:path w="4337" h="1369" extrusionOk="0">
                    <a:moveTo>
                      <a:pt x="3803" y="1"/>
                    </a:moveTo>
                    <a:lnTo>
                      <a:pt x="534" y="301"/>
                    </a:lnTo>
                    <a:cubicBezTo>
                      <a:pt x="234" y="301"/>
                      <a:pt x="0" y="535"/>
                      <a:pt x="0" y="835"/>
                    </a:cubicBezTo>
                    <a:cubicBezTo>
                      <a:pt x="0" y="1102"/>
                      <a:pt x="234" y="1335"/>
                      <a:pt x="534" y="1369"/>
                    </a:cubicBezTo>
                    <a:lnTo>
                      <a:pt x="3803" y="1068"/>
                    </a:lnTo>
                    <a:cubicBezTo>
                      <a:pt x="4070" y="1035"/>
                      <a:pt x="4303" y="835"/>
                      <a:pt x="4337" y="535"/>
                    </a:cubicBezTo>
                    <a:cubicBezTo>
                      <a:pt x="4303" y="234"/>
                      <a:pt x="4070" y="1"/>
                      <a:pt x="38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9"/>
              <p:cNvSpPr/>
              <p:nvPr/>
            </p:nvSpPr>
            <p:spPr>
              <a:xfrm>
                <a:off x="2307838" y="2757733"/>
                <a:ext cx="125996" cy="45187"/>
              </a:xfrm>
              <a:custGeom>
                <a:avLst/>
                <a:gdLst/>
                <a:ahLst/>
                <a:cxnLst/>
                <a:rect l="l" t="t" r="r" b="b"/>
                <a:pathLst>
                  <a:path w="4004" h="1436" extrusionOk="0">
                    <a:moveTo>
                      <a:pt x="566" y="0"/>
                    </a:moveTo>
                    <a:cubicBezTo>
                      <a:pt x="349" y="0"/>
                      <a:pt x="150" y="135"/>
                      <a:pt x="67" y="384"/>
                    </a:cubicBezTo>
                    <a:cubicBezTo>
                      <a:pt x="0" y="651"/>
                      <a:pt x="167" y="951"/>
                      <a:pt x="434" y="1018"/>
                    </a:cubicBezTo>
                    <a:lnTo>
                      <a:pt x="3303" y="1418"/>
                    </a:lnTo>
                    <a:cubicBezTo>
                      <a:pt x="3348" y="1430"/>
                      <a:pt x="3395" y="1435"/>
                      <a:pt x="3442" y="1435"/>
                    </a:cubicBezTo>
                    <a:cubicBezTo>
                      <a:pt x="3666" y="1435"/>
                      <a:pt x="3881" y="1306"/>
                      <a:pt x="3936" y="1085"/>
                    </a:cubicBezTo>
                    <a:cubicBezTo>
                      <a:pt x="4003" y="784"/>
                      <a:pt x="3870" y="518"/>
                      <a:pt x="3570" y="418"/>
                    </a:cubicBezTo>
                    <a:lnTo>
                      <a:pt x="701" y="17"/>
                    </a:lnTo>
                    <a:cubicBezTo>
                      <a:pt x="656" y="6"/>
                      <a:pt x="611" y="0"/>
                      <a:pt x="5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9"/>
              <p:cNvSpPr/>
              <p:nvPr/>
            </p:nvSpPr>
            <p:spPr>
              <a:xfrm>
                <a:off x="2314131" y="2686427"/>
                <a:ext cx="125996" cy="45093"/>
              </a:xfrm>
              <a:custGeom>
                <a:avLst/>
                <a:gdLst/>
                <a:ahLst/>
                <a:cxnLst/>
                <a:rect l="l" t="t" r="r" b="b"/>
                <a:pathLst>
                  <a:path w="4004" h="1433" extrusionOk="0">
                    <a:moveTo>
                      <a:pt x="582" y="0"/>
                    </a:moveTo>
                    <a:cubicBezTo>
                      <a:pt x="358" y="0"/>
                      <a:pt x="152" y="155"/>
                      <a:pt x="67" y="382"/>
                    </a:cubicBezTo>
                    <a:cubicBezTo>
                      <a:pt x="0" y="649"/>
                      <a:pt x="167" y="949"/>
                      <a:pt x="434" y="1016"/>
                    </a:cubicBezTo>
                    <a:lnTo>
                      <a:pt x="3303" y="1416"/>
                    </a:lnTo>
                    <a:cubicBezTo>
                      <a:pt x="3348" y="1427"/>
                      <a:pt x="3394" y="1433"/>
                      <a:pt x="3440" y="1433"/>
                    </a:cubicBezTo>
                    <a:cubicBezTo>
                      <a:pt x="3665" y="1433"/>
                      <a:pt x="3881" y="1298"/>
                      <a:pt x="3937" y="1049"/>
                    </a:cubicBezTo>
                    <a:cubicBezTo>
                      <a:pt x="4003" y="782"/>
                      <a:pt x="3870" y="482"/>
                      <a:pt x="3570" y="415"/>
                    </a:cubicBezTo>
                    <a:lnTo>
                      <a:pt x="701" y="15"/>
                    </a:lnTo>
                    <a:cubicBezTo>
                      <a:pt x="661" y="5"/>
                      <a:pt x="621" y="0"/>
                      <a:pt x="5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9"/>
              <p:cNvSpPr/>
              <p:nvPr/>
            </p:nvSpPr>
            <p:spPr>
              <a:xfrm>
                <a:off x="2622575" y="2785802"/>
                <a:ext cx="125618" cy="54974"/>
              </a:xfrm>
              <a:custGeom>
                <a:avLst/>
                <a:gdLst/>
                <a:ahLst/>
                <a:cxnLst/>
                <a:rect l="l" t="t" r="r" b="b"/>
                <a:pathLst>
                  <a:path w="3992" h="1747" extrusionOk="0">
                    <a:moveTo>
                      <a:pt x="740" y="0"/>
                    </a:moveTo>
                    <a:cubicBezTo>
                      <a:pt x="194" y="0"/>
                      <a:pt x="0" y="874"/>
                      <a:pt x="639" y="1027"/>
                    </a:cubicBezTo>
                    <a:lnTo>
                      <a:pt x="3108" y="1727"/>
                    </a:lnTo>
                    <a:cubicBezTo>
                      <a:pt x="3160" y="1740"/>
                      <a:pt x="3210" y="1746"/>
                      <a:pt x="3258" y="1746"/>
                    </a:cubicBezTo>
                    <a:cubicBezTo>
                      <a:pt x="3811" y="1746"/>
                      <a:pt x="3992" y="911"/>
                      <a:pt x="3408" y="726"/>
                    </a:cubicBezTo>
                    <a:lnTo>
                      <a:pt x="906" y="26"/>
                    </a:lnTo>
                    <a:cubicBezTo>
                      <a:pt x="848" y="8"/>
                      <a:pt x="792" y="0"/>
                      <a:pt x="7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9"/>
              <p:cNvSpPr/>
              <p:nvPr/>
            </p:nvSpPr>
            <p:spPr>
              <a:xfrm>
                <a:off x="2641613" y="2716857"/>
                <a:ext cx="116556" cy="47138"/>
              </a:xfrm>
              <a:custGeom>
                <a:avLst/>
                <a:gdLst/>
                <a:ahLst/>
                <a:cxnLst/>
                <a:rect l="l" t="t" r="r" b="b"/>
                <a:pathLst>
                  <a:path w="3704" h="1498" extrusionOk="0">
                    <a:moveTo>
                      <a:pt x="581" y="1"/>
                    </a:moveTo>
                    <a:cubicBezTo>
                      <a:pt x="350" y="1"/>
                      <a:pt x="124" y="155"/>
                      <a:pt x="68" y="382"/>
                    </a:cubicBezTo>
                    <a:cubicBezTo>
                      <a:pt x="1" y="649"/>
                      <a:pt x="168" y="949"/>
                      <a:pt x="435" y="1016"/>
                    </a:cubicBezTo>
                    <a:lnTo>
                      <a:pt x="3003" y="1483"/>
                    </a:lnTo>
                    <a:cubicBezTo>
                      <a:pt x="3043" y="1493"/>
                      <a:pt x="3083" y="1498"/>
                      <a:pt x="3124" y="1498"/>
                    </a:cubicBezTo>
                    <a:cubicBezTo>
                      <a:pt x="3354" y="1498"/>
                      <a:pt x="3580" y="1343"/>
                      <a:pt x="3637" y="1116"/>
                    </a:cubicBezTo>
                    <a:cubicBezTo>
                      <a:pt x="3704" y="816"/>
                      <a:pt x="3537" y="549"/>
                      <a:pt x="3270" y="449"/>
                    </a:cubicBezTo>
                    <a:lnTo>
                      <a:pt x="701" y="15"/>
                    </a:lnTo>
                    <a:cubicBezTo>
                      <a:pt x="662" y="5"/>
                      <a:pt x="621" y="1"/>
                      <a:pt x="5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9"/>
              <p:cNvSpPr/>
              <p:nvPr/>
            </p:nvSpPr>
            <p:spPr>
              <a:xfrm>
                <a:off x="1673830" y="2069664"/>
                <a:ext cx="281351" cy="217503"/>
              </a:xfrm>
              <a:custGeom>
                <a:avLst/>
                <a:gdLst/>
                <a:ahLst/>
                <a:cxnLst/>
                <a:rect l="l" t="t" r="r" b="b"/>
                <a:pathLst>
                  <a:path w="8941" h="6912" extrusionOk="0">
                    <a:moveTo>
                      <a:pt x="5705" y="1"/>
                    </a:moveTo>
                    <a:lnTo>
                      <a:pt x="1" y="4671"/>
                    </a:lnTo>
                    <a:cubicBezTo>
                      <a:pt x="1" y="4671"/>
                      <a:pt x="1035" y="6439"/>
                      <a:pt x="2569" y="6872"/>
                    </a:cubicBezTo>
                    <a:cubicBezTo>
                      <a:pt x="2658" y="6899"/>
                      <a:pt x="2758" y="6912"/>
                      <a:pt x="2867" y="6912"/>
                    </a:cubicBezTo>
                    <a:cubicBezTo>
                      <a:pt x="4668" y="6912"/>
                      <a:pt x="8940" y="3470"/>
                      <a:pt x="8940" y="3470"/>
                    </a:cubicBezTo>
                    <a:lnTo>
                      <a:pt x="57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4" name="Google Shape;834;p59"/>
            <p:cNvSpPr/>
            <p:nvPr/>
          </p:nvSpPr>
          <p:spPr>
            <a:xfrm>
              <a:off x="6725997" y="1753742"/>
              <a:ext cx="593975" cy="189125"/>
            </a:xfrm>
            <a:custGeom>
              <a:avLst/>
              <a:gdLst/>
              <a:ahLst/>
              <a:cxnLst/>
              <a:rect l="l" t="t" r="r" b="b"/>
              <a:pathLst>
                <a:path w="23759" h="7565" extrusionOk="0">
                  <a:moveTo>
                    <a:pt x="41" y="7288"/>
                  </a:moveTo>
                  <a:cubicBezTo>
                    <a:pt x="-118" y="6717"/>
                    <a:pt x="200" y="4859"/>
                    <a:pt x="708" y="3859"/>
                  </a:cubicBezTo>
                  <a:cubicBezTo>
                    <a:pt x="1216" y="2859"/>
                    <a:pt x="1740" y="1907"/>
                    <a:pt x="3089" y="1288"/>
                  </a:cubicBezTo>
                  <a:cubicBezTo>
                    <a:pt x="4438" y="669"/>
                    <a:pt x="7217" y="145"/>
                    <a:pt x="8804" y="145"/>
                  </a:cubicBezTo>
                  <a:cubicBezTo>
                    <a:pt x="10392" y="145"/>
                    <a:pt x="11804" y="844"/>
                    <a:pt x="12614" y="1288"/>
                  </a:cubicBezTo>
                  <a:cubicBezTo>
                    <a:pt x="13424" y="1733"/>
                    <a:pt x="13329" y="2876"/>
                    <a:pt x="13662" y="2812"/>
                  </a:cubicBezTo>
                  <a:cubicBezTo>
                    <a:pt x="13996" y="2749"/>
                    <a:pt x="14075" y="1352"/>
                    <a:pt x="14615" y="907"/>
                  </a:cubicBezTo>
                  <a:cubicBezTo>
                    <a:pt x="15155" y="463"/>
                    <a:pt x="15965" y="288"/>
                    <a:pt x="16901" y="145"/>
                  </a:cubicBezTo>
                  <a:cubicBezTo>
                    <a:pt x="17838" y="2"/>
                    <a:pt x="19298" y="-46"/>
                    <a:pt x="20234" y="49"/>
                  </a:cubicBezTo>
                  <a:cubicBezTo>
                    <a:pt x="21171" y="144"/>
                    <a:pt x="21933" y="272"/>
                    <a:pt x="22520" y="716"/>
                  </a:cubicBezTo>
                  <a:cubicBezTo>
                    <a:pt x="23108" y="1161"/>
                    <a:pt x="23759" y="2303"/>
                    <a:pt x="23759" y="2716"/>
                  </a:cubicBezTo>
                  <a:cubicBezTo>
                    <a:pt x="23759" y="3129"/>
                    <a:pt x="23298" y="3114"/>
                    <a:pt x="22520" y="3193"/>
                  </a:cubicBezTo>
                  <a:cubicBezTo>
                    <a:pt x="21742" y="3273"/>
                    <a:pt x="20250" y="2971"/>
                    <a:pt x="19091" y="3193"/>
                  </a:cubicBezTo>
                  <a:cubicBezTo>
                    <a:pt x="17932" y="3415"/>
                    <a:pt x="17012" y="4177"/>
                    <a:pt x="15567" y="4526"/>
                  </a:cubicBezTo>
                  <a:cubicBezTo>
                    <a:pt x="14123" y="4875"/>
                    <a:pt x="12139" y="4923"/>
                    <a:pt x="10424" y="5288"/>
                  </a:cubicBezTo>
                  <a:cubicBezTo>
                    <a:pt x="8710" y="5653"/>
                    <a:pt x="6741" y="6384"/>
                    <a:pt x="5280" y="6717"/>
                  </a:cubicBezTo>
                  <a:cubicBezTo>
                    <a:pt x="3820" y="7050"/>
                    <a:pt x="2534" y="7193"/>
                    <a:pt x="1661" y="7288"/>
                  </a:cubicBezTo>
                  <a:cubicBezTo>
                    <a:pt x="788" y="7383"/>
                    <a:pt x="200" y="7860"/>
                    <a:pt x="41" y="7288"/>
                  </a:cubicBezTo>
                  <a:close/>
                </a:path>
              </a:pathLst>
            </a:custGeom>
            <a:solidFill>
              <a:schemeClr val="accent3"/>
            </a:solidFill>
            <a:ln>
              <a:noFill/>
            </a:ln>
          </p:spPr>
        </p:sp>
        <p:sp>
          <p:nvSpPr>
            <p:cNvPr id="835" name="Google Shape;835;p59"/>
            <p:cNvSpPr/>
            <p:nvPr/>
          </p:nvSpPr>
          <p:spPr>
            <a:xfrm>
              <a:off x="6358316" y="2523806"/>
              <a:ext cx="248775" cy="1047050"/>
            </a:xfrm>
            <a:custGeom>
              <a:avLst/>
              <a:gdLst/>
              <a:ahLst/>
              <a:cxnLst/>
              <a:rect l="l" t="t" r="r" b="b"/>
              <a:pathLst>
                <a:path w="9951" h="41882" extrusionOk="0">
                  <a:moveTo>
                    <a:pt x="2175" y="13"/>
                  </a:moveTo>
                  <a:cubicBezTo>
                    <a:pt x="1604" y="362"/>
                    <a:pt x="429" y="8554"/>
                    <a:pt x="175" y="12110"/>
                  </a:cubicBezTo>
                  <a:cubicBezTo>
                    <a:pt x="-79" y="15666"/>
                    <a:pt x="-159" y="17698"/>
                    <a:pt x="651" y="21349"/>
                  </a:cubicBezTo>
                  <a:cubicBezTo>
                    <a:pt x="1461" y="25000"/>
                    <a:pt x="3636" y="30604"/>
                    <a:pt x="5033" y="34017"/>
                  </a:cubicBezTo>
                  <a:cubicBezTo>
                    <a:pt x="6430" y="37430"/>
                    <a:pt x="8271" y="41399"/>
                    <a:pt x="9033" y="41828"/>
                  </a:cubicBezTo>
                  <a:cubicBezTo>
                    <a:pt x="9795" y="42257"/>
                    <a:pt x="10335" y="40113"/>
                    <a:pt x="9605" y="36589"/>
                  </a:cubicBezTo>
                  <a:cubicBezTo>
                    <a:pt x="8875" y="33065"/>
                    <a:pt x="5652" y="25111"/>
                    <a:pt x="4652" y="20682"/>
                  </a:cubicBezTo>
                  <a:cubicBezTo>
                    <a:pt x="3652" y="16253"/>
                    <a:pt x="4017" y="13459"/>
                    <a:pt x="3604" y="10014"/>
                  </a:cubicBezTo>
                  <a:cubicBezTo>
                    <a:pt x="3191" y="6569"/>
                    <a:pt x="2747" y="-336"/>
                    <a:pt x="2175" y="13"/>
                  </a:cubicBezTo>
                  <a:close/>
                </a:path>
              </a:pathLst>
            </a:custGeom>
            <a:solidFill>
              <a:schemeClr val="accent3"/>
            </a:solidFill>
            <a:ln>
              <a:noFill/>
            </a:ln>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55" name="Google Shape;1255;p68"/>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MY" dirty="0"/>
              <a:t>M</a:t>
            </a:r>
            <a:r>
              <a:rPr lang="en" dirty="0"/>
              <a:t>achine learning</a:t>
            </a:r>
            <a:endParaRPr dirty="0"/>
          </a:p>
        </p:txBody>
      </p:sp>
      <p:sp>
        <p:nvSpPr>
          <p:cNvPr id="1257" name="Google Shape;1257;p68"/>
          <p:cNvSpPr txBox="1"/>
          <p:nvPr/>
        </p:nvSpPr>
        <p:spPr>
          <a:xfrm>
            <a:off x="1623876" y="2797439"/>
            <a:ext cx="1996800" cy="474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dirty="0">
                <a:solidFill>
                  <a:schemeClr val="dk1"/>
                </a:solidFill>
                <a:latin typeface="Cairo"/>
                <a:ea typeface="Cairo"/>
                <a:cs typeface="Cairo"/>
                <a:sym typeface="Cairo"/>
              </a:rPr>
              <a:t>Random Forest</a:t>
            </a:r>
            <a:endParaRPr sz="1600" dirty="0">
              <a:solidFill>
                <a:schemeClr val="dk1"/>
              </a:solidFill>
              <a:latin typeface="Cairo"/>
              <a:ea typeface="Cairo"/>
              <a:cs typeface="Cairo"/>
              <a:sym typeface="Cairo"/>
            </a:endParaRPr>
          </a:p>
        </p:txBody>
      </p:sp>
      <p:sp>
        <p:nvSpPr>
          <p:cNvPr id="1265" name="Google Shape;1265;p68"/>
          <p:cNvSpPr txBox="1"/>
          <p:nvPr/>
        </p:nvSpPr>
        <p:spPr>
          <a:xfrm>
            <a:off x="3391355" y="1030357"/>
            <a:ext cx="1996800" cy="315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2500" dirty="0">
                <a:solidFill>
                  <a:schemeClr val="dk2"/>
                </a:solidFill>
                <a:latin typeface="Bungee"/>
                <a:ea typeface="Bungee"/>
                <a:cs typeface="Bungee"/>
                <a:sym typeface="Bungee"/>
              </a:rPr>
              <a:t>4 models</a:t>
            </a:r>
            <a:endParaRPr sz="2500" dirty="0">
              <a:solidFill>
                <a:schemeClr val="dk2"/>
              </a:solidFill>
              <a:latin typeface="Bungee"/>
              <a:ea typeface="Bungee"/>
              <a:cs typeface="Bungee"/>
              <a:sym typeface="Bungee"/>
            </a:endParaRPr>
          </a:p>
        </p:txBody>
      </p:sp>
      <p:sp>
        <p:nvSpPr>
          <p:cNvPr id="3" name="Google Shape;1257;p68">
            <a:extLst>
              <a:ext uri="{FF2B5EF4-FFF2-40B4-BE49-F238E27FC236}">
                <a16:creationId xmlns:a16="http://schemas.microsoft.com/office/drawing/2014/main" id="{3908AE5F-A55D-2F0C-5E97-0FA9BE5AEEB9}"/>
              </a:ext>
            </a:extLst>
          </p:cNvPr>
          <p:cNvSpPr txBox="1"/>
          <p:nvPr/>
        </p:nvSpPr>
        <p:spPr>
          <a:xfrm>
            <a:off x="1365520" y="4681493"/>
            <a:ext cx="2621005" cy="474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dirty="0">
                <a:solidFill>
                  <a:schemeClr val="dk1"/>
                </a:solidFill>
                <a:latin typeface="Cairo"/>
                <a:ea typeface="Cairo"/>
                <a:cs typeface="Cairo"/>
                <a:sym typeface="Cairo"/>
              </a:rPr>
              <a:t>K-Nearest Neighbours</a:t>
            </a:r>
            <a:endParaRPr sz="1600" dirty="0">
              <a:solidFill>
                <a:schemeClr val="dk1"/>
              </a:solidFill>
              <a:latin typeface="Cairo"/>
              <a:ea typeface="Cairo"/>
              <a:cs typeface="Cairo"/>
              <a:sym typeface="Cairo"/>
            </a:endParaRPr>
          </a:p>
        </p:txBody>
      </p:sp>
      <p:sp>
        <p:nvSpPr>
          <p:cNvPr id="4" name="Google Shape;1257;p68">
            <a:extLst>
              <a:ext uri="{FF2B5EF4-FFF2-40B4-BE49-F238E27FC236}">
                <a16:creationId xmlns:a16="http://schemas.microsoft.com/office/drawing/2014/main" id="{E7B0FF3D-2FC7-F2A2-102F-D1C2F807E50A}"/>
              </a:ext>
            </a:extLst>
          </p:cNvPr>
          <p:cNvSpPr txBox="1"/>
          <p:nvPr/>
        </p:nvSpPr>
        <p:spPr>
          <a:xfrm>
            <a:off x="5388155" y="4650429"/>
            <a:ext cx="1996800" cy="474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dirty="0">
                <a:solidFill>
                  <a:schemeClr val="dk1"/>
                </a:solidFill>
                <a:latin typeface="Cairo"/>
                <a:ea typeface="Cairo"/>
                <a:cs typeface="Cairo"/>
                <a:sym typeface="Cairo"/>
              </a:rPr>
              <a:t>Neural Network</a:t>
            </a:r>
            <a:endParaRPr sz="1600" dirty="0">
              <a:solidFill>
                <a:schemeClr val="dk1"/>
              </a:solidFill>
              <a:latin typeface="Cairo"/>
              <a:ea typeface="Cairo"/>
              <a:cs typeface="Cairo"/>
              <a:sym typeface="Cairo"/>
            </a:endParaRPr>
          </a:p>
        </p:txBody>
      </p:sp>
      <p:sp>
        <p:nvSpPr>
          <p:cNvPr id="5" name="Google Shape;1257;p68">
            <a:extLst>
              <a:ext uri="{FF2B5EF4-FFF2-40B4-BE49-F238E27FC236}">
                <a16:creationId xmlns:a16="http://schemas.microsoft.com/office/drawing/2014/main" id="{5BCE5AB4-E2D9-FA7A-E406-C507EE67EC64}"/>
              </a:ext>
            </a:extLst>
          </p:cNvPr>
          <p:cNvSpPr txBox="1"/>
          <p:nvPr/>
        </p:nvSpPr>
        <p:spPr>
          <a:xfrm>
            <a:off x="5367601" y="2797439"/>
            <a:ext cx="1996800" cy="474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dirty="0">
                <a:solidFill>
                  <a:schemeClr val="dk1"/>
                </a:solidFill>
                <a:latin typeface="Cairo"/>
                <a:ea typeface="Cairo"/>
                <a:cs typeface="Cairo"/>
                <a:sym typeface="Cairo"/>
              </a:rPr>
              <a:t>Decision Tree</a:t>
            </a:r>
            <a:endParaRPr sz="1600" dirty="0">
              <a:solidFill>
                <a:schemeClr val="dk1"/>
              </a:solidFill>
              <a:latin typeface="Cairo"/>
              <a:ea typeface="Cairo"/>
              <a:cs typeface="Cairo"/>
              <a:sym typeface="Cairo"/>
            </a:endParaRPr>
          </a:p>
        </p:txBody>
      </p:sp>
      <p:pic>
        <p:nvPicPr>
          <p:cNvPr id="7" name="Picture 6">
            <a:extLst>
              <a:ext uri="{FF2B5EF4-FFF2-40B4-BE49-F238E27FC236}">
                <a16:creationId xmlns:a16="http://schemas.microsoft.com/office/drawing/2014/main" id="{03F1B4BA-43BB-5F28-AAE9-D5B31B38FA7B}"/>
              </a:ext>
            </a:extLst>
          </p:cNvPr>
          <p:cNvPicPr>
            <a:picLocks noChangeAspect="1"/>
          </p:cNvPicPr>
          <p:nvPr/>
        </p:nvPicPr>
        <p:blipFill rotWithShape="1">
          <a:blip r:embed="rId3"/>
          <a:srcRect l="12954"/>
          <a:stretch/>
        </p:blipFill>
        <p:spPr>
          <a:xfrm>
            <a:off x="1681949" y="3361083"/>
            <a:ext cx="1880653" cy="1356690"/>
          </a:xfrm>
          <a:prstGeom prst="rect">
            <a:avLst/>
          </a:prstGeom>
        </p:spPr>
      </p:pic>
      <p:pic>
        <p:nvPicPr>
          <p:cNvPr id="11" name="Graphic 10">
            <a:extLst>
              <a:ext uri="{FF2B5EF4-FFF2-40B4-BE49-F238E27FC236}">
                <a16:creationId xmlns:a16="http://schemas.microsoft.com/office/drawing/2014/main" id="{195BAFC1-4D66-9636-5765-C41DBDEE13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31960" y="3363178"/>
            <a:ext cx="2709190" cy="1354595"/>
          </a:xfrm>
          <a:prstGeom prst="rect">
            <a:avLst/>
          </a:prstGeom>
        </p:spPr>
      </p:pic>
      <p:pic>
        <p:nvPicPr>
          <p:cNvPr id="13" name="Picture 12">
            <a:extLst>
              <a:ext uri="{FF2B5EF4-FFF2-40B4-BE49-F238E27FC236}">
                <a16:creationId xmlns:a16="http://schemas.microsoft.com/office/drawing/2014/main" id="{BE6B9747-A299-BD47-69F2-8308058F9D07}"/>
              </a:ext>
            </a:extLst>
          </p:cNvPr>
          <p:cNvPicPr>
            <a:picLocks noChangeAspect="1"/>
          </p:cNvPicPr>
          <p:nvPr/>
        </p:nvPicPr>
        <p:blipFill>
          <a:blip r:embed="rId6"/>
          <a:stretch>
            <a:fillRect/>
          </a:stretch>
        </p:blipFill>
        <p:spPr>
          <a:xfrm>
            <a:off x="1652005" y="1523545"/>
            <a:ext cx="2005619" cy="1354412"/>
          </a:xfrm>
          <a:prstGeom prst="rect">
            <a:avLst/>
          </a:prstGeom>
        </p:spPr>
      </p:pic>
      <p:pic>
        <p:nvPicPr>
          <p:cNvPr id="15" name="Picture 14">
            <a:extLst>
              <a:ext uri="{FF2B5EF4-FFF2-40B4-BE49-F238E27FC236}">
                <a16:creationId xmlns:a16="http://schemas.microsoft.com/office/drawing/2014/main" id="{6D683847-1902-BEC6-2A51-25DAD5F4F14F}"/>
              </a:ext>
            </a:extLst>
          </p:cNvPr>
          <p:cNvPicPr>
            <a:picLocks noChangeAspect="1"/>
          </p:cNvPicPr>
          <p:nvPr/>
        </p:nvPicPr>
        <p:blipFill>
          <a:blip r:embed="rId7"/>
          <a:stretch>
            <a:fillRect/>
          </a:stretch>
        </p:blipFill>
        <p:spPr>
          <a:xfrm>
            <a:off x="5031960" y="1503890"/>
            <a:ext cx="2709190" cy="135107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65"/>
                                        </p:tgtEl>
                                        <p:attrNameLst>
                                          <p:attrName>style.visibility</p:attrName>
                                        </p:attrNameLst>
                                      </p:cBhvr>
                                      <p:to>
                                        <p:strVal val="visible"/>
                                      </p:to>
                                    </p:set>
                                    <p:animEffect transition="in" filter="fade">
                                      <p:cBhvr>
                                        <p:cTn id="7" dur="500"/>
                                        <p:tgtEl>
                                          <p:spTgt spid="1265"/>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57"/>
                                        </p:tgtEl>
                                        <p:attrNameLst>
                                          <p:attrName>style.visibility</p:attrName>
                                        </p:attrNameLst>
                                      </p:cBhvr>
                                      <p:to>
                                        <p:strVal val="visible"/>
                                      </p:to>
                                    </p:set>
                                    <p:animEffect transition="in" filter="fade">
                                      <p:cBhvr>
                                        <p:cTn id="13" dur="500"/>
                                        <p:tgtEl>
                                          <p:spTgt spid="1257"/>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7" grpId="0"/>
      <p:bldP spid="1265" grpId="0"/>
      <p:bldP spid="3" grpId="0"/>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55" name="Google Shape;1255;p68"/>
          <p:cNvSpPr txBox="1">
            <a:spLocks noGrp="1"/>
          </p:cNvSpPr>
          <p:nvPr>
            <p:ph type="title"/>
          </p:nvPr>
        </p:nvSpPr>
        <p:spPr>
          <a:xfrm>
            <a:off x="711300" y="208036"/>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Training with dataset of selected factors</a:t>
            </a:r>
            <a:endParaRPr sz="2400" dirty="0"/>
          </a:p>
        </p:txBody>
      </p:sp>
      <p:pic>
        <p:nvPicPr>
          <p:cNvPr id="6" name="Picture 5">
            <a:extLst>
              <a:ext uri="{FF2B5EF4-FFF2-40B4-BE49-F238E27FC236}">
                <a16:creationId xmlns:a16="http://schemas.microsoft.com/office/drawing/2014/main" id="{8420BA41-BA6F-0744-5940-798B21863D91}"/>
              </a:ext>
            </a:extLst>
          </p:cNvPr>
          <p:cNvPicPr>
            <a:picLocks noChangeAspect="1"/>
          </p:cNvPicPr>
          <p:nvPr/>
        </p:nvPicPr>
        <p:blipFill>
          <a:blip r:embed="rId3"/>
          <a:stretch>
            <a:fillRect/>
          </a:stretch>
        </p:blipFill>
        <p:spPr>
          <a:xfrm>
            <a:off x="1013737" y="1076610"/>
            <a:ext cx="7116526" cy="3910679"/>
          </a:xfrm>
          <a:prstGeom prst="rect">
            <a:avLst/>
          </a:prstGeom>
        </p:spPr>
      </p:pic>
      <p:sp>
        <p:nvSpPr>
          <p:cNvPr id="8" name="Rectangle 7">
            <a:extLst>
              <a:ext uri="{FF2B5EF4-FFF2-40B4-BE49-F238E27FC236}">
                <a16:creationId xmlns:a16="http://schemas.microsoft.com/office/drawing/2014/main" id="{0B53E601-559D-F8DB-B685-E0EFB20A45CC}"/>
              </a:ext>
            </a:extLst>
          </p:cNvPr>
          <p:cNvSpPr/>
          <p:nvPr/>
        </p:nvSpPr>
        <p:spPr>
          <a:xfrm>
            <a:off x="6377940" y="1156619"/>
            <a:ext cx="1554480" cy="3689701"/>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358789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55" name="Google Shape;1255;p68"/>
          <p:cNvSpPr txBox="1">
            <a:spLocks noGrp="1"/>
          </p:cNvSpPr>
          <p:nvPr>
            <p:ph type="title"/>
          </p:nvPr>
        </p:nvSpPr>
        <p:spPr>
          <a:xfrm>
            <a:off x="711298" y="270217"/>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Neural network</a:t>
            </a:r>
            <a:endParaRPr dirty="0"/>
          </a:p>
        </p:txBody>
      </p:sp>
      <p:pic>
        <p:nvPicPr>
          <p:cNvPr id="3" name="Picture 2">
            <a:extLst>
              <a:ext uri="{FF2B5EF4-FFF2-40B4-BE49-F238E27FC236}">
                <a16:creationId xmlns:a16="http://schemas.microsoft.com/office/drawing/2014/main" id="{CB0A1C6B-FCE2-BF9F-6BC8-DBE41EC8C4AA}"/>
              </a:ext>
            </a:extLst>
          </p:cNvPr>
          <p:cNvPicPr>
            <a:picLocks noChangeAspect="1"/>
          </p:cNvPicPr>
          <p:nvPr/>
        </p:nvPicPr>
        <p:blipFill>
          <a:blip r:embed="rId3"/>
          <a:stretch>
            <a:fillRect/>
          </a:stretch>
        </p:blipFill>
        <p:spPr>
          <a:xfrm>
            <a:off x="2110590" y="3298375"/>
            <a:ext cx="4922817" cy="1677485"/>
          </a:xfrm>
          <a:prstGeom prst="rect">
            <a:avLst/>
          </a:prstGeom>
        </p:spPr>
      </p:pic>
      <p:pic>
        <p:nvPicPr>
          <p:cNvPr id="9" name="Picture 8">
            <a:extLst>
              <a:ext uri="{FF2B5EF4-FFF2-40B4-BE49-F238E27FC236}">
                <a16:creationId xmlns:a16="http://schemas.microsoft.com/office/drawing/2014/main" id="{E858ACDD-9E9F-17D0-661F-527862B13D6B}"/>
              </a:ext>
            </a:extLst>
          </p:cNvPr>
          <p:cNvPicPr>
            <a:picLocks noChangeAspect="1"/>
          </p:cNvPicPr>
          <p:nvPr/>
        </p:nvPicPr>
        <p:blipFill>
          <a:blip r:embed="rId4"/>
          <a:stretch>
            <a:fillRect/>
          </a:stretch>
        </p:blipFill>
        <p:spPr>
          <a:xfrm>
            <a:off x="2110590" y="941525"/>
            <a:ext cx="4922817" cy="2159634"/>
          </a:xfrm>
          <a:prstGeom prst="rect">
            <a:avLst/>
          </a:prstGeom>
        </p:spPr>
      </p:pic>
    </p:spTree>
    <p:extLst>
      <p:ext uri="{BB962C8B-B14F-4D97-AF65-F5344CB8AC3E}">
        <p14:creationId xmlns:p14="http://schemas.microsoft.com/office/powerpoint/2010/main" val="4054301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55" name="Google Shape;1255;p68"/>
          <p:cNvSpPr txBox="1">
            <a:spLocks noGrp="1"/>
          </p:cNvSpPr>
          <p:nvPr>
            <p:ph type="title"/>
          </p:nvPr>
        </p:nvSpPr>
        <p:spPr>
          <a:xfrm>
            <a:off x="642718" y="354037"/>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Training with dataset of all factors</a:t>
            </a:r>
            <a:endParaRPr sz="2400" dirty="0"/>
          </a:p>
        </p:txBody>
      </p:sp>
      <p:pic>
        <p:nvPicPr>
          <p:cNvPr id="4" name="Picture 3">
            <a:extLst>
              <a:ext uri="{FF2B5EF4-FFF2-40B4-BE49-F238E27FC236}">
                <a16:creationId xmlns:a16="http://schemas.microsoft.com/office/drawing/2014/main" id="{0703BEA4-B660-FC4F-732C-C80F97060427}"/>
              </a:ext>
            </a:extLst>
          </p:cNvPr>
          <p:cNvPicPr>
            <a:picLocks noChangeAspect="1"/>
          </p:cNvPicPr>
          <p:nvPr/>
        </p:nvPicPr>
        <p:blipFill>
          <a:blip r:embed="rId3"/>
          <a:stretch>
            <a:fillRect/>
          </a:stretch>
        </p:blipFill>
        <p:spPr>
          <a:xfrm>
            <a:off x="1131385" y="1059047"/>
            <a:ext cx="6881229" cy="3730416"/>
          </a:xfrm>
          <a:prstGeom prst="rect">
            <a:avLst/>
          </a:prstGeom>
        </p:spPr>
      </p:pic>
      <p:sp>
        <p:nvSpPr>
          <p:cNvPr id="6" name="Oval 5">
            <a:extLst>
              <a:ext uri="{FF2B5EF4-FFF2-40B4-BE49-F238E27FC236}">
                <a16:creationId xmlns:a16="http://schemas.microsoft.com/office/drawing/2014/main" id="{784ADD25-6EF6-1F3C-C946-7085B913D758}"/>
              </a:ext>
            </a:extLst>
          </p:cNvPr>
          <p:cNvSpPr/>
          <p:nvPr/>
        </p:nvSpPr>
        <p:spPr>
          <a:xfrm>
            <a:off x="6835140" y="1082040"/>
            <a:ext cx="533400" cy="25159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Oval 6">
            <a:extLst>
              <a:ext uri="{FF2B5EF4-FFF2-40B4-BE49-F238E27FC236}">
                <a16:creationId xmlns:a16="http://schemas.microsoft.com/office/drawing/2014/main" id="{B9401B2A-8B6F-A334-5E13-B4EBEB5FB439}"/>
              </a:ext>
            </a:extLst>
          </p:cNvPr>
          <p:cNvSpPr/>
          <p:nvPr/>
        </p:nvSpPr>
        <p:spPr>
          <a:xfrm>
            <a:off x="2049780" y="1139123"/>
            <a:ext cx="533400" cy="25159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3602327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2"/>
        <p:cNvGrpSpPr/>
        <p:nvPr/>
      </p:nvGrpSpPr>
      <p:grpSpPr>
        <a:xfrm>
          <a:off x="0" y="0"/>
          <a:ext cx="0" cy="0"/>
          <a:chOff x="0" y="0"/>
          <a:chExt cx="0" cy="0"/>
        </a:xfrm>
      </p:grpSpPr>
      <p:sp>
        <p:nvSpPr>
          <p:cNvPr id="1524" name="Google Shape;1524;p71"/>
          <p:cNvSpPr txBox="1">
            <a:spLocks noGrp="1"/>
          </p:cNvSpPr>
          <p:nvPr>
            <p:ph type="title"/>
          </p:nvPr>
        </p:nvSpPr>
        <p:spPr>
          <a:xfrm>
            <a:off x="711300" y="479661"/>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project OUTCOME</a:t>
            </a:r>
            <a:endParaRPr dirty="0"/>
          </a:p>
        </p:txBody>
      </p:sp>
      <p:sp>
        <p:nvSpPr>
          <p:cNvPr id="1530" name="Google Shape;1530;p71"/>
          <p:cNvSpPr txBox="1"/>
          <p:nvPr/>
        </p:nvSpPr>
        <p:spPr>
          <a:xfrm>
            <a:off x="2502539" y="2287717"/>
            <a:ext cx="5676900" cy="115444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dk1"/>
                </a:solidFill>
                <a:latin typeface="Cairo"/>
                <a:ea typeface="Cairo"/>
                <a:cs typeface="Cairo"/>
                <a:sym typeface="Cairo"/>
              </a:rPr>
              <a:t>A person will have a higher risk of getting diabetes if he/she has bad health conditions or lifestyle habits </a:t>
            </a:r>
          </a:p>
        </p:txBody>
      </p:sp>
      <p:pic>
        <p:nvPicPr>
          <p:cNvPr id="5" name="Picture 4">
            <a:extLst>
              <a:ext uri="{FF2B5EF4-FFF2-40B4-BE49-F238E27FC236}">
                <a16:creationId xmlns:a16="http://schemas.microsoft.com/office/drawing/2014/main" id="{7A27B591-D84D-2026-18F6-F66A910A353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588" l="9764" r="89899">
                        <a14:foregroundMark x1="50168" y1="50000" x2="50168" y2="50000"/>
                        <a14:foregroundMark x1="60606" y1="34706" x2="44444" y2="58235"/>
                        <a14:foregroundMark x1="44444" y1="58235" x2="43434" y2="61176"/>
                        <a14:foregroundMark x1="35354" y1="47059" x2="44781" y2="63529"/>
                        <a14:foregroundMark x1="49495" y1="10000" x2="49495" y2="10000"/>
                        <a14:foregroundMark x1="49158" y1="90588" x2="49158" y2="90588"/>
                      </a14:backgroundRemoval>
                    </a14:imgEffect>
                  </a14:imgLayer>
                </a14:imgProps>
              </a:ext>
            </a:extLst>
          </a:blip>
          <a:stretch>
            <a:fillRect/>
          </a:stretch>
        </p:blipFill>
        <p:spPr>
          <a:xfrm>
            <a:off x="650879" y="2245042"/>
            <a:ext cx="1927860" cy="1103489"/>
          </a:xfrm>
          <a:prstGeom prst="rect">
            <a:avLst/>
          </a:prstGeom>
        </p:spPr>
      </p:pic>
    </p:spTree>
    <p:extLst>
      <p:ext uri="{BB962C8B-B14F-4D97-AF65-F5344CB8AC3E}">
        <p14:creationId xmlns:p14="http://schemas.microsoft.com/office/powerpoint/2010/main" val="2951421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2"/>
        <p:cNvGrpSpPr/>
        <p:nvPr/>
      </p:nvGrpSpPr>
      <p:grpSpPr>
        <a:xfrm>
          <a:off x="0" y="0"/>
          <a:ext cx="0" cy="0"/>
          <a:chOff x="0" y="0"/>
          <a:chExt cx="0" cy="0"/>
        </a:xfrm>
      </p:grpSpPr>
      <p:sp>
        <p:nvSpPr>
          <p:cNvPr id="1524" name="Google Shape;1524;p71"/>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LEARNING OUTCOME</a:t>
            </a:r>
            <a:endParaRPr dirty="0"/>
          </a:p>
        </p:txBody>
      </p:sp>
      <p:sp>
        <p:nvSpPr>
          <p:cNvPr id="1529" name="Google Shape;1529;p71"/>
          <p:cNvSpPr txBox="1"/>
          <p:nvPr/>
        </p:nvSpPr>
        <p:spPr>
          <a:xfrm>
            <a:off x="1059180" y="1249757"/>
            <a:ext cx="5678299" cy="31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a:solidFill>
                  <a:schemeClr val="dk2"/>
                </a:solidFill>
                <a:latin typeface="Bungee"/>
                <a:ea typeface="Bungee"/>
                <a:cs typeface="Bungee"/>
                <a:sym typeface="Bungee"/>
              </a:rPr>
              <a:t>FEATURE SELECTION METHOD</a:t>
            </a:r>
            <a:endParaRPr sz="2500" dirty="0">
              <a:solidFill>
                <a:schemeClr val="dk2"/>
              </a:solidFill>
              <a:latin typeface="Bungee"/>
              <a:ea typeface="Bungee"/>
              <a:cs typeface="Bungee"/>
              <a:sym typeface="Bungee"/>
            </a:endParaRPr>
          </a:p>
        </p:txBody>
      </p:sp>
      <p:sp>
        <p:nvSpPr>
          <p:cNvPr id="1530" name="Google Shape;1530;p71"/>
          <p:cNvSpPr txBox="1"/>
          <p:nvPr/>
        </p:nvSpPr>
        <p:spPr>
          <a:xfrm>
            <a:off x="1059180" y="1581230"/>
            <a:ext cx="5256761" cy="63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1"/>
                </a:solidFill>
                <a:latin typeface="Cairo"/>
                <a:ea typeface="Cairo"/>
                <a:cs typeface="Cairo"/>
                <a:sym typeface="Cairo"/>
              </a:rPr>
              <a:t>Using Chi-squared test to obtain Cramer’s V value </a:t>
            </a:r>
          </a:p>
        </p:txBody>
      </p:sp>
      <p:sp>
        <p:nvSpPr>
          <p:cNvPr id="1531" name="Google Shape;1531;p71"/>
          <p:cNvSpPr txBox="1"/>
          <p:nvPr/>
        </p:nvSpPr>
        <p:spPr>
          <a:xfrm>
            <a:off x="1059180" y="2416350"/>
            <a:ext cx="6679766" cy="31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a:solidFill>
                  <a:schemeClr val="dk2"/>
                </a:solidFill>
                <a:latin typeface="Bungee"/>
                <a:ea typeface="Bungee"/>
                <a:cs typeface="Bungee"/>
                <a:sym typeface="Bungee"/>
              </a:rPr>
              <a:t>New machine learning functions</a:t>
            </a:r>
            <a:endParaRPr sz="2500" dirty="0">
              <a:solidFill>
                <a:schemeClr val="dk2"/>
              </a:solidFill>
              <a:latin typeface="Bungee"/>
              <a:ea typeface="Bungee"/>
              <a:cs typeface="Bungee"/>
              <a:sym typeface="Bungee"/>
            </a:endParaRPr>
          </a:p>
        </p:txBody>
      </p:sp>
      <p:sp>
        <p:nvSpPr>
          <p:cNvPr id="1532" name="Google Shape;1532;p71"/>
          <p:cNvSpPr txBox="1"/>
          <p:nvPr/>
        </p:nvSpPr>
        <p:spPr>
          <a:xfrm>
            <a:off x="1059180" y="2727150"/>
            <a:ext cx="2456100" cy="6342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Clr>
                <a:schemeClr val="accent5"/>
              </a:buClr>
              <a:buFontTx/>
              <a:buChar char="-"/>
            </a:pPr>
            <a:r>
              <a:rPr lang="en" sz="1600" dirty="0">
                <a:solidFill>
                  <a:schemeClr val="dk1"/>
                </a:solidFill>
                <a:latin typeface="Cairo"/>
                <a:ea typeface="Cairo"/>
                <a:cs typeface="Cairo"/>
                <a:sym typeface="Cairo"/>
              </a:rPr>
              <a:t>Random forest</a:t>
            </a:r>
          </a:p>
          <a:p>
            <a:pPr marL="285750" lvl="0" indent="-285750" algn="l" rtl="0">
              <a:spcBef>
                <a:spcPts val="0"/>
              </a:spcBef>
              <a:spcAft>
                <a:spcPts val="0"/>
              </a:spcAft>
              <a:buClr>
                <a:schemeClr val="accent5"/>
              </a:buClr>
              <a:buFontTx/>
              <a:buChar char="-"/>
            </a:pPr>
            <a:r>
              <a:rPr lang="en" sz="1600" dirty="0">
                <a:solidFill>
                  <a:schemeClr val="dk1"/>
                </a:solidFill>
                <a:latin typeface="Cairo"/>
                <a:ea typeface="Cairo"/>
                <a:cs typeface="Cairo"/>
                <a:sym typeface="Cairo"/>
              </a:rPr>
              <a:t>K-nearest neighbours</a:t>
            </a:r>
          </a:p>
          <a:p>
            <a:pPr marL="285750" lvl="0" indent="-285750" algn="l" rtl="0">
              <a:spcBef>
                <a:spcPts val="0"/>
              </a:spcBef>
              <a:spcAft>
                <a:spcPts val="0"/>
              </a:spcAft>
              <a:buClr>
                <a:schemeClr val="accent5"/>
              </a:buClr>
              <a:buFontTx/>
              <a:buChar char="-"/>
            </a:pPr>
            <a:r>
              <a:rPr lang="en" sz="1600" dirty="0">
                <a:solidFill>
                  <a:schemeClr val="dk1"/>
                </a:solidFill>
                <a:latin typeface="Cairo"/>
                <a:ea typeface="Cairo"/>
                <a:cs typeface="Cairo"/>
                <a:sym typeface="Cairo"/>
              </a:rPr>
              <a:t>Neural network</a:t>
            </a:r>
            <a:endParaRPr sz="1600" dirty="0">
              <a:solidFill>
                <a:schemeClr val="dk1"/>
              </a:solidFill>
              <a:latin typeface="Cairo"/>
              <a:ea typeface="Cairo"/>
              <a:cs typeface="Cairo"/>
              <a:sym typeface="Cair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2"/>
        <p:cNvGrpSpPr/>
        <p:nvPr/>
      </p:nvGrpSpPr>
      <p:grpSpPr>
        <a:xfrm>
          <a:off x="0" y="0"/>
          <a:ext cx="0" cy="0"/>
          <a:chOff x="0" y="0"/>
          <a:chExt cx="0" cy="0"/>
        </a:xfrm>
      </p:grpSpPr>
      <p:sp>
        <p:nvSpPr>
          <p:cNvPr id="1524" name="Google Shape;1524;p71"/>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MY" dirty="0"/>
              <a:t>D</a:t>
            </a:r>
            <a:r>
              <a:rPr lang="en" dirty="0"/>
              <a:t>ata driven insights &amp; recommendations</a:t>
            </a:r>
            <a:endParaRPr dirty="0"/>
          </a:p>
        </p:txBody>
      </p:sp>
      <p:sp>
        <p:nvSpPr>
          <p:cNvPr id="1530" name="Google Shape;1530;p71"/>
          <p:cNvSpPr txBox="1"/>
          <p:nvPr/>
        </p:nvSpPr>
        <p:spPr>
          <a:xfrm>
            <a:off x="1005840" y="1588850"/>
            <a:ext cx="6987540" cy="63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1"/>
                </a:solidFill>
                <a:latin typeface="Cairo"/>
                <a:ea typeface="Cairo"/>
                <a:cs typeface="Cairo"/>
                <a:sym typeface="Cairo"/>
              </a:rPr>
              <a:t>Using neural network, we could conclude that one has to be wary of getting diabetes if the person has some of the following traits </a:t>
            </a:r>
          </a:p>
        </p:txBody>
      </p:sp>
      <p:sp>
        <p:nvSpPr>
          <p:cNvPr id="1532" name="Google Shape;1532;p71"/>
          <p:cNvSpPr txBox="1"/>
          <p:nvPr/>
        </p:nvSpPr>
        <p:spPr>
          <a:xfrm>
            <a:off x="1104900" y="2223050"/>
            <a:ext cx="6934200" cy="281259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Clr>
                <a:schemeClr val="accent6"/>
              </a:buClr>
              <a:buFontTx/>
              <a:buChar char="-"/>
            </a:pPr>
            <a:r>
              <a:rPr lang="en-US" sz="1600" dirty="0">
                <a:solidFill>
                  <a:schemeClr val="accent6"/>
                </a:solidFill>
                <a:latin typeface="Cairo"/>
                <a:ea typeface="Cairo"/>
                <a:cs typeface="Cairo"/>
                <a:sym typeface="Cairo"/>
              </a:rPr>
              <a:t>high blood pressure </a:t>
            </a:r>
          </a:p>
          <a:p>
            <a:pPr marL="285750" lvl="0" indent="-285750" algn="l" rtl="0">
              <a:spcBef>
                <a:spcPts val="0"/>
              </a:spcBef>
              <a:spcAft>
                <a:spcPts val="0"/>
              </a:spcAft>
              <a:buClr>
                <a:schemeClr val="accent6"/>
              </a:buClr>
              <a:buFontTx/>
              <a:buChar char="-"/>
            </a:pPr>
            <a:r>
              <a:rPr lang="en-US" sz="1600" dirty="0">
                <a:solidFill>
                  <a:schemeClr val="accent6"/>
                </a:solidFill>
                <a:latin typeface="Cairo"/>
                <a:ea typeface="Cairo"/>
                <a:cs typeface="Cairo"/>
                <a:sym typeface="Cairo"/>
              </a:rPr>
              <a:t>high cholesterol level</a:t>
            </a:r>
          </a:p>
          <a:p>
            <a:pPr marL="285750" lvl="0" indent="-285750" algn="l" rtl="0">
              <a:spcBef>
                <a:spcPts val="0"/>
              </a:spcBef>
              <a:spcAft>
                <a:spcPts val="0"/>
              </a:spcAft>
              <a:buClr>
                <a:schemeClr val="accent6"/>
              </a:buClr>
              <a:buFontTx/>
              <a:buChar char="-"/>
            </a:pPr>
            <a:r>
              <a:rPr lang="en-US" sz="1600" dirty="0">
                <a:solidFill>
                  <a:schemeClr val="accent6"/>
                </a:solidFill>
                <a:latin typeface="Cairo"/>
                <a:ea typeface="Cairo"/>
                <a:cs typeface="Cairo"/>
                <a:sym typeface="Cairo"/>
              </a:rPr>
              <a:t>high BMI</a:t>
            </a:r>
          </a:p>
          <a:p>
            <a:pPr marL="285750" lvl="0" indent="-285750" algn="l" rtl="0">
              <a:spcBef>
                <a:spcPts val="0"/>
              </a:spcBef>
              <a:spcAft>
                <a:spcPts val="0"/>
              </a:spcAft>
              <a:buClr>
                <a:schemeClr val="accent6"/>
              </a:buClr>
              <a:buFontTx/>
              <a:buChar char="-"/>
            </a:pPr>
            <a:r>
              <a:rPr lang="en-US" sz="1600" dirty="0">
                <a:solidFill>
                  <a:schemeClr val="accent6"/>
                </a:solidFill>
                <a:latin typeface="Cairo"/>
                <a:ea typeface="Cairo"/>
                <a:cs typeface="Cairo"/>
                <a:sym typeface="Cairo"/>
              </a:rPr>
              <a:t>worse general health</a:t>
            </a:r>
          </a:p>
          <a:p>
            <a:pPr marL="285750" lvl="0" indent="-285750" algn="l" rtl="0">
              <a:spcBef>
                <a:spcPts val="0"/>
              </a:spcBef>
              <a:spcAft>
                <a:spcPts val="0"/>
              </a:spcAft>
              <a:buClr>
                <a:schemeClr val="accent6"/>
              </a:buClr>
              <a:buFontTx/>
              <a:buChar char="-"/>
            </a:pPr>
            <a:r>
              <a:rPr lang="en-US" sz="1600" dirty="0">
                <a:solidFill>
                  <a:schemeClr val="accent6"/>
                </a:solidFill>
                <a:latin typeface="Cairo"/>
                <a:ea typeface="Cairo"/>
                <a:cs typeface="Cairo"/>
                <a:sym typeface="Cairo"/>
              </a:rPr>
              <a:t>worse state of physical health in the past 30 days </a:t>
            </a:r>
          </a:p>
          <a:p>
            <a:pPr marL="285750" lvl="0" indent="-285750" algn="l" rtl="0">
              <a:spcBef>
                <a:spcPts val="0"/>
              </a:spcBef>
              <a:spcAft>
                <a:spcPts val="0"/>
              </a:spcAft>
              <a:buClr>
                <a:schemeClr val="accent6"/>
              </a:buClr>
              <a:buFontTx/>
              <a:buChar char="-"/>
            </a:pPr>
            <a:r>
              <a:rPr lang="en-US" sz="1600" dirty="0">
                <a:solidFill>
                  <a:schemeClr val="accent6"/>
                </a:solidFill>
                <a:latin typeface="Cairo"/>
                <a:ea typeface="Cairo"/>
                <a:cs typeface="Cairo"/>
                <a:sym typeface="Cairo"/>
              </a:rPr>
              <a:t>high difficulty in walking or climbing stairs </a:t>
            </a:r>
          </a:p>
          <a:p>
            <a:pPr marL="285750" lvl="0" indent="-285750" algn="l" rtl="0">
              <a:spcBef>
                <a:spcPts val="0"/>
              </a:spcBef>
              <a:spcAft>
                <a:spcPts val="0"/>
              </a:spcAft>
              <a:buClr>
                <a:schemeClr val="accent6"/>
              </a:buClr>
              <a:buFontTx/>
              <a:buChar char="-"/>
            </a:pPr>
            <a:r>
              <a:rPr lang="en-US" sz="1600" dirty="0">
                <a:solidFill>
                  <a:schemeClr val="accent6"/>
                </a:solidFill>
                <a:latin typeface="Cairo"/>
                <a:ea typeface="Cairo"/>
                <a:cs typeface="Cairo"/>
                <a:sym typeface="Cairo"/>
              </a:rPr>
              <a:t>older age </a:t>
            </a:r>
          </a:p>
          <a:p>
            <a:pPr marL="285750" lvl="0" indent="-285750" algn="l" rtl="0">
              <a:spcBef>
                <a:spcPts val="0"/>
              </a:spcBef>
              <a:spcAft>
                <a:spcPts val="0"/>
              </a:spcAft>
              <a:buClr>
                <a:schemeClr val="accent6"/>
              </a:buClr>
              <a:buFontTx/>
              <a:buChar char="-"/>
            </a:pPr>
            <a:r>
              <a:rPr lang="en-US" sz="1600" dirty="0">
                <a:solidFill>
                  <a:schemeClr val="accent6"/>
                </a:solidFill>
                <a:latin typeface="Cairo"/>
                <a:ea typeface="Cairo"/>
                <a:cs typeface="Cairo"/>
                <a:sym typeface="Cairo"/>
              </a:rPr>
              <a:t>lower income </a:t>
            </a:r>
          </a:p>
          <a:p>
            <a:pPr marL="285750" lvl="0" indent="-285750" algn="l" rtl="0">
              <a:spcBef>
                <a:spcPts val="0"/>
              </a:spcBef>
              <a:spcAft>
                <a:spcPts val="0"/>
              </a:spcAft>
              <a:buClr>
                <a:schemeClr val="accent6"/>
              </a:buClr>
              <a:buFontTx/>
              <a:buChar char="-"/>
            </a:pPr>
            <a:r>
              <a:rPr lang="en-US" sz="1600" dirty="0">
                <a:solidFill>
                  <a:schemeClr val="accent6"/>
                </a:solidFill>
                <a:latin typeface="Cairo"/>
                <a:ea typeface="Cairo"/>
                <a:cs typeface="Cairo"/>
                <a:sym typeface="Cairo"/>
              </a:rPr>
              <a:t>having coronary heart disease (CHD) or myocardial infarction (MI)</a:t>
            </a:r>
            <a:endParaRPr sz="1600" dirty="0">
              <a:solidFill>
                <a:schemeClr val="accent6"/>
              </a:solidFill>
              <a:latin typeface="Cairo"/>
              <a:ea typeface="Cairo"/>
              <a:cs typeface="Cairo"/>
              <a:sym typeface="Cairo"/>
            </a:endParaRPr>
          </a:p>
        </p:txBody>
      </p:sp>
    </p:spTree>
    <p:extLst>
      <p:ext uri="{BB962C8B-B14F-4D97-AF65-F5344CB8AC3E}">
        <p14:creationId xmlns:p14="http://schemas.microsoft.com/office/powerpoint/2010/main" val="2252120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2"/>
        <p:cNvGrpSpPr/>
        <p:nvPr/>
      </p:nvGrpSpPr>
      <p:grpSpPr>
        <a:xfrm>
          <a:off x="0" y="0"/>
          <a:ext cx="0" cy="0"/>
          <a:chOff x="0" y="0"/>
          <a:chExt cx="0" cy="0"/>
        </a:xfrm>
      </p:grpSpPr>
      <p:sp>
        <p:nvSpPr>
          <p:cNvPr id="1524" name="Google Shape;1524;p71"/>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MY" dirty="0"/>
              <a:t>D</a:t>
            </a:r>
            <a:r>
              <a:rPr lang="en" dirty="0"/>
              <a:t>ata driven insights &amp; recommendations</a:t>
            </a:r>
            <a:endParaRPr dirty="0"/>
          </a:p>
        </p:txBody>
      </p:sp>
      <p:sp>
        <p:nvSpPr>
          <p:cNvPr id="2" name="Google Shape;1530;p71">
            <a:extLst>
              <a:ext uri="{FF2B5EF4-FFF2-40B4-BE49-F238E27FC236}">
                <a16:creationId xmlns:a16="http://schemas.microsoft.com/office/drawing/2014/main" id="{E6A6C1AD-16CD-BAEC-1EC9-871BD4B320E5}"/>
              </a:ext>
            </a:extLst>
          </p:cNvPr>
          <p:cNvSpPr txBox="1"/>
          <p:nvPr/>
        </p:nvSpPr>
        <p:spPr>
          <a:xfrm>
            <a:off x="1078230" y="1648735"/>
            <a:ext cx="6987540" cy="63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1"/>
                </a:solidFill>
                <a:latin typeface="Cairo"/>
                <a:ea typeface="Cairo"/>
                <a:cs typeface="Cairo"/>
                <a:sym typeface="Cairo"/>
              </a:rPr>
              <a:t>Model training with all factors shows that lifestyle factors collectively have a strong relationship with diabetes </a:t>
            </a:r>
          </a:p>
          <a:p>
            <a:pPr marL="0" lvl="0" indent="0" algn="l" rtl="0">
              <a:spcBef>
                <a:spcPts val="0"/>
              </a:spcBef>
              <a:spcAft>
                <a:spcPts val="0"/>
              </a:spcAft>
              <a:buNone/>
            </a:pPr>
            <a:endParaRPr lang="en-US" sz="1600" dirty="0">
              <a:solidFill>
                <a:schemeClr val="dk1"/>
              </a:solidFill>
              <a:latin typeface="Cairo"/>
              <a:ea typeface="Cairo"/>
              <a:cs typeface="Cairo"/>
              <a:sym typeface="Cairo"/>
            </a:endParaRPr>
          </a:p>
          <a:p>
            <a:pPr marL="285750" lvl="0" indent="-285750" algn="l" rtl="0">
              <a:spcBef>
                <a:spcPts val="0"/>
              </a:spcBef>
              <a:spcAft>
                <a:spcPts val="0"/>
              </a:spcAft>
              <a:buClr>
                <a:schemeClr val="accent6"/>
              </a:buClr>
              <a:buFontTx/>
              <a:buChar char="-"/>
            </a:pPr>
            <a:r>
              <a:rPr lang="en-US" sz="1600" dirty="0">
                <a:solidFill>
                  <a:schemeClr val="dk1"/>
                </a:solidFill>
                <a:latin typeface="Cairo"/>
                <a:ea typeface="Cairo"/>
                <a:cs typeface="Cairo"/>
                <a:sym typeface="Cairo"/>
              </a:rPr>
              <a:t>Highly recommended to maintain a healthy lifestyle in our journey of preventing diabetes</a:t>
            </a:r>
          </a:p>
          <a:p>
            <a:pPr lvl="0" algn="l" rtl="0">
              <a:spcBef>
                <a:spcPts val="0"/>
              </a:spcBef>
              <a:spcAft>
                <a:spcPts val="0"/>
              </a:spcAft>
            </a:pPr>
            <a:r>
              <a:rPr lang="en-US" sz="1600" dirty="0">
                <a:solidFill>
                  <a:schemeClr val="dk1"/>
                </a:solidFill>
                <a:latin typeface="Cairo"/>
                <a:ea typeface="Cairo"/>
                <a:cs typeface="Cairo"/>
                <a:sym typeface="Cairo"/>
              </a:rPr>
              <a:t> </a:t>
            </a:r>
          </a:p>
          <a:p>
            <a:pPr marL="0" lvl="0" indent="0" algn="l" rtl="0">
              <a:spcBef>
                <a:spcPts val="0"/>
              </a:spcBef>
              <a:spcAft>
                <a:spcPts val="0"/>
              </a:spcAft>
              <a:buNone/>
            </a:pPr>
            <a:endParaRPr lang="en-US" sz="1600" dirty="0">
              <a:solidFill>
                <a:schemeClr val="dk1"/>
              </a:solidFill>
              <a:latin typeface="Cairo"/>
              <a:ea typeface="Cairo"/>
              <a:cs typeface="Cairo"/>
              <a:sym typeface="Cairo"/>
            </a:endParaRPr>
          </a:p>
        </p:txBody>
      </p:sp>
    </p:spTree>
    <p:extLst>
      <p:ext uri="{BB962C8B-B14F-4D97-AF65-F5344CB8AC3E}">
        <p14:creationId xmlns:p14="http://schemas.microsoft.com/office/powerpoint/2010/main" val="4257045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sp>
        <p:nvSpPr>
          <p:cNvPr id="975" name="Google Shape;975;p64"/>
          <p:cNvSpPr txBox="1">
            <a:spLocks noGrp="1"/>
          </p:cNvSpPr>
          <p:nvPr>
            <p:ph type="title"/>
          </p:nvPr>
        </p:nvSpPr>
        <p:spPr>
          <a:xfrm>
            <a:off x="2747790" y="1816513"/>
            <a:ext cx="3748529" cy="143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MY" sz="5400" dirty="0"/>
              <a:t>T</a:t>
            </a:r>
            <a:r>
              <a:rPr lang="en" sz="5400" dirty="0"/>
              <a:t>hank you!</a:t>
            </a:r>
            <a:endParaRPr sz="5400" dirty="0">
              <a:solidFill>
                <a:schemeClr val="dk2"/>
              </a:solidFill>
            </a:endParaRPr>
          </a:p>
        </p:txBody>
      </p:sp>
      <p:sp>
        <p:nvSpPr>
          <p:cNvPr id="1134" name="Google Shape;1134;p64"/>
          <p:cNvSpPr/>
          <p:nvPr/>
        </p:nvSpPr>
        <p:spPr>
          <a:xfrm>
            <a:off x="8203299" y="43387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5" name="Google Shape;1135;p64"/>
          <p:cNvGrpSpPr/>
          <p:nvPr/>
        </p:nvGrpSpPr>
        <p:grpSpPr>
          <a:xfrm>
            <a:off x="7903223" y="1550975"/>
            <a:ext cx="357775" cy="295791"/>
            <a:chOff x="-783927" y="2108838"/>
            <a:chExt cx="357775" cy="295791"/>
          </a:xfrm>
        </p:grpSpPr>
        <p:sp>
          <p:nvSpPr>
            <p:cNvPr id="1136" name="Google Shape;1136;p64"/>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64"/>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8" name="Google Shape;1138;p64"/>
          <p:cNvSpPr/>
          <p:nvPr/>
        </p:nvSpPr>
        <p:spPr>
          <a:xfrm>
            <a:off x="4456925" y="423442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9" name="Google Shape;1139;p64"/>
          <p:cNvGrpSpPr/>
          <p:nvPr/>
        </p:nvGrpSpPr>
        <p:grpSpPr>
          <a:xfrm rot="9651258">
            <a:off x="4835527" y="350969"/>
            <a:ext cx="643548" cy="377045"/>
            <a:chOff x="-1131628" y="1250953"/>
            <a:chExt cx="695437" cy="407447"/>
          </a:xfrm>
        </p:grpSpPr>
        <p:sp>
          <p:nvSpPr>
            <p:cNvPr id="1140" name="Google Shape;1140;p64"/>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64"/>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64"/>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4640;p118">
            <a:extLst>
              <a:ext uri="{FF2B5EF4-FFF2-40B4-BE49-F238E27FC236}">
                <a16:creationId xmlns:a16="http://schemas.microsoft.com/office/drawing/2014/main" id="{685631A9-A12A-0082-F487-7801DB61BE30}"/>
              </a:ext>
            </a:extLst>
          </p:cNvPr>
          <p:cNvGrpSpPr/>
          <p:nvPr/>
        </p:nvGrpSpPr>
        <p:grpSpPr>
          <a:xfrm rot="1083497">
            <a:off x="1250954" y="2119426"/>
            <a:ext cx="1361691" cy="1675062"/>
            <a:chOff x="-6040512" y="733529"/>
            <a:chExt cx="1401404" cy="1723744"/>
          </a:xfrm>
        </p:grpSpPr>
        <p:sp>
          <p:nvSpPr>
            <p:cNvPr id="7" name="Google Shape;4641;p118">
              <a:extLst>
                <a:ext uri="{FF2B5EF4-FFF2-40B4-BE49-F238E27FC236}">
                  <a16:creationId xmlns:a16="http://schemas.microsoft.com/office/drawing/2014/main" id="{76CA8119-4633-1F68-38A2-3CDC00D044C9}"/>
                </a:ext>
              </a:extLst>
            </p:cNvPr>
            <p:cNvSpPr/>
            <p:nvPr/>
          </p:nvSpPr>
          <p:spPr>
            <a:xfrm>
              <a:off x="-5035046" y="1440650"/>
              <a:ext cx="28404" cy="21198"/>
            </a:xfrm>
            <a:custGeom>
              <a:avLst/>
              <a:gdLst/>
              <a:ahLst/>
              <a:cxnLst/>
              <a:rect l="l" t="t" r="r" b="b"/>
              <a:pathLst>
                <a:path w="812" h="606" extrusionOk="0">
                  <a:moveTo>
                    <a:pt x="444" y="0"/>
                  </a:moveTo>
                  <a:cubicBezTo>
                    <a:pt x="0" y="32"/>
                    <a:pt x="69" y="606"/>
                    <a:pt x="305" y="606"/>
                  </a:cubicBezTo>
                  <a:cubicBezTo>
                    <a:pt x="318" y="606"/>
                    <a:pt x="331" y="604"/>
                    <a:pt x="344" y="601"/>
                  </a:cubicBezTo>
                  <a:cubicBezTo>
                    <a:pt x="511" y="601"/>
                    <a:pt x="811" y="67"/>
                    <a:pt x="511"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642;p118">
              <a:extLst>
                <a:ext uri="{FF2B5EF4-FFF2-40B4-BE49-F238E27FC236}">
                  <a16:creationId xmlns:a16="http://schemas.microsoft.com/office/drawing/2014/main" id="{5846D20C-A5AF-8011-7825-2BC2DE74486B}"/>
                </a:ext>
              </a:extLst>
            </p:cNvPr>
            <p:cNvSpPr/>
            <p:nvPr/>
          </p:nvSpPr>
          <p:spPr>
            <a:xfrm>
              <a:off x="-4985690" y="1246966"/>
              <a:ext cx="59536" cy="38513"/>
            </a:xfrm>
            <a:custGeom>
              <a:avLst/>
              <a:gdLst/>
              <a:ahLst/>
              <a:cxnLst/>
              <a:rect l="l" t="t" r="r" b="b"/>
              <a:pathLst>
                <a:path w="1702" h="1101" extrusionOk="0">
                  <a:moveTo>
                    <a:pt x="734" y="0"/>
                  </a:moveTo>
                  <a:cubicBezTo>
                    <a:pt x="467" y="34"/>
                    <a:pt x="0" y="467"/>
                    <a:pt x="267" y="867"/>
                  </a:cubicBezTo>
                  <a:cubicBezTo>
                    <a:pt x="334" y="1001"/>
                    <a:pt x="501" y="1101"/>
                    <a:pt x="668" y="1101"/>
                  </a:cubicBezTo>
                  <a:cubicBezTo>
                    <a:pt x="901" y="1068"/>
                    <a:pt x="1168" y="1001"/>
                    <a:pt x="1401" y="934"/>
                  </a:cubicBezTo>
                  <a:cubicBezTo>
                    <a:pt x="1702" y="867"/>
                    <a:pt x="1635" y="434"/>
                    <a:pt x="1468" y="200"/>
                  </a:cubicBezTo>
                  <a:cubicBezTo>
                    <a:pt x="1368" y="67"/>
                    <a:pt x="1201" y="0"/>
                    <a:pt x="1068"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643;p118">
              <a:extLst>
                <a:ext uri="{FF2B5EF4-FFF2-40B4-BE49-F238E27FC236}">
                  <a16:creationId xmlns:a16="http://schemas.microsoft.com/office/drawing/2014/main" id="{FCE7AC01-AED7-4E28-7D3D-0AC065B50E79}"/>
                </a:ext>
              </a:extLst>
            </p:cNvPr>
            <p:cNvSpPr/>
            <p:nvPr/>
          </p:nvSpPr>
          <p:spPr>
            <a:xfrm>
              <a:off x="-5170034" y="1329798"/>
              <a:ext cx="135373" cy="84057"/>
            </a:xfrm>
            <a:custGeom>
              <a:avLst/>
              <a:gdLst/>
              <a:ahLst/>
              <a:cxnLst/>
              <a:rect l="l" t="t" r="r" b="b"/>
              <a:pathLst>
                <a:path w="3870" h="2403" extrusionOk="0">
                  <a:moveTo>
                    <a:pt x="1234" y="1"/>
                  </a:moveTo>
                  <a:cubicBezTo>
                    <a:pt x="934" y="1"/>
                    <a:pt x="701" y="201"/>
                    <a:pt x="701" y="501"/>
                  </a:cubicBezTo>
                  <a:cubicBezTo>
                    <a:pt x="667" y="935"/>
                    <a:pt x="434" y="834"/>
                    <a:pt x="567" y="1235"/>
                  </a:cubicBezTo>
                  <a:cubicBezTo>
                    <a:pt x="667" y="1668"/>
                    <a:pt x="0" y="1768"/>
                    <a:pt x="100" y="1969"/>
                  </a:cubicBezTo>
                  <a:cubicBezTo>
                    <a:pt x="100" y="2035"/>
                    <a:pt x="133" y="2069"/>
                    <a:pt x="200" y="2069"/>
                  </a:cubicBezTo>
                  <a:cubicBezTo>
                    <a:pt x="211" y="2072"/>
                    <a:pt x="224" y="2074"/>
                    <a:pt x="239" y="2074"/>
                  </a:cubicBezTo>
                  <a:cubicBezTo>
                    <a:pt x="359" y="2074"/>
                    <a:pt x="589" y="1969"/>
                    <a:pt x="767" y="1969"/>
                  </a:cubicBezTo>
                  <a:cubicBezTo>
                    <a:pt x="1067" y="1969"/>
                    <a:pt x="701" y="2369"/>
                    <a:pt x="1067" y="2402"/>
                  </a:cubicBezTo>
                  <a:cubicBezTo>
                    <a:pt x="1434" y="2369"/>
                    <a:pt x="1768" y="2169"/>
                    <a:pt x="2001" y="1902"/>
                  </a:cubicBezTo>
                  <a:cubicBezTo>
                    <a:pt x="2068" y="1768"/>
                    <a:pt x="2202" y="1702"/>
                    <a:pt x="2368" y="1702"/>
                  </a:cubicBezTo>
                  <a:cubicBezTo>
                    <a:pt x="2468" y="1735"/>
                    <a:pt x="2602" y="1768"/>
                    <a:pt x="2702" y="1869"/>
                  </a:cubicBezTo>
                  <a:cubicBezTo>
                    <a:pt x="2902" y="2002"/>
                    <a:pt x="3136" y="2069"/>
                    <a:pt x="3369" y="2069"/>
                  </a:cubicBezTo>
                  <a:cubicBezTo>
                    <a:pt x="3603" y="2069"/>
                    <a:pt x="3803" y="2002"/>
                    <a:pt x="3836" y="1902"/>
                  </a:cubicBezTo>
                  <a:cubicBezTo>
                    <a:pt x="3869" y="1635"/>
                    <a:pt x="3036" y="1535"/>
                    <a:pt x="3069" y="1268"/>
                  </a:cubicBezTo>
                  <a:cubicBezTo>
                    <a:pt x="3136" y="1001"/>
                    <a:pt x="2268" y="801"/>
                    <a:pt x="2001" y="634"/>
                  </a:cubicBezTo>
                  <a:cubicBezTo>
                    <a:pt x="1735" y="468"/>
                    <a:pt x="1301" y="401"/>
                    <a:pt x="1301" y="134"/>
                  </a:cubicBezTo>
                  <a:cubicBezTo>
                    <a:pt x="1334" y="67"/>
                    <a:pt x="1268" y="1"/>
                    <a:pt x="1234"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644;p118">
              <a:extLst>
                <a:ext uri="{FF2B5EF4-FFF2-40B4-BE49-F238E27FC236}">
                  <a16:creationId xmlns:a16="http://schemas.microsoft.com/office/drawing/2014/main" id="{D032DB5A-85E1-5A3D-4BEF-2CA905517795}"/>
                </a:ext>
              </a:extLst>
            </p:cNvPr>
            <p:cNvSpPr/>
            <p:nvPr/>
          </p:nvSpPr>
          <p:spPr>
            <a:xfrm>
              <a:off x="-5111198" y="1419592"/>
              <a:ext cx="48377" cy="24801"/>
            </a:xfrm>
            <a:custGeom>
              <a:avLst/>
              <a:gdLst/>
              <a:ahLst/>
              <a:cxnLst/>
              <a:rect l="l" t="t" r="r" b="b"/>
              <a:pathLst>
                <a:path w="1383" h="709" extrusionOk="0">
                  <a:moveTo>
                    <a:pt x="1218" y="0"/>
                  </a:moveTo>
                  <a:cubicBezTo>
                    <a:pt x="884" y="0"/>
                    <a:pt x="1" y="412"/>
                    <a:pt x="386" y="669"/>
                  </a:cubicBezTo>
                  <a:cubicBezTo>
                    <a:pt x="420" y="703"/>
                    <a:pt x="486" y="703"/>
                    <a:pt x="553" y="703"/>
                  </a:cubicBezTo>
                  <a:cubicBezTo>
                    <a:pt x="574" y="706"/>
                    <a:pt x="596" y="708"/>
                    <a:pt x="618" y="708"/>
                  </a:cubicBezTo>
                  <a:cubicBezTo>
                    <a:pt x="973" y="708"/>
                    <a:pt x="1383" y="226"/>
                    <a:pt x="1320" y="69"/>
                  </a:cubicBezTo>
                  <a:cubicBezTo>
                    <a:pt x="1320" y="35"/>
                    <a:pt x="1287" y="2"/>
                    <a:pt x="1253" y="2"/>
                  </a:cubicBezTo>
                  <a:cubicBezTo>
                    <a:pt x="1242" y="1"/>
                    <a:pt x="1231" y="0"/>
                    <a:pt x="1218"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645;p118">
              <a:extLst>
                <a:ext uri="{FF2B5EF4-FFF2-40B4-BE49-F238E27FC236}">
                  <a16:creationId xmlns:a16="http://schemas.microsoft.com/office/drawing/2014/main" id="{8AB1F957-AA97-ED72-647D-393B9FDB0BF2}"/>
                </a:ext>
              </a:extLst>
            </p:cNvPr>
            <p:cNvSpPr/>
            <p:nvPr/>
          </p:nvSpPr>
          <p:spPr>
            <a:xfrm>
              <a:off x="-6040512" y="972128"/>
              <a:ext cx="1401404" cy="1485146"/>
            </a:xfrm>
            <a:custGeom>
              <a:avLst/>
              <a:gdLst/>
              <a:ahLst/>
              <a:cxnLst/>
              <a:rect l="l" t="t" r="r" b="b"/>
              <a:pathLst>
                <a:path w="40063" h="42457" extrusionOk="0">
                  <a:moveTo>
                    <a:pt x="12136" y="0"/>
                  </a:moveTo>
                  <a:cubicBezTo>
                    <a:pt x="11156" y="0"/>
                    <a:pt x="10239" y="625"/>
                    <a:pt x="9908" y="1619"/>
                  </a:cubicBezTo>
                  <a:lnTo>
                    <a:pt x="368" y="30707"/>
                  </a:lnTo>
                  <a:cubicBezTo>
                    <a:pt x="1" y="31874"/>
                    <a:pt x="568" y="33142"/>
                    <a:pt x="1735" y="33609"/>
                  </a:cubicBezTo>
                  <a:lnTo>
                    <a:pt x="22850" y="42282"/>
                  </a:lnTo>
                  <a:cubicBezTo>
                    <a:pt x="23146" y="42400"/>
                    <a:pt x="23451" y="42456"/>
                    <a:pt x="23749" y="42456"/>
                  </a:cubicBezTo>
                  <a:cubicBezTo>
                    <a:pt x="24628" y="42456"/>
                    <a:pt x="25454" y="41969"/>
                    <a:pt x="25852" y="41148"/>
                  </a:cubicBezTo>
                  <a:lnTo>
                    <a:pt x="39462" y="13728"/>
                  </a:lnTo>
                  <a:cubicBezTo>
                    <a:pt x="40063" y="12494"/>
                    <a:pt x="39495" y="11026"/>
                    <a:pt x="38228" y="10492"/>
                  </a:cubicBezTo>
                  <a:lnTo>
                    <a:pt x="13043" y="185"/>
                  </a:lnTo>
                  <a:cubicBezTo>
                    <a:pt x="12745" y="59"/>
                    <a:pt x="12437" y="0"/>
                    <a:pt x="121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646;p118">
              <a:extLst>
                <a:ext uri="{FF2B5EF4-FFF2-40B4-BE49-F238E27FC236}">
                  <a16:creationId xmlns:a16="http://schemas.microsoft.com/office/drawing/2014/main" id="{7D022ADC-35F0-37FC-6256-FF47D741552D}"/>
                </a:ext>
              </a:extLst>
            </p:cNvPr>
            <p:cNvSpPr/>
            <p:nvPr/>
          </p:nvSpPr>
          <p:spPr>
            <a:xfrm>
              <a:off x="-5760462" y="1183232"/>
              <a:ext cx="927670" cy="754169"/>
            </a:xfrm>
            <a:custGeom>
              <a:avLst/>
              <a:gdLst/>
              <a:ahLst/>
              <a:cxnLst/>
              <a:rect l="l" t="t" r="r" b="b"/>
              <a:pathLst>
                <a:path w="26520" h="21560" extrusionOk="0">
                  <a:moveTo>
                    <a:pt x="5634" y="0"/>
                  </a:moveTo>
                  <a:cubicBezTo>
                    <a:pt x="4898" y="0"/>
                    <a:pt x="4203" y="464"/>
                    <a:pt x="3970" y="1188"/>
                  </a:cubicBezTo>
                  <a:lnTo>
                    <a:pt x="301" y="12096"/>
                  </a:lnTo>
                  <a:cubicBezTo>
                    <a:pt x="0" y="12963"/>
                    <a:pt x="434" y="13897"/>
                    <a:pt x="1268" y="14264"/>
                  </a:cubicBezTo>
                  <a:lnTo>
                    <a:pt x="18814" y="21436"/>
                  </a:lnTo>
                  <a:cubicBezTo>
                    <a:pt x="19022" y="21520"/>
                    <a:pt x="19239" y="21559"/>
                    <a:pt x="19453" y="21559"/>
                  </a:cubicBezTo>
                  <a:cubicBezTo>
                    <a:pt x="20096" y="21559"/>
                    <a:pt x="20715" y="21203"/>
                    <a:pt x="21015" y="20602"/>
                  </a:cubicBezTo>
                  <a:lnTo>
                    <a:pt x="26052" y="10262"/>
                  </a:lnTo>
                  <a:cubicBezTo>
                    <a:pt x="26519" y="9328"/>
                    <a:pt x="26086" y="8260"/>
                    <a:pt x="25152" y="7860"/>
                  </a:cubicBezTo>
                  <a:lnTo>
                    <a:pt x="6271" y="121"/>
                  </a:lnTo>
                  <a:cubicBezTo>
                    <a:pt x="6062" y="39"/>
                    <a:pt x="5846" y="0"/>
                    <a:pt x="5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647;p118">
              <a:extLst>
                <a:ext uri="{FF2B5EF4-FFF2-40B4-BE49-F238E27FC236}">
                  <a16:creationId xmlns:a16="http://schemas.microsoft.com/office/drawing/2014/main" id="{A0B12260-A565-FD66-DE0D-9B36592CAE90}"/>
                </a:ext>
              </a:extLst>
            </p:cNvPr>
            <p:cNvSpPr/>
            <p:nvPr/>
          </p:nvSpPr>
          <p:spPr>
            <a:xfrm>
              <a:off x="-5649610" y="1299471"/>
              <a:ext cx="550760" cy="479611"/>
            </a:xfrm>
            <a:custGeom>
              <a:avLst/>
              <a:gdLst/>
              <a:ahLst/>
              <a:cxnLst/>
              <a:rect l="l" t="t" r="r" b="b"/>
              <a:pathLst>
                <a:path w="15745" h="13711" extrusionOk="0">
                  <a:moveTo>
                    <a:pt x="10875" y="0"/>
                  </a:moveTo>
                  <a:lnTo>
                    <a:pt x="0" y="11709"/>
                  </a:lnTo>
                  <a:lnTo>
                    <a:pt x="4870" y="13710"/>
                  </a:lnTo>
                  <a:lnTo>
                    <a:pt x="15745" y="2002"/>
                  </a:lnTo>
                  <a:lnTo>
                    <a:pt x="10875" y="0"/>
                  </a:lnTo>
                  <a:close/>
                </a:path>
              </a:pathLst>
            </a:custGeom>
            <a:solidFill>
              <a:srgbClr val="798EF6">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648;p118">
              <a:extLst>
                <a:ext uri="{FF2B5EF4-FFF2-40B4-BE49-F238E27FC236}">
                  <a16:creationId xmlns:a16="http://schemas.microsoft.com/office/drawing/2014/main" id="{F4EC90A7-B78B-9FAD-5440-BCD923E10EA5}"/>
                </a:ext>
              </a:extLst>
            </p:cNvPr>
            <p:cNvSpPr/>
            <p:nvPr/>
          </p:nvSpPr>
          <p:spPr>
            <a:xfrm>
              <a:off x="-5408073" y="1398639"/>
              <a:ext cx="490105" cy="453935"/>
            </a:xfrm>
            <a:custGeom>
              <a:avLst/>
              <a:gdLst/>
              <a:ahLst/>
              <a:cxnLst/>
              <a:rect l="l" t="t" r="r" b="b"/>
              <a:pathLst>
                <a:path w="14011" h="12977" extrusionOk="0">
                  <a:moveTo>
                    <a:pt x="10875" y="1"/>
                  </a:moveTo>
                  <a:lnTo>
                    <a:pt x="0" y="11709"/>
                  </a:lnTo>
                  <a:lnTo>
                    <a:pt x="3136" y="12977"/>
                  </a:lnTo>
                  <a:lnTo>
                    <a:pt x="14010" y="1268"/>
                  </a:lnTo>
                  <a:lnTo>
                    <a:pt x="10875" y="1"/>
                  </a:lnTo>
                  <a:close/>
                </a:path>
              </a:pathLst>
            </a:custGeom>
            <a:solidFill>
              <a:srgbClr val="798EF6">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649;p118">
              <a:extLst>
                <a:ext uri="{FF2B5EF4-FFF2-40B4-BE49-F238E27FC236}">
                  <a16:creationId xmlns:a16="http://schemas.microsoft.com/office/drawing/2014/main" id="{2511ED1B-B289-E9F6-0481-20A5A7F911CB}"/>
                </a:ext>
              </a:extLst>
            </p:cNvPr>
            <p:cNvSpPr/>
            <p:nvPr/>
          </p:nvSpPr>
          <p:spPr>
            <a:xfrm>
              <a:off x="-5632120" y="1905044"/>
              <a:ext cx="262560" cy="252066"/>
            </a:xfrm>
            <a:custGeom>
              <a:avLst/>
              <a:gdLst/>
              <a:ahLst/>
              <a:cxnLst/>
              <a:rect l="l" t="t" r="r" b="b"/>
              <a:pathLst>
                <a:path w="7506" h="7206" extrusionOk="0">
                  <a:moveTo>
                    <a:pt x="2035" y="1"/>
                  </a:moveTo>
                  <a:lnTo>
                    <a:pt x="1" y="4971"/>
                  </a:lnTo>
                  <a:lnTo>
                    <a:pt x="5471" y="7206"/>
                  </a:lnTo>
                  <a:lnTo>
                    <a:pt x="7506" y="2236"/>
                  </a:lnTo>
                  <a:lnTo>
                    <a:pt x="20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650;p118">
              <a:extLst>
                <a:ext uri="{FF2B5EF4-FFF2-40B4-BE49-F238E27FC236}">
                  <a16:creationId xmlns:a16="http://schemas.microsoft.com/office/drawing/2014/main" id="{8D743823-C21D-090C-A8F9-BB2C3662FD2E}"/>
                </a:ext>
              </a:extLst>
            </p:cNvPr>
            <p:cNvSpPr/>
            <p:nvPr/>
          </p:nvSpPr>
          <p:spPr>
            <a:xfrm>
              <a:off x="-5385931" y="2006556"/>
              <a:ext cx="271935" cy="248988"/>
            </a:xfrm>
            <a:custGeom>
              <a:avLst/>
              <a:gdLst/>
              <a:ahLst/>
              <a:cxnLst/>
              <a:rect l="l" t="t" r="r" b="b"/>
              <a:pathLst>
                <a:path w="7774" h="7118" extrusionOk="0">
                  <a:moveTo>
                    <a:pt x="2036" y="1"/>
                  </a:moveTo>
                  <a:lnTo>
                    <a:pt x="1" y="4938"/>
                  </a:lnTo>
                  <a:lnTo>
                    <a:pt x="5171" y="7072"/>
                  </a:lnTo>
                  <a:cubicBezTo>
                    <a:pt x="5255" y="7103"/>
                    <a:pt x="5344" y="7118"/>
                    <a:pt x="5433" y="7118"/>
                  </a:cubicBezTo>
                  <a:cubicBezTo>
                    <a:pt x="5734" y="7118"/>
                    <a:pt x="6036" y="6948"/>
                    <a:pt x="6139" y="6639"/>
                  </a:cubicBezTo>
                  <a:lnTo>
                    <a:pt x="7606" y="3070"/>
                  </a:lnTo>
                  <a:cubicBezTo>
                    <a:pt x="7773" y="2703"/>
                    <a:pt x="7573" y="2269"/>
                    <a:pt x="7206" y="2102"/>
                  </a:cubicBezTo>
                  <a:lnTo>
                    <a:pt x="20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651;p118">
              <a:extLst>
                <a:ext uri="{FF2B5EF4-FFF2-40B4-BE49-F238E27FC236}">
                  <a16:creationId xmlns:a16="http://schemas.microsoft.com/office/drawing/2014/main" id="{50F28489-7C42-9376-FB5D-D05A194CD600}"/>
                </a:ext>
              </a:extLst>
            </p:cNvPr>
            <p:cNvSpPr/>
            <p:nvPr/>
          </p:nvSpPr>
          <p:spPr>
            <a:xfrm>
              <a:off x="-5886495" y="1807135"/>
              <a:ext cx="270745" cy="249652"/>
            </a:xfrm>
            <a:custGeom>
              <a:avLst/>
              <a:gdLst/>
              <a:ahLst/>
              <a:cxnLst/>
              <a:rect l="l" t="t" r="r" b="b"/>
              <a:pathLst>
                <a:path w="7740" h="7137" extrusionOk="0">
                  <a:moveTo>
                    <a:pt x="2289" y="0"/>
                  </a:moveTo>
                  <a:cubicBezTo>
                    <a:pt x="1995" y="0"/>
                    <a:pt x="1725" y="168"/>
                    <a:pt x="1602" y="465"/>
                  </a:cubicBezTo>
                  <a:lnTo>
                    <a:pt x="134" y="4034"/>
                  </a:lnTo>
                  <a:cubicBezTo>
                    <a:pt x="1" y="4401"/>
                    <a:pt x="168" y="4868"/>
                    <a:pt x="568" y="5001"/>
                  </a:cubicBezTo>
                  <a:lnTo>
                    <a:pt x="5738" y="7136"/>
                  </a:lnTo>
                  <a:lnTo>
                    <a:pt x="7740" y="2166"/>
                  </a:lnTo>
                  <a:lnTo>
                    <a:pt x="2603" y="64"/>
                  </a:lnTo>
                  <a:cubicBezTo>
                    <a:pt x="2498" y="21"/>
                    <a:pt x="2392" y="0"/>
                    <a:pt x="22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652;p118">
              <a:extLst>
                <a:ext uri="{FF2B5EF4-FFF2-40B4-BE49-F238E27FC236}">
                  <a16:creationId xmlns:a16="http://schemas.microsoft.com/office/drawing/2014/main" id="{FEC16168-A1DC-C881-87E0-35F29771B072}"/>
                </a:ext>
              </a:extLst>
            </p:cNvPr>
            <p:cNvSpPr/>
            <p:nvPr/>
          </p:nvSpPr>
          <p:spPr>
            <a:xfrm>
              <a:off x="-5305407" y="1103443"/>
              <a:ext cx="297575" cy="175040"/>
            </a:xfrm>
            <a:custGeom>
              <a:avLst/>
              <a:gdLst/>
              <a:ahLst/>
              <a:cxnLst/>
              <a:rect l="l" t="t" r="r" b="b"/>
              <a:pathLst>
                <a:path w="8507" h="5004" extrusionOk="0">
                  <a:moveTo>
                    <a:pt x="734" y="0"/>
                  </a:moveTo>
                  <a:lnTo>
                    <a:pt x="1" y="1802"/>
                  </a:lnTo>
                  <a:lnTo>
                    <a:pt x="7773" y="5004"/>
                  </a:lnTo>
                  <a:lnTo>
                    <a:pt x="8507" y="3203"/>
                  </a:lnTo>
                  <a:lnTo>
                    <a:pt x="7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653;p118">
              <a:extLst>
                <a:ext uri="{FF2B5EF4-FFF2-40B4-BE49-F238E27FC236}">
                  <a16:creationId xmlns:a16="http://schemas.microsoft.com/office/drawing/2014/main" id="{B44240C6-5B1B-EF0D-84EA-FE9899C793CB}"/>
                </a:ext>
              </a:extLst>
            </p:cNvPr>
            <p:cNvSpPr/>
            <p:nvPr/>
          </p:nvSpPr>
          <p:spPr>
            <a:xfrm>
              <a:off x="-5238910" y="733529"/>
              <a:ext cx="350115" cy="464464"/>
            </a:xfrm>
            <a:custGeom>
              <a:avLst/>
              <a:gdLst/>
              <a:ahLst/>
              <a:cxnLst/>
              <a:rect l="l" t="t" r="r" b="b"/>
              <a:pathLst>
                <a:path w="10009" h="13278" extrusionOk="0">
                  <a:moveTo>
                    <a:pt x="4538" y="1"/>
                  </a:moveTo>
                  <a:lnTo>
                    <a:pt x="1" y="11042"/>
                  </a:lnTo>
                  <a:lnTo>
                    <a:pt x="5472" y="13277"/>
                  </a:lnTo>
                  <a:lnTo>
                    <a:pt x="10008" y="2236"/>
                  </a:lnTo>
                  <a:lnTo>
                    <a:pt x="45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1139;p64">
            <a:extLst>
              <a:ext uri="{FF2B5EF4-FFF2-40B4-BE49-F238E27FC236}">
                <a16:creationId xmlns:a16="http://schemas.microsoft.com/office/drawing/2014/main" id="{E27C35AE-32AD-A2AC-681E-5DE60813AB25}"/>
              </a:ext>
            </a:extLst>
          </p:cNvPr>
          <p:cNvGrpSpPr/>
          <p:nvPr/>
        </p:nvGrpSpPr>
        <p:grpSpPr>
          <a:xfrm rot="8190312">
            <a:off x="6972843" y="3672899"/>
            <a:ext cx="643548" cy="377045"/>
            <a:chOff x="-1131628" y="1250953"/>
            <a:chExt cx="695437" cy="407447"/>
          </a:xfrm>
        </p:grpSpPr>
        <p:sp>
          <p:nvSpPr>
            <p:cNvPr id="21" name="Google Shape;1140;p64">
              <a:extLst>
                <a:ext uri="{FF2B5EF4-FFF2-40B4-BE49-F238E27FC236}">
                  <a16:creationId xmlns:a16="http://schemas.microsoft.com/office/drawing/2014/main" id="{9891A3CC-DF57-90EB-95AA-C7760B198C0B}"/>
                </a:ext>
              </a:extLst>
            </p:cNvPr>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41;p64">
              <a:extLst>
                <a:ext uri="{FF2B5EF4-FFF2-40B4-BE49-F238E27FC236}">
                  <a16:creationId xmlns:a16="http://schemas.microsoft.com/office/drawing/2014/main" id="{5529C667-F2C9-5B74-480A-844764634C31}"/>
                </a:ext>
              </a:extLst>
            </p:cNvPr>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42;p64">
              <a:extLst>
                <a:ext uri="{FF2B5EF4-FFF2-40B4-BE49-F238E27FC236}">
                  <a16:creationId xmlns:a16="http://schemas.microsoft.com/office/drawing/2014/main" id="{F4B016EB-E50F-7920-6BB6-BDCC7ECB4863}"/>
                </a:ext>
              </a:extLst>
            </p:cNvPr>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92671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grpSp>
        <p:nvGrpSpPr>
          <p:cNvPr id="848" name="Google Shape;848;p61"/>
          <p:cNvGrpSpPr/>
          <p:nvPr/>
        </p:nvGrpSpPr>
        <p:grpSpPr>
          <a:xfrm>
            <a:off x="-114450" y="-16525"/>
            <a:ext cx="2899575" cy="5212075"/>
            <a:chOff x="-114450" y="-16525"/>
            <a:chExt cx="2899575" cy="5212075"/>
          </a:xfrm>
        </p:grpSpPr>
        <p:grpSp>
          <p:nvGrpSpPr>
            <p:cNvPr id="849" name="Google Shape;849;p61"/>
            <p:cNvGrpSpPr/>
            <p:nvPr/>
          </p:nvGrpSpPr>
          <p:grpSpPr>
            <a:xfrm>
              <a:off x="-114450" y="-16525"/>
              <a:ext cx="2899575" cy="5212075"/>
              <a:chOff x="-114450" y="-16525"/>
              <a:chExt cx="2899575" cy="5212075"/>
            </a:xfrm>
          </p:grpSpPr>
          <p:grpSp>
            <p:nvGrpSpPr>
              <p:cNvPr id="850" name="Google Shape;850;p61"/>
              <p:cNvGrpSpPr/>
              <p:nvPr/>
            </p:nvGrpSpPr>
            <p:grpSpPr>
              <a:xfrm>
                <a:off x="-114450" y="-16525"/>
                <a:ext cx="2899575" cy="5212075"/>
                <a:chOff x="2352700" y="238125"/>
                <a:chExt cx="2899575" cy="5212075"/>
              </a:xfrm>
            </p:grpSpPr>
            <p:sp>
              <p:nvSpPr>
                <p:cNvPr id="851" name="Google Shape;851;p61"/>
                <p:cNvSpPr/>
                <p:nvPr/>
              </p:nvSpPr>
              <p:spPr>
                <a:xfrm>
                  <a:off x="4344275" y="1712225"/>
                  <a:ext cx="254200" cy="1065225"/>
                </a:xfrm>
                <a:custGeom>
                  <a:avLst/>
                  <a:gdLst/>
                  <a:ahLst/>
                  <a:cxnLst/>
                  <a:rect l="l" t="t" r="r" b="b"/>
                  <a:pathLst>
                    <a:path w="10168" h="42609" extrusionOk="0">
                      <a:moveTo>
                        <a:pt x="4259" y="0"/>
                      </a:moveTo>
                      <a:cubicBezTo>
                        <a:pt x="1839" y="0"/>
                        <a:pt x="1" y="1847"/>
                        <a:pt x="60" y="4415"/>
                      </a:cubicBezTo>
                      <a:lnTo>
                        <a:pt x="894" y="37705"/>
                      </a:lnTo>
                      <a:cubicBezTo>
                        <a:pt x="961" y="40074"/>
                        <a:pt x="3096" y="42609"/>
                        <a:pt x="5664" y="42609"/>
                      </a:cubicBezTo>
                      <a:cubicBezTo>
                        <a:pt x="8166" y="42609"/>
                        <a:pt x="10168" y="40140"/>
                        <a:pt x="10134" y="37839"/>
                      </a:cubicBezTo>
                      <a:lnTo>
                        <a:pt x="10134" y="6249"/>
                      </a:lnTo>
                      <a:cubicBezTo>
                        <a:pt x="10134" y="3514"/>
                        <a:pt x="7899" y="545"/>
                        <a:pt x="5131" y="78"/>
                      </a:cubicBezTo>
                      <a:cubicBezTo>
                        <a:pt x="4833" y="26"/>
                        <a:pt x="4542" y="0"/>
                        <a:pt x="4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61"/>
                <p:cNvSpPr/>
                <p:nvPr/>
              </p:nvSpPr>
              <p:spPr>
                <a:xfrm>
                  <a:off x="3886275" y="285650"/>
                  <a:ext cx="823950" cy="717200"/>
                </a:xfrm>
                <a:custGeom>
                  <a:avLst/>
                  <a:gdLst/>
                  <a:ahLst/>
                  <a:cxnLst/>
                  <a:rect l="l" t="t" r="r" b="b"/>
                  <a:pathLst>
                    <a:path w="32958" h="28688" extrusionOk="0">
                      <a:moveTo>
                        <a:pt x="1268" y="0"/>
                      </a:moveTo>
                      <a:cubicBezTo>
                        <a:pt x="1402" y="6071"/>
                        <a:pt x="1468" y="18247"/>
                        <a:pt x="1" y="28688"/>
                      </a:cubicBezTo>
                      <a:lnTo>
                        <a:pt x="32957" y="28688"/>
                      </a:lnTo>
                      <a:cubicBezTo>
                        <a:pt x="32957" y="28688"/>
                        <a:pt x="32124" y="21649"/>
                        <a:pt x="31657" y="13176"/>
                      </a:cubicBezTo>
                      <a:cubicBezTo>
                        <a:pt x="31456" y="8773"/>
                        <a:pt x="31623" y="4370"/>
                        <a:pt x="32124" y="0"/>
                      </a:cubicBezTo>
                      <a:close/>
                    </a:path>
                  </a:pathLst>
                </a:custGeom>
                <a:solidFill>
                  <a:srgbClr val="E6B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61"/>
                <p:cNvSpPr/>
                <p:nvPr/>
              </p:nvSpPr>
              <p:spPr>
                <a:xfrm>
                  <a:off x="3715325" y="720125"/>
                  <a:ext cx="1504750" cy="1382100"/>
                </a:xfrm>
                <a:custGeom>
                  <a:avLst/>
                  <a:gdLst/>
                  <a:ahLst/>
                  <a:cxnLst/>
                  <a:rect l="l" t="t" r="r" b="b"/>
                  <a:pathLst>
                    <a:path w="60190" h="55284" extrusionOk="0">
                      <a:moveTo>
                        <a:pt x="23617" y="0"/>
                      </a:moveTo>
                      <a:cubicBezTo>
                        <a:pt x="2369" y="0"/>
                        <a:pt x="0" y="12276"/>
                        <a:pt x="0" y="25252"/>
                      </a:cubicBezTo>
                      <a:cubicBezTo>
                        <a:pt x="0" y="35960"/>
                        <a:pt x="4070" y="33591"/>
                        <a:pt x="14744" y="38728"/>
                      </a:cubicBezTo>
                      <a:cubicBezTo>
                        <a:pt x="23784" y="43031"/>
                        <a:pt x="25218" y="44099"/>
                        <a:pt x="25452" y="53706"/>
                      </a:cubicBezTo>
                      <a:cubicBezTo>
                        <a:pt x="29054" y="55136"/>
                        <a:pt x="33162" y="55283"/>
                        <a:pt x="34701" y="55283"/>
                      </a:cubicBezTo>
                      <a:cubicBezTo>
                        <a:pt x="35099" y="55283"/>
                        <a:pt x="35326" y="55273"/>
                        <a:pt x="35326" y="55273"/>
                      </a:cubicBezTo>
                      <a:cubicBezTo>
                        <a:pt x="35326" y="55273"/>
                        <a:pt x="35159" y="36493"/>
                        <a:pt x="38828" y="30255"/>
                      </a:cubicBezTo>
                      <a:cubicBezTo>
                        <a:pt x="39888" y="28447"/>
                        <a:pt x="40751" y="27708"/>
                        <a:pt x="41553" y="27708"/>
                      </a:cubicBezTo>
                      <a:cubicBezTo>
                        <a:pt x="44864" y="27708"/>
                        <a:pt x="47146" y="40304"/>
                        <a:pt x="58075" y="42264"/>
                      </a:cubicBezTo>
                      <a:cubicBezTo>
                        <a:pt x="58173" y="42281"/>
                        <a:pt x="58271" y="42290"/>
                        <a:pt x="58366" y="42290"/>
                      </a:cubicBezTo>
                      <a:cubicBezTo>
                        <a:pt x="59373" y="42290"/>
                        <a:pt x="60190" y="41365"/>
                        <a:pt x="59977" y="40329"/>
                      </a:cubicBezTo>
                      <a:cubicBezTo>
                        <a:pt x="59610" y="38028"/>
                        <a:pt x="56441" y="31957"/>
                        <a:pt x="55440" y="29355"/>
                      </a:cubicBezTo>
                      <a:cubicBezTo>
                        <a:pt x="46167" y="5204"/>
                        <a:pt x="34992" y="0"/>
                        <a:pt x="236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61"/>
                <p:cNvSpPr/>
                <p:nvPr/>
              </p:nvSpPr>
              <p:spPr>
                <a:xfrm>
                  <a:off x="3715325" y="1068625"/>
                  <a:ext cx="759725" cy="946625"/>
                </a:xfrm>
                <a:custGeom>
                  <a:avLst/>
                  <a:gdLst/>
                  <a:ahLst/>
                  <a:cxnLst/>
                  <a:rect l="l" t="t" r="r" b="b"/>
                  <a:pathLst>
                    <a:path w="30389" h="37865" extrusionOk="0">
                      <a:moveTo>
                        <a:pt x="8048" y="1"/>
                      </a:moveTo>
                      <a:cubicBezTo>
                        <a:pt x="5973" y="1"/>
                        <a:pt x="4142" y="1089"/>
                        <a:pt x="3570" y="2806"/>
                      </a:cubicBezTo>
                      <a:lnTo>
                        <a:pt x="0" y="12213"/>
                      </a:lnTo>
                      <a:cubicBezTo>
                        <a:pt x="201" y="20552"/>
                        <a:pt x="3336" y="20152"/>
                        <a:pt x="10842" y="23054"/>
                      </a:cubicBezTo>
                      <a:cubicBezTo>
                        <a:pt x="12109" y="23421"/>
                        <a:pt x="13343" y="23921"/>
                        <a:pt x="14544" y="24488"/>
                      </a:cubicBezTo>
                      <a:cubicBezTo>
                        <a:pt x="17413" y="25889"/>
                        <a:pt x="19481" y="26956"/>
                        <a:pt x="21015" y="28091"/>
                      </a:cubicBezTo>
                      <a:cubicBezTo>
                        <a:pt x="24151" y="30259"/>
                        <a:pt x="25085" y="32527"/>
                        <a:pt x="25352" y="37864"/>
                      </a:cubicBezTo>
                      <a:cubicBezTo>
                        <a:pt x="26953" y="37097"/>
                        <a:pt x="28054" y="35596"/>
                        <a:pt x="28254" y="33828"/>
                      </a:cubicBezTo>
                      <a:lnTo>
                        <a:pt x="30122" y="7909"/>
                      </a:lnTo>
                      <a:cubicBezTo>
                        <a:pt x="30389" y="5574"/>
                        <a:pt x="28254" y="3373"/>
                        <a:pt x="25419" y="3073"/>
                      </a:cubicBezTo>
                      <a:cubicBezTo>
                        <a:pt x="25188" y="3045"/>
                        <a:pt x="24959" y="3031"/>
                        <a:pt x="24731" y="3031"/>
                      </a:cubicBezTo>
                      <a:cubicBezTo>
                        <a:pt x="23308" y="3031"/>
                        <a:pt x="21950" y="3563"/>
                        <a:pt x="20915" y="4540"/>
                      </a:cubicBezTo>
                      <a:cubicBezTo>
                        <a:pt x="20148" y="3173"/>
                        <a:pt x="18814" y="2239"/>
                        <a:pt x="17279" y="1939"/>
                      </a:cubicBezTo>
                      <a:cubicBezTo>
                        <a:pt x="16916" y="1862"/>
                        <a:pt x="16548" y="1825"/>
                        <a:pt x="16181" y="1825"/>
                      </a:cubicBezTo>
                      <a:cubicBezTo>
                        <a:pt x="15103" y="1825"/>
                        <a:pt x="14040" y="2150"/>
                        <a:pt x="13143" y="2772"/>
                      </a:cubicBezTo>
                      <a:cubicBezTo>
                        <a:pt x="12376" y="1572"/>
                        <a:pt x="11208" y="671"/>
                        <a:pt x="9841" y="271"/>
                      </a:cubicBezTo>
                      <a:cubicBezTo>
                        <a:pt x="9239" y="87"/>
                        <a:pt x="8634" y="1"/>
                        <a:pt x="8048" y="1"/>
                      </a:cubicBezTo>
                      <a:close/>
                    </a:path>
                  </a:pathLst>
                </a:custGeom>
                <a:solidFill>
                  <a:schemeClr val="accent1">
                    <a:alpha val="212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61"/>
                <p:cNvSpPr/>
                <p:nvPr/>
              </p:nvSpPr>
              <p:spPr>
                <a:xfrm>
                  <a:off x="5086300" y="1514025"/>
                  <a:ext cx="118450" cy="179775"/>
                </a:xfrm>
                <a:custGeom>
                  <a:avLst/>
                  <a:gdLst/>
                  <a:ahLst/>
                  <a:cxnLst/>
                  <a:rect l="l" t="t" r="r" b="b"/>
                  <a:pathLst>
                    <a:path w="4738" h="7191" extrusionOk="0">
                      <a:moveTo>
                        <a:pt x="1635" y="1"/>
                      </a:moveTo>
                      <a:cubicBezTo>
                        <a:pt x="501" y="768"/>
                        <a:pt x="1" y="2202"/>
                        <a:pt x="401" y="3536"/>
                      </a:cubicBezTo>
                      <a:cubicBezTo>
                        <a:pt x="906" y="5304"/>
                        <a:pt x="2785" y="7191"/>
                        <a:pt x="4455" y="7191"/>
                      </a:cubicBezTo>
                      <a:cubicBezTo>
                        <a:pt x="4550" y="7191"/>
                        <a:pt x="4644" y="7185"/>
                        <a:pt x="4737" y="7172"/>
                      </a:cubicBezTo>
                      <a:cubicBezTo>
                        <a:pt x="4070" y="5204"/>
                        <a:pt x="2702" y="2302"/>
                        <a:pt x="16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61"/>
                <p:cNvSpPr/>
                <p:nvPr/>
              </p:nvSpPr>
              <p:spPr>
                <a:xfrm>
                  <a:off x="4114775" y="1174750"/>
                  <a:ext cx="320250" cy="854600"/>
                </a:xfrm>
                <a:custGeom>
                  <a:avLst/>
                  <a:gdLst/>
                  <a:ahLst/>
                  <a:cxnLst/>
                  <a:rect l="l" t="t" r="r" b="b"/>
                  <a:pathLst>
                    <a:path w="12810" h="34184" extrusionOk="0">
                      <a:moveTo>
                        <a:pt x="8177" y="1"/>
                      </a:moveTo>
                      <a:cubicBezTo>
                        <a:pt x="5976" y="1"/>
                        <a:pt x="4052" y="1629"/>
                        <a:pt x="3803" y="3865"/>
                      </a:cubicBezTo>
                      <a:lnTo>
                        <a:pt x="234" y="28649"/>
                      </a:lnTo>
                      <a:cubicBezTo>
                        <a:pt x="1" y="31418"/>
                        <a:pt x="2035" y="33886"/>
                        <a:pt x="4804" y="34153"/>
                      </a:cubicBezTo>
                      <a:cubicBezTo>
                        <a:pt x="4991" y="34173"/>
                        <a:pt x="5177" y="34183"/>
                        <a:pt x="5362" y="34183"/>
                      </a:cubicBezTo>
                      <a:cubicBezTo>
                        <a:pt x="7901" y="34183"/>
                        <a:pt x="10097" y="32298"/>
                        <a:pt x="10408" y="29716"/>
                      </a:cubicBezTo>
                      <a:lnTo>
                        <a:pt x="12609" y="4799"/>
                      </a:lnTo>
                      <a:cubicBezTo>
                        <a:pt x="12810" y="2397"/>
                        <a:pt x="11075" y="262"/>
                        <a:pt x="8673" y="29"/>
                      </a:cubicBezTo>
                      <a:cubicBezTo>
                        <a:pt x="8507" y="10"/>
                        <a:pt x="8341" y="1"/>
                        <a:pt x="8177" y="1"/>
                      </a:cubicBezTo>
                      <a:close/>
                    </a:path>
                  </a:pathLst>
                </a:custGeom>
                <a:solidFill>
                  <a:srgbClr val="FFCC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61"/>
                <p:cNvSpPr/>
                <p:nvPr/>
              </p:nvSpPr>
              <p:spPr>
                <a:xfrm>
                  <a:off x="4114775" y="1183800"/>
                  <a:ext cx="203500" cy="845300"/>
                </a:xfrm>
                <a:custGeom>
                  <a:avLst/>
                  <a:gdLst/>
                  <a:ahLst/>
                  <a:cxnLst/>
                  <a:rect l="l" t="t" r="r" b="b"/>
                  <a:pathLst>
                    <a:path w="8140" h="33812" extrusionOk="0">
                      <a:moveTo>
                        <a:pt x="6472" y="0"/>
                      </a:moveTo>
                      <a:cubicBezTo>
                        <a:pt x="5004" y="601"/>
                        <a:pt x="3970" y="1935"/>
                        <a:pt x="3803" y="3503"/>
                      </a:cubicBezTo>
                      <a:lnTo>
                        <a:pt x="234" y="28287"/>
                      </a:lnTo>
                      <a:cubicBezTo>
                        <a:pt x="1" y="31056"/>
                        <a:pt x="2035" y="33524"/>
                        <a:pt x="4804" y="33791"/>
                      </a:cubicBezTo>
                      <a:cubicBezTo>
                        <a:pt x="4963" y="33805"/>
                        <a:pt x="5123" y="33811"/>
                        <a:pt x="5283" y="33811"/>
                      </a:cubicBezTo>
                      <a:cubicBezTo>
                        <a:pt x="6295" y="33811"/>
                        <a:pt x="7304" y="33538"/>
                        <a:pt x="8140" y="32990"/>
                      </a:cubicBezTo>
                      <a:lnTo>
                        <a:pt x="8140" y="32990"/>
                      </a:lnTo>
                      <a:cubicBezTo>
                        <a:pt x="7495" y="33259"/>
                        <a:pt x="6785" y="33419"/>
                        <a:pt x="6063" y="33419"/>
                      </a:cubicBezTo>
                      <a:cubicBezTo>
                        <a:pt x="5888" y="33419"/>
                        <a:pt x="5713" y="33410"/>
                        <a:pt x="5538" y="33391"/>
                      </a:cubicBezTo>
                      <a:cubicBezTo>
                        <a:pt x="2769" y="33124"/>
                        <a:pt x="734" y="30655"/>
                        <a:pt x="1001" y="27887"/>
                      </a:cubicBezTo>
                      <a:lnTo>
                        <a:pt x="4537" y="3102"/>
                      </a:lnTo>
                      <a:cubicBezTo>
                        <a:pt x="4671" y="1835"/>
                        <a:pt x="5371" y="701"/>
                        <a:pt x="6472" y="0"/>
                      </a:cubicBezTo>
                      <a:close/>
                    </a:path>
                  </a:pathLst>
                </a:custGeom>
                <a:solidFill>
                  <a:schemeClr val="accent1">
                    <a:alpha val="212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61"/>
                <p:cNvSpPr/>
                <p:nvPr/>
              </p:nvSpPr>
              <p:spPr>
                <a:xfrm>
                  <a:off x="3887950" y="1154350"/>
                  <a:ext cx="345275" cy="748025"/>
                </a:xfrm>
                <a:custGeom>
                  <a:avLst/>
                  <a:gdLst/>
                  <a:ahLst/>
                  <a:cxnLst/>
                  <a:rect l="l" t="t" r="r" b="b"/>
                  <a:pathLst>
                    <a:path w="13811" h="29921" extrusionOk="0">
                      <a:moveTo>
                        <a:pt x="9309" y="0"/>
                      </a:moveTo>
                      <a:cubicBezTo>
                        <a:pt x="7384" y="0"/>
                        <a:pt x="5682" y="1347"/>
                        <a:pt x="5271" y="3313"/>
                      </a:cubicBezTo>
                      <a:lnTo>
                        <a:pt x="501" y="24261"/>
                      </a:lnTo>
                      <a:cubicBezTo>
                        <a:pt x="0" y="26830"/>
                        <a:pt x="1668" y="29332"/>
                        <a:pt x="4237" y="29832"/>
                      </a:cubicBezTo>
                      <a:cubicBezTo>
                        <a:pt x="4544" y="29892"/>
                        <a:pt x="4850" y="29921"/>
                        <a:pt x="5152" y="29921"/>
                      </a:cubicBezTo>
                      <a:cubicBezTo>
                        <a:pt x="7375" y="29921"/>
                        <a:pt x="9367" y="28357"/>
                        <a:pt x="9807" y="26096"/>
                      </a:cubicBezTo>
                      <a:lnTo>
                        <a:pt x="13377" y="4914"/>
                      </a:lnTo>
                      <a:cubicBezTo>
                        <a:pt x="13810" y="2679"/>
                        <a:pt x="12343" y="511"/>
                        <a:pt x="10108" y="77"/>
                      </a:cubicBezTo>
                      <a:cubicBezTo>
                        <a:pt x="9839" y="25"/>
                        <a:pt x="9572" y="0"/>
                        <a:pt x="9309" y="0"/>
                      </a:cubicBezTo>
                      <a:close/>
                    </a:path>
                  </a:pathLst>
                </a:custGeom>
                <a:solidFill>
                  <a:srgbClr val="FFCC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61"/>
                <p:cNvSpPr/>
                <p:nvPr/>
              </p:nvSpPr>
              <p:spPr>
                <a:xfrm>
                  <a:off x="3889625" y="1183800"/>
                  <a:ext cx="226850" cy="718900"/>
                </a:xfrm>
                <a:custGeom>
                  <a:avLst/>
                  <a:gdLst/>
                  <a:ahLst/>
                  <a:cxnLst/>
                  <a:rect l="l" t="t" r="r" b="b"/>
                  <a:pathLst>
                    <a:path w="9074" h="28756" extrusionOk="0">
                      <a:moveTo>
                        <a:pt x="6371" y="0"/>
                      </a:moveTo>
                      <a:lnTo>
                        <a:pt x="6371" y="0"/>
                      </a:lnTo>
                      <a:cubicBezTo>
                        <a:pt x="5771" y="567"/>
                        <a:pt x="5371" y="1334"/>
                        <a:pt x="5204" y="2135"/>
                      </a:cubicBezTo>
                      <a:lnTo>
                        <a:pt x="467" y="23083"/>
                      </a:lnTo>
                      <a:cubicBezTo>
                        <a:pt x="0" y="25318"/>
                        <a:pt x="1201" y="27520"/>
                        <a:pt x="3302" y="28387"/>
                      </a:cubicBezTo>
                      <a:cubicBezTo>
                        <a:pt x="3894" y="28635"/>
                        <a:pt x="4516" y="28755"/>
                        <a:pt x="5132" y="28755"/>
                      </a:cubicBezTo>
                      <a:cubicBezTo>
                        <a:pt x="6669" y="28755"/>
                        <a:pt x="8168" y="28010"/>
                        <a:pt x="9073" y="26652"/>
                      </a:cubicBezTo>
                      <a:lnTo>
                        <a:pt x="9073" y="26652"/>
                      </a:lnTo>
                      <a:cubicBezTo>
                        <a:pt x="8155" y="27598"/>
                        <a:pt x="6909" y="28105"/>
                        <a:pt x="5636" y="28105"/>
                      </a:cubicBezTo>
                      <a:cubicBezTo>
                        <a:pt x="5337" y="28105"/>
                        <a:pt x="5036" y="28077"/>
                        <a:pt x="4737" y="28020"/>
                      </a:cubicBezTo>
                      <a:cubicBezTo>
                        <a:pt x="2168" y="27486"/>
                        <a:pt x="500" y="25018"/>
                        <a:pt x="967" y="22449"/>
                      </a:cubicBezTo>
                      <a:lnTo>
                        <a:pt x="5771" y="1468"/>
                      </a:lnTo>
                      <a:cubicBezTo>
                        <a:pt x="5871" y="934"/>
                        <a:pt x="6071" y="434"/>
                        <a:pt x="6371" y="0"/>
                      </a:cubicBezTo>
                      <a:close/>
                    </a:path>
                  </a:pathLst>
                </a:custGeom>
                <a:solidFill>
                  <a:schemeClr val="accent1">
                    <a:alpha val="212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61"/>
                <p:cNvSpPr/>
                <p:nvPr/>
              </p:nvSpPr>
              <p:spPr>
                <a:xfrm>
                  <a:off x="3674450" y="1113375"/>
                  <a:ext cx="371975" cy="660650"/>
                </a:xfrm>
                <a:custGeom>
                  <a:avLst/>
                  <a:gdLst/>
                  <a:ahLst/>
                  <a:cxnLst/>
                  <a:rect l="l" t="t" r="r" b="b"/>
                  <a:pathLst>
                    <a:path w="14879" h="26426" extrusionOk="0">
                      <a:moveTo>
                        <a:pt x="10266" y="1"/>
                      </a:moveTo>
                      <a:cubicBezTo>
                        <a:pt x="8495" y="1"/>
                        <a:pt x="6883" y="1153"/>
                        <a:pt x="6339" y="2951"/>
                      </a:cubicBezTo>
                      <a:lnTo>
                        <a:pt x="768" y="20330"/>
                      </a:lnTo>
                      <a:cubicBezTo>
                        <a:pt x="1" y="22831"/>
                        <a:pt x="1435" y="25467"/>
                        <a:pt x="3937" y="26234"/>
                      </a:cubicBezTo>
                      <a:cubicBezTo>
                        <a:pt x="4380" y="26364"/>
                        <a:pt x="4829" y="26426"/>
                        <a:pt x="5271" y="26426"/>
                      </a:cubicBezTo>
                      <a:cubicBezTo>
                        <a:pt x="7324" y="26426"/>
                        <a:pt x="9238" y="25090"/>
                        <a:pt x="9841" y="23032"/>
                      </a:cubicBezTo>
                      <a:lnTo>
                        <a:pt x="14211" y="5319"/>
                      </a:lnTo>
                      <a:cubicBezTo>
                        <a:pt x="14878" y="3117"/>
                        <a:pt x="13644" y="849"/>
                        <a:pt x="11476" y="182"/>
                      </a:cubicBezTo>
                      <a:cubicBezTo>
                        <a:pt x="11071" y="59"/>
                        <a:pt x="10665" y="1"/>
                        <a:pt x="10266" y="1"/>
                      </a:cubicBezTo>
                      <a:close/>
                    </a:path>
                  </a:pathLst>
                </a:custGeom>
                <a:solidFill>
                  <a:srgbClr val="FFCC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61"/>
                <p:cNvSpPr/>
                <p:nvPr/>
              </p:nvSpPr>
              <p:spPr>
                <a:xfrm>
                  <a:off x="3882100" y="238125"/>
                  <a:ext cx="875650" cy="376125"/>
                </a:xfrm>
                <a:custGeom>
                  <a:avLst/>
                  <a:gdLst/>
                  <a:ahLst/>
                  <a:cxnLst/>
                  <a:rect l="l" t="t" r="r" b="b"/>
                  <a:pathLst>
                    <a:path w="35026" h="15045" extrusionOk="0">
                      <a:moveTo>
                        <a:pt x="1" y="0"/>
                      </a:moveTo>
                      <a:lnTo>
                        <a:pt x="1" y="15044"/>
                      </a:lnTo>
                      <a:lnTo>
                        <a:pt x="35026" y="13843"/>
                      </a:lnTo>
                      <a:lnTo>
                        <a:pt x="340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61"/>
                <p:cNvSpPr/>
                <p:nvPr/>
              </p:nvSpPr>
              <p:spPr>
                <a:xfrm>
                  <a:off x="3847925" y="238125"/>
                  <a:ext cx="942350" cy="256025"/>
                </a:xfrm>
                <a:custGeom>
                  <a:avLst/>
                  <a:gdLst/>
                  <a:ahLst/>
                  <a:cxnLst/>
                  <a:rect l="l" t="t" r="r" b="b"/>
                  <a:pathLst>
                    <a:path w="37694" h="10241" extrusionOk="0">
                      <a:moveTo>
                        <a:pt x="0" y="0"/>
                      </a:moveTo>
                      <a:lnTo>
                        <a:pt x="0" y="10241"/>
                      </a:lnTo>
                      <a:lnTo>
                        <a:pt x="37694" y="7539"/>
                      </a:lnTo>
                      <a:lnTo>
                        <a:pt x="376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61"/>
                <p:cNvSpPr/>
                <p:nvPr/>
              </p:nvSpPr>
              <p:spPr>
                <a:xfrm>
                  <a:off x="3859600" y="1149150"/>
                  <a:ext cx="150125" cy="121850"/>
                </a:xfrm>
                <a:custGeom>
                  <a:avLst/>
                  <a:gdLst/>
                  <a:ahLst/>
                  <a:cxnLst/>
                  <a:rect l="l" t="t" r="r" b="b"/>
                  <a:pathLst>
                    <a:path w="6005" h="4874" extrusionOk="0">
                      <a:moveTo>
                        <a:pt x="2556" y="1"/>
                      </a:moveTo>
                      <a:cubicBezTo>
                        <a:pt x="1489" y="1"/>
                        <a:pt x="499" y="750"/>
                        <a:pt x="267" y="1853"/>
                      </a:cubicBezTo>
                      <a:cubicBezTo>
                        <a:pt x="0" y="3087"/>
                        <a:pt x="801" y="4355"/>
                        <a:pt x="2035" y="4622"/>
                      </a:cubicBezTo>
                      <a:lnTo>
                        <a:pt x="2936" y="4822"/>
                      </a:lnTo>
                      <a:cubicBezTo>
                        <a:pt x="3100" y="4856"/>
                        <a:pt x="3265" y="4873"/>
                        <a:pt x="3427" y="4873"/>
                      </a:cubicBezTo>
                      <a:cubicBezTo>
                        <a:pt x="4515" y="4873"/>
                        <a:pt x="5505" y="4124"/>
                        <a:pt x="5738" y="3021"/>
                      </a:cubicBezTo>
                      <a:cubicBezTo>
                        <a:pt x="6005" y="1753"/>
                        <a:pt x="5204" y="519"/>
                        <a:pt x="3936" y="252"/>
                      </a:cubicBezTo>
                      <a:lnTo>
                        <a:pt x="3036" y="52"/>
                      </a:lnTo>
                      <a:cubicBezTo>
                        <a:pt x="2876" y="17"/>
                        <a:pt x="2715" y="1"/>
                        <a:pt x="25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61"/>
                <p:cNvSpPr/>
                <p:nvPr/>
              </p:nvSpPr>
              <p:spPr>
                <a:xfrm>
                  <a:off x="4046400" y="1192225"/>
                  <a:ext cx="148450" cy="121000"/>
                </a:xfrm>
                <a:custGeom>
                  <a:avLst/>
                  <a:gdLst/>
                  <a:ahLst/>
                  <a:cxnLst/>
                  <a:rect l="l" t="t" r="r" b="b"/>
                  <a:pathLst>
                    <a:path w="5938" h="4840" extrusionOk="0">
                      <a:moveTo>
                        <a:pt x="2559" y="0"/>
                      </a:moveTo>
                      <a:cubicBezTo>
                        <a:pt x="1432" y="0"/>
                        <a:pt x="411" y="790"/>
                        <a:pt x="200" y="1931"/>
                      </a:cubicBezTo>
                      <a:cubicBezTo>
                        <a:pt x="0" y="3199"/>
                        <a:pt x="834" y="4400"/>
                        <a:pt x="2102" y="4633"/>
                      </a:cubicBezTo>
                      <a:lnTo>
                        <a:pt x="3002" y="4800"/>
                      </a:lnTo>
                      <a:cubicBezTo>
                        <a:pt x="3146" y="4827"/>
                        <a:pt x="3288" y="4839"/>
                        <a:pt x="3429" y="4839"/>
                      </a:cubicBezTo>
                      <a:cubicBezTo>
                        <a:pt x="4529" y="4839"/>
                        <a:pt x="5497" y="4056"/>
                        <a:pt x="5704" y="2932"/>
                      </a:cubicBezTo>
                      <a:cubicBezTo>
                        <a:pt x="5938" y="1665"/>
                        <a:pt x="5104" y="430"/>
                        <a:pt x="3836" y="197"/>
                      </a:cubicBezTo>
                      <a:lnTo>
                        <a:pt x="2936" y="30"/>
                      </a:lnTo>
                      <a:cubicBezTo>
                        <a:pt x="2809" y="10"/>
                        <a:pt x="2683" y="0"/>
                        <a:pt x="25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61"/>
                <p:cNvSpPr/>
                <p:nvPr/>
              </p:nvSpPr>
              <p:spPr>
                <a:xfrm>
                  <a:off x="4242375" y="1217700"/>
                  <a:ext cx="164300" cy="134850"/>
                </a:xfrm>
                <a:custGeom>
                  <a:avLst/>
                  <a:gdLst/>
                  <a:ahLst/>
                  <a:cxnLst/>
                  <a:rect l="l" t="t" r="r" b="b"/>
                  <a:pathLst>
                    <a:path w="6572" h="5394" extrusionOk="0">
                      <a:moveTo>
                        <a:pt x="2782" y="0"/>
                      </a:moveTo>
                      <a:cubicBezTo>
                        <a:pt x="1424" y="0"/>
                        <a:pt x="291" y="998"/>
                        <a:pt x="134" y="2380"/>
                      </a:cubicBezTo>
                      <a:cubicBezTo>
                        <a:pt x="0" y="3814"/>
                        <a:pt x="1034" y="5115"/>
                        <a:pt x="2502" y="5249"/>
                      </a:cubicBezTo>
                      <a:lnTo>
                        <a:pt x="3536" y="5382"/>
                      </a:lnTo>
                      <a:cubicBezTo>
                        <a:pt x="3619" y="5390"/>
                        <a:pt x="3702" y="5394"/>
                        <a:pt x="3784" y="5394"/>
                      </a:cubicBezTo>
                      <a:cubicBezTo>
                        <a:pt x="5147" y="5394"/>
                        <a:pt x="6312" y="4367"/>
                        <a:pt x="6438" y="3014"/>
                      </a:cubicBezTo>
                      <a:cubicBezTo>
                        <a:pt x="6571" y="1546"/>
                        <a:pt x="5537" y="279"/>
                        <a:pt x="4070" y="112"/>
                      </a:cubicBezTo>
                      <a:lnTo>
                        <a:pt x="3036" y="12"/>
                      </a:lnTo>
                      <a:cubicBezTo>
                        <a:pt x="2950" y="4"/>
                        <a:pt x="2865" y="0"/>
                        <a:pt x="27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61"/>
                <p:cNvSpPr/>
                <p:nvPr/>
              </p:nvSpPr>
              <p:spPr>
                <a:xfrm>
                  <a:off x="3358400" y="4161750"/>
                  <a:ext cx="1074125" cy="1067450"/>
                </a:xfrm>
                <a:custGeom>
                  <a:avLst/>
                  <a:gdLst/>
                  <a:ahLst/>
                  <a:cxnLst/>
                  <a:rect l="l" t="t" r="r" b="b"/>
                  <a:pathLst>
                    <a:path w="42965" h="42698" extrusionOk="0">
                      <a:moveTo>
                        <a:pt x="19881" y="1"/>
                      </a:moveTo>
                      <a:cubicBezTo>
                        <a:pt x="19881" y="1"/>
                        <a:pt x="15445" y="5538"/>
                        <a:pt x="9708" y="11809"/>
                      </a:cubicBezTo>
                      <a:cubicBezTo>
                        <a:pt x="6705" y="15011"/>
                        <a:pt x="3470" y="17980"/>
                        <a:pt x="1" y="20682"/>
                      </a:cubicBezTo>
                      <a:lnTo>
                        <a:pt x="21616" y="42698"/>
                      </a:lnTo>
                      <a:cubicBezTo>
                        <a:pt x="25852" y="38328"/>
                        <a:pt x="34492" y="29789"/>
                        <a:pt x="42965" y="23518"/>
                      </a:cubicBezTo>
                      <a:lnTo>
                        <a:pt x="19881" y="1"/>
                      </a:lnTo>
                      <a:close/>
                    </a:path>
                  </a:pathLst>
                </a:custGeom>
                <a:solidFill>
                  <a:srgbClr val="E6B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61"/>
                <p:cNvSpPr/>
                <p:nvPr/>
              </p:nvSpPr>
              <p:spPr>
                <a:xfrm>
                  <a:off x="4577600" y="3220450"/>
                  <a:ext cx="674675" cy="507625"/>
                </a:xfrm>
                <a:custGeom>
                  <a:avLst/>
                  <a:gdLst/>
                  <a:ahLst/>
                  <a:cxnLst/>
                  <a:rect l="l" t="t" r="r" b="b"/>
                  <a:pathLst>
                    <a:path w="26987" h="20305" extrusionOk="0">
                      <a:moveTo>
                        <a:pt x="22041" y="0"/>
                      </a:moveTo>
                      <a:cubicBezTo>
                        <a:pt x="20776" y="0"/>
                        <a:pt x="19410" y="428"/>
                        <a:pt x="18214" y="1293"/>
                      </a:cubicBezTo>
                      <a:lnTo>
                        <a:pt x="3970" y="10300"/>
                      </a:lnTo>
                      <a:cubicBezTo>
                        <a:pt x="1001" y="12435"/>
                        <a:pt x="1" y="16104"/>
                        <a:pt x="1702" y="18439"/>
                      </a:cubicBezTo>
                      <a:cubicBezTo>
                        <a:pt x="2586" y="19676"/>
                        <a:pt x="4069" y="20305"/>
                        <a:pt x="5709" y="20305"/>
                      </a:cubicBezTo>
                      <a:cubicBezTo>
                        <a:pt x="7165" y="20305"/>
                        <a:pt x="8745" y="19810"/>
                        <a:pt x="10141" y="18806"/>
                      </a:cubicBezTo>
                      <a:lnTo>
                        <a:pt x="23551" y="8665"/>
                      </a:lnTo>
                      <a:cubicBezTo>
                        <a:pt x="26119" y="6797"/>
                        <a:pt x="26987" y="3628"/>
                        <a:pt x="25519" y="1594"/>
                      </a:cubicBezTo>
                      <a:cubicBezTo>
                        <a:pt x="24744" y="536"/>
                        <a:pt x="23456" y="0"/>
                        <a:pt x="220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61"/>
                <p:cNvSpPr/>
                <p:nvPr/>
              </p:nvSpPr>
              <p:spPr>
                <a:xfrm>
                  <a:off x="4577600" y="3342825"/>
                  <a:ext cx="313575" cy="385950"/>
                </a:xfrm>
                <a:custGeom>
                  <a:avLst/>
                  <a:gdLst/>
                  <a:ahLst/>
                  <a:cxnLst/>
                  <a:rect l="l" t="t" r="r" b="b"/>
                  <a:pathLst>
                    <a:path w="12543" h="15438" extrusionOk="0">
                      <a:moveTo>
                        <a:pt x="12543" y="1"/>
                      </a:moveTo>
                      <a:lnTo>
                        <a:pt x="3970" y="5438"/>
                      </a:lnTo>
                      <a:cubicBezTo>
                        <a:pt x="1001" y="7573"/>
                        <a:pt x="1" y="11242"/>
                        <a:pt x="1702" y="13577"/>
                      </a:cubicBezTo>
                      <a:cubicBezTo>
                        <a:pt x="2582" y="14810"/>
                        <a:pt x="4057" y="15438"/>
                        <a:pt x="5690" y="15438"/>
                      </a:cubicBezTo>
                      <a:cubicBezTo>
                        <a:pt x="7151" y="15438"/>
                        <a:pt x="8739" y="14935"/>
                        <a:pt x="10141" y="13911"/>
                      </a:cubicBezTo>
                      <a:lnTo>
                        <a:pt x="12543" y="12110"/>
                      </a:lnTo>
                      <a:lnTo>
                        <a:pt x="12543" y="1"/>
                      </a:lnTo>
                      <a:close/>
                    </a:path>
                  </a:pathLst>
                </a:custGeom>
                <a:solidFill>
                  <a:srgbClr val="E6B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61"/>
                <p:cNvSpPr/>
                <p:nvPr/>
              </p:nvSpPr>
              <p:spPr>
                <a:xfrm>
                  <a:off x="3708650" y="3240475"/>
                  <a:ext cx="1254250" cy="1601650"/>
                </a:xfrm>
                <a:custGeom>
                  <a:avLst/>
                  <a:gdLst/>
                  <a:ahLst/>
                  <a:cxnLst/>
                  <a:rect l="l" t="t" r="r" b="b"/>
                  <a:pathLst>
                    <a:path w="50170" h="64066" extrusionOk="0">
                      <a:moveTo>
                        <a:pt x="11125" y="0"/>
                      </a:moveTo>
                      <a:cubicBezTo>
                        <a:pt x="10608" y="0"/>
                        <a:pt x="10091" y="242"/>
                        <a:pt x="9774" y="726"/>
                      </a:cubicBezTo>
                      <a:cubicBezTo>
                        <a:pt x="8407" y="2627"/>
                        <a:pt x="7039" y="9299"/>
                        <a:pt x="6305" y="12001"/>
                      </a:cubicBezTo>
                      <a:cubicBezTo>
                        <a:pt x="368" y="33583"/>
                        <a:pt x="1" y="47026"/>
                        <a:pt x="7973" y="55165"/>
                      </a:cubicBezTo>
                      <a:cubicBezTo>
                        <a:pt x="14289" y="61609"/>
                        <a:pt x="19806" y="64066"/>
                        <a:pt x="24771" y="64066"/>
                      </a:cubicBezTo>
                      <a:cubicBezTo>
                        <a:pt x="31499" y="64066"/>
                        <a:pt x="37214" y="59552"/>
                        <a:pt x="42531" y="54331"/>
                      </a:cubicBezTo>
                      <a:cubicBezTo>
                        <a:pt x="50170" y="46792"/>
                        <a:pt x="45633" y="45558"/>
                        <a:pt x="41797" y="34317"/>
                      </a:cubicBezTo>
                      <a:cubicBezTo>
                        <a:pt x="38561" y="24843"/>
                        <a:pt x="38295" y="23042"/>
                        <a:pt x="44966" y="16170"/>
                      </a:cubicBezTo>
                      <a:cubicBezTo>
                        <a:pt x="43296" y="12144"/>
                        <a:pt x="36933" y="11931"/>
                        <a:pt x="35604" y="11931"/>
                      </a:cubicBezTo>
                      <a:cubicBezTo>
                        <a:pt x="35446" y="11931"/>
                        <a:pt x="35359" y="11934"/>
                        <a:pt x="35359" y="11934"/>
                      </a:cubicBezTo>
                      <a:cubicBezTo>
                        <a:pt x="35359" y="11934"/>
                        <a:pt x="24918" y="19439"/>
                        <a:pt x="18514" y="22008"/>
                      </a:cubicBezTo>
                      <a:cubicBezTo>
                        <a:pt x="17311" y="22494"/>
                        <a:pt x="16424" y="22720"/>
                        <a:pt x="15780" y="22720"/>
                      </a:cubicBezTo>
                      <a:cubicBezTo>
                        <a:pt x="11080" y="22720"/>
                        <a:pt x="19311" y="10729"/>
                        <a:pt x="12476" y="726"/>
                      </a:cubicBezTo>
                      <a:cubicBezTo>
                        <a:pt x="12159" y="242"/>
                        <a:pt x="11642" y="0"/>
                        <a:pt x="111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61"/>
                <p:cNvSpPr/>
                <p:nvPr/>
              </p:nvSpPr>
              <p:spPr>
                <a:xfrm>
                  <a:off x="4072088" y="3571356"/>
                  <a:ext cx="824775" cy="1027500"/>
                </a:xfrm>
                <a:custGeom>
                  <a:avLst/>
                  <a:gdLst/>
                  <a:ahLst/>
                  <a:cxnLst/>
                  <a:rect l="l" t="t" r="r" b="b"/>
                  <a:pathLst>
                    <a:path w="32991" h="41100" extrusionOk="0">
                      <a:moveTo>
                        <a:pt x="23162" y="1"/>
                      </a:moveTo>
                      <a:cubicBezTo>
                        <a:pt x="23004" y="1"/>
                        <a:pt x="22917" y="4"/>
                        <a:pt x="22917" y="4"/>
                      </a:cubicBezTo>
                      <a:cubicBezTo>
                        <a:pt x="22917" y="4"/>
                        <a:pt x="12476" y="7509"/>
                        <a:pt x="6072" y="10044"/>
                      </a:cubicBezTo>
                      <a:cubicBezTo>
                        <a:pt x="4873" y="10529"/>
                        <a:pt x="3989" y="10753"/>
                        <a:pt x="3347" y="10753"/>
                      </a:cubicBezTo>
                      <a:cubicBezTo>
                        <a:pt x="2398" y="10753"/>
                        <a:pt x="1975" y="10265"/>
                        <a:pt x="1835" y="9410"/>
                      </a:cubicBezTo>
                      <a:lnTo>
                        <a:pt x="134" y="34495"/>
                      </a:lnTo>
                      <a:cubicBezTo>
                        <a:pt x="1" y="38064"/>
                        <a:pt x="2836" y="41033"/>
                        <a:pt x="6405" y="41100"/>
                      </a:cubicBezTo>
                      <a:lnTo>
                        <a:pt x="26486" y="39899"/>
                      </a:lnTo>
                      <a:cubicBezTo>
                        <a:pt x="30089" y="39832"/>
                        <a:pt x="32991" y="36863"/>
                        <a:pt x="32958" y="33227"/>
                      </a:cubicBezTo>
                      <a:lnTo>
                        <a:pt x="32958" y="30892"/>
                      </a:lnTo>
                      <a:cubicBezTo>
                        <a:pt x="32024" y="28757"/>
                        <a:pt x="30656" y="26122"/>
                        <a:pt x="29355" y="22353"/>
                      </a:cubicBezTo>
                      <a:cubicBezTo>
                        <a:pt x="26119" y="12913"/>
                        <a:pt x="25853" y="11112"/>
                        <a:pt x="32524" y="4240"/>
                      </a:cubicBezTo>
                      <a:cubicBezTo>
                        <a:pt x="30854" y="214"/>
                        <a:pt x="24491" y="1"/>
                        <a:pt x="23162" y="1"/>
                      </a:cubicBezTo>
                      <a:close/>
                    </a:path>
                  </a:pathLst>
                </a:custGeom>
                <a:solidFill>
                  <a:schemeClr val="accent1">
                    <a:alpha val="212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61"/>
                <p:cNvSpPr/>
                <p:nvPr/>
              </p:nvSpPr>
              <p:spPr>
                <a:xfrm>
                  <a:off x="4444175" y="4256000"/>
                  <a:ext cx="470350" cy="413325"/>
                </a:xfrm>
                <a:custGeom>
                  <a:avLst/>
                  <a:gdLst/>
                  <a:ahLst/>
                  <a:cxnLst/>
                  <a:rect l="l" t="t" r="r" b="b"/>
                  <a:pathLst>
                    <a:path w="18814" h="16533" extrusionOk="0">
                      <a:moveTo>
                        <a:pt x="14945" y="0"/>
                      </a:moveTo>
                      <a:lnTo>
                        <a:pt x="2669" y="7639"/>
                      </a:lnTo>
                      <a:cubicBezTo>
                        <a:pt x="634" y="8706"/>
                        <a:pt x="1" y="11475"/>
                        <a:pt x="1235" y="13810"/>
                      </a:cubicBezTo>
                      <a:cubicBezTo>
                        <a:pt x="2139" y="15520"/>
                        <a:pt x="3794" y="16532"/>
                        <a:pt x="5402" y="16532"/>
                      </a:cubicBezTo>
                      <a:cubicBezTo>
                        <a:pt x="5989" y="16532"/>
                        <a:pt x="6570" y="16397"/>
                        <a:pt x="7106" y="16112"/>
                      </a:cubicBezTo>
                      <a:lnTo>
                        <a:pt x="14211" y="12576"/>
                      </a:lnTo>
                      <a:cubicBezTo>
                        <a:pt x="18814" y="7605"/>
                        <a:pt x="17446" y="5437"/>
                        <a:pt x="14945" y="0"/>
                      </a:cubicBezTo>
                      <a:close/>
                    </a:path>
                  </a:pathLst>
                </a:custGeom>
                <a:solidFill>
                  <a:srgbClr val="E6B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61"/>
                <p:cNvSpPr/>
                <p:nvPr/>
              </p:nvSpPr>
              <p:spPr>
                <a:xfrm>
                  <a:off x="4116450" y="3220250"/>
                  <a:ext cx="697175" cy="1265100"/>
                </a:xfrm>
                <a:custGeom>
                  <a:avLst/>
                  <a:gdLst/>
                  <a:ahLst/>
                  <a:cxnLst/>
                  <a:rect l="l" t="t" r="r" b="b"/>
                  <a:pathLst>
                    <a:path w="27887" h="50604" extrusionOk="0">
                      <a:moveTo>
                        <a:pt x="5871" y="0"/>
                      </a:moveTo>
                      <a:cubicBezTo>
                        <a:pt x="2635" y="0"/>
                        <a:pt x="0" y="2602"/>
                        <a:pt x="0" y="5871"/>
                      </a:cubicBezTo>
                      <a:lnTo>
                        <a:pt x="0" y="44732"/>
                      </a:lnTo>
                      <a:cubicBezTo>
                        <a:pt x="0" y="47968"/>
                        <a:pt x="2635" y="50603"/>
                        <a:pt x="5871" y="50603"/>
                      </a:cubicBezTo>
                      <a:lnTo>
                        <a:pt x="22049" y="50603"/>
                      </a:lnTo>
                      <a:cubicBezTo>
                        <a:pt x="25285" y="50603"/>
                        <a:pt x="27887" y="47968"/>
                        <a:pt x="27887" y="44732"/>
                      </a:cubicBezTo>
                      <a:lnTo>
                        <a:pt x="27887" y="5871"/>
                      </a:lnTo>
                      <a:cubicBezTo>
                        <a:pt x="27887" y="2602"/>
                        <a:pt x="25285" y="0"/>
                        <a:pt x="220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61"/>
                <p:cNvSpPr/>
                <p:nvPr/>
              </p:nvSpPr>
              <p:spPr>
                <a:xfrm>
                  <a:off x="4162325" y="4205075"/>
                  <a:ext cx="253525" cy="244400"/>
                </a:xfrm>
                <a:custGeom>
                  <a:avLst/>
                  <a:gdLst/>
                  <a:ahLst/>
                  <a:cxnLst/>
                  <a:rect l="l" t="t" r="r" b="b"/>
                  <a:pathLst>
                    <a:path w="10141" h="9776" extrusionOk="0">
                      <a:moveTo>
                        <a:pt x="1212" y="1"/>
                      </a:moveTo>
                      <a:cubicBezTo>
                        <a:pt x="537" y="1"/>
                        <a:pt x="1" y="588"/>
                        <a:pt x="33" y="1270"/>
                      </a:cubicBezTo>
                      <a:lnTo>
                        <a:pt x="33" y="4839"/>
                      </a:lnTo>
                      <a:cubicBezTo>
                        <a:pt x="33" y="7574"/>
                        <a:pt x="2235" y="9776"/>
                        <a:pt x="4970" y="9776"/>
                      </a:cubicBezTo>
                      <a:lnTo>
                        <a:pt x="8906" y="9776"/>
                      </a:lnTo>
                      <a:cubicBezTo>
                        <a:pt x="9573" y="9776"/>
                        <a:pt x="10140" y="9209"/>
                        <a:pt x="10140" y="8542"/>
                      </a:cubicBezTo>
                      <a:lnTo>
                        <a:pt x="10140" y="1236"/>
                      </a:lnTo>
                      <a:cubicBezTo>
                        <a:pt x="10140" y="536"/>
                        <a:pt x="9573" y="2"/>
                        <a:pt x="8906" y="2"/>
                      </a:cubicBezTo>
                      <a:lnTo>
                        <a:pt x="1267" y="2"/>
                      </a:lnTo>
                      <a:cubicBezTo>
                        <a:pt x="1249" y="1"/>
                        <a:pt x="1230" y="1"/>
                        <a:pt x="12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61"/>
                <p:cNvSpPr/>
                <p:nvPr/>
              </p:nvSpPr>
              <p:spPr>
                <a:xfrm>
                  <a:off x="4304900" y="3752300"/>
                  <a:ext cx="337775" cy="337750"/>
                </a:xfrm>
                <a:custGeom>
                  <a:avLst/>
                  <a:gdLst/>
                  <a:ahLst/>
                  <a:cxnLst/>
                  <a:rect l="l" t="t" r="r" b="b"/>
                  <a:pathLst>
                    <a:path w="13511" h="13510" extrusionOk="0">
                      <a:moveTo>
                        <a:pt x="6739" y="0"/>
                      </a:moveTo>
                      <a:cubicBezTo>
                        <a:pt x="3036" y="0"/>
                        <a:pt x="1" y="3002"/>
                        <a:pt x="1" y="6738"/>
                      </a:cubicBezTo>
                      <a:cubicBezTo>
                        <a:pt x="1" y="10474"/>
                        <a:pt x="3036" y="13510"/>
                        <a:pt x="6739" y="13510"/>
                      </a:cubicBezTo>
                      <a:cubicBezTo>
                        <a:pt x="10475" y="13510"/>
                        <a:pt x="13511" y="10474"/>
                        <a:pt x="13511" y="6738"/>
                      </a:cubicBezTo>
                      <a:cubicBezTo>
                        <a:pt x="13511" y="3002"/>
                        <a:pt x="10475" y="0"/>
                        <a:pt x="67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61"/>
                <p:cNvSpPr/>
                <p:nvPr/>
              </p:nvSpPr>
              <p:spPr>
                <a:xfrm>
                  <a:off x="4361625" y="3809825"/>
                  <a:ext cx="120925" cy="121800"/>
                </a:xfrm>
                <a:custGeom>
                  <a:avLst/>
                  <a:gdLst/>
                  <a:ahLst/>
                  <a:cxnLst/>
                  <a:rect l="l" t="t" r="r" b="b"/>
                  <a:pathLst>
                    <a:path w="4837" h="4872" extrusionOk="0">
                      <a:moveTo>
                        <a:pt x="2402" y="1"/>
                      </a:moveTo>
                      <a:cubicBezTo>
                        <a:pt x="1068" y="1"/>
                        <a:pt x="0" y="1102"/>
                        <a:pt x="0" y="2436"/>
                      </a:cubicBezTo>
                      <a:cubicBezTo>
                        <a:pt x="0" y="3770"/>
                        <a:pt x="1068" y="4871"/>
                        <a:pt x="2402" y="4871"/>
                      </a:cubicBezTo>
                      <a:cubicBezTo>
                        <a:pt x="3736" y="4871"/>
                        <a:pt x="4837" y="3770"/>
                        <a:pt x="4837" y="2436"/>
                      </a:cubicBezTo>
                      <a:cubicBezTo>
                        <a:pt x="4837" y="1102"/>
                        <a:pt x="3736" y="1"/>
                        <a:pt x="2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61"/>
                <p:cNvSpPr/>
                <p:nvPr/>
              </p:nvSpPr>
              <p:spPr>
                <a:xfrm>
                  <a:off x="4320750" y="3220250"/>
                  <a:ext cx="306075" cy="69250"/>
                </a:xfrm>
                <a:custGeom>
                  <a:avLst/>
                  <a:gdLst/>
                  <a:ahLst/>
                  <a:cxnLst/>
                  <a:rect l="l" t="t" r="r" b="b"/>
                  <a:pathLst>
                    <a:path w="12243" h="2770" extrusionOk="0">
                      <a:moveTo>
                        <a:pt x="1" y="0"/>
                      </a:moveTo>
                      <a:lnTo>
                        <a:pt x="1" y="1435"/>
                      </a:lnTo>
                      <a:cubicBezTo>
                        <a:pt x="1" y="2169"/>
                        <a:pt x="601" y="2769"/>
                        <a:pt x="1335" y="2769"/>
                      </a:cubicBezTo>
                      <a:lnTo>
                        <a:pt x="10908" y="2769"/>
                      </a:lnTo>
                      <a:cubicBezTo>
                        <a:pt x="11642" y="2769"/>
                        <a:pt x="12243" y="2169"/>
                        <a:pt x="12243" y="1435"/>
                      </a:cubicBezTo>
                      <a:lnTo>
                        <a:pt x="122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61"/>
                <p:cNvSpPr/>
                <p:nvPr/>
              </p:nvSpPr>
              <p:spPr>
                <a:xfrm>
                  <a:off x="3883775" y="3291975"/>
                  <a:ext cx="94250" cy="186075"/>
                </a:xfrm>
                <a:custGeom>
                  <a:avLst/>
                  <a:gdLst/>
                  <a:ahLst/>
                  <a:cxnLst/>
                  <a:rect l="l" t="t" r="r" b="b"/>
                  <a:pathLst>
                    <a:path w="3770" h="7443" extrusionOk="0">
                      <a:moveTo>
                        <a:pt x="2102" y="0"/>
                      </a:moveTo>
                      <a:cubicBezTo>
                        <a:pt x="1435" y="1668"/>
                        <a:pt x="901" y="3403"/>
                        <a:pt x="501" y="5137"/>
                      </a:cubicBezTo>
                      <a:cubicBezTo>
                        <a:pt x="334" y="5938"/>
                        <a:pt x="167" y="6738"/>
                        <a:pt x="1" y="7439"/>
                      </a:cubicBezTo>
                      <a:cubicBezTo>
                        <a:pt x="52" y="7441"/>
                        <a:pt x="103" y="7443"/>
                        <a:pt x="153" y="7443"/>
                      </a:cubicBezTo>
                      <a:cubicBezTo>
                        <a:pt x="1462" y="7443"/>
                        <a:pt x="2655" y="6623"/>
                        <a:pt x="3136" y="5371"/>
                      </a:cubicBezTo>
                      <a:cubicBezTo>
                        <a:pt x="3770" y="3636"/>
                        <a:pt x="3436" y="1001"/>
                        <a:pt x="21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61"/>
                <p:cNvSpPr/>
                <p:nvPr/>
              </p:nvSpPr>
              <p:spPr>
                <a:xfrm>
                  <a:off x="4350775" y="3642025"/>
                  <a:ext cx="733050" cy="552275"/>
                </a:xfrm>
                <a:custGeom>
                  <a:avLst/>
                  <a:gdLst/>
                  <a:ahLst/>
                  <a:cxnLst/>
                  <a:rect l="l" t="t" r="r" b="b"/>
                  <a:pathLst>
                    <a:path w="29322" h="22091" extrusionOk="0">
                      <a:moveTo>
                        <a:pt x="23267" y="1"/>
                      </a:moveTo>
                      <a:cubicBezTo>
                        <a:pt x="22399" y="1"/>
                        <a:pt x="21539" y="245"/>
                        <a:pt x="20782" y="775"/>
                      </a:cubicBezTo>
                      <a:lnTo>
                        <a:pt x="2436" y="14052"/>
                      </a:lnTo>
                      <a:cubicBezTo>
                        <a:pt x="468" y="15453"/>
                        <a:pt x="1" y="18154"/>
                        <a:pt x="1368" y="20156"/>
                      </a:cubicBezTo>
                      <a:cubicBezTo>
                        <a:pt x="2227" y="21413"/>
                        <a:pt x="3612" y="22091"/>
                        <a:pt x="5020" y="22091"/>
                      </a:cubicBezTo>
                      <a:cubicBezTo>
                        <a:pt x="5853" y="22091"/>
                        <a:pt x="6695" y="21853"/>
                        <a:pt x="7439" y="21357"/>
                      </a:cubicBezTo>
                      <a:lnTo>
                        <a:pt x="26486" y="9515"/>
                      </a:lnTo>
                      <a:cubicBezTo>
                        <a:pt x="28788" y="7880"/>
                        <a:pt x="29321" y="4745"/>
                        <a:pt x="27754" y="2477"/>
                      </a:cubicBezTo>
                      <a:cubicBezTo>
                        <a:pt x="26695" y="932"/>
                        <a:pt x="24964" y="1"/>
                        <a:pt x="232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61"/>
                <p:cNvSpPr/>
                <p:nvPr/>
              </p:nvSpPr>
              <p:spPr>
                <a:xfrm>
                  <a:off x="4364950" y="3931700"/>
                  <a:ext cx="701350" cy="531050"/>
                </a:xfrm>
                <a:custGeom>
                  <a:avLst/>
                  <a:gdLst/>
                  <a:ahLst/>
                  <a:cxnLst/>
                  <a:rect l="l" t="t" r="r" b="b"/>
                  <a:pathLst>
                    <a:path w="28054" h="21242" extrusionOk="0">
                      <a:moveTo>
                        <a:pt x="21890" y="1"/>
                      </a:moveTo>
                      <a:cubicBezTo>
                        <a:pt x="21195" y="1"/>
                        <a:pt x="20518" y="174"/>
                        <a:pt x="19915" y="563"/>
                      </a:cubicBezTo>
                      <a:lnTo>
                        <a:pt x="2436" y="13673"/>
                      </a:lnTo>
                      <a:cubicBezTo>
                        <a:pt x="534" y="14940"/>
                        <a:pt x="1" y="17475"/>
                        <a:pt x="1268" y="19377"/>
                      </a:cubicBezTo>
                      <a:cubicBezTo>
                        <a:pt x="2053" y="20586"/>
                        <a:pt x="3378" y="21242"/>
                        <a:pt x="4727" y="21242"/>
                      </a:cubicBezTo>
                      <a:cubicBezTo>
                        <a:pt x="5499" y="21242"/>
                        <a:pt x="6280" y="21027"/>
                        <a:pt x="6972" y="20577"/>
                      </a:cubicBezTo>
                      <a:lnTo>
                        <a:pt x="25252" y="9303"/>
                      </a:lnTo>
                      <a:cubicBezTo>
                        <a:pt x="27454" y="7868"/>
                        <a:pt x="28054" y="4933"/>
                        <a:pt x="26620" y="2731"/>
                      </a:cubicBezTo>
                      <a:cubicBezTo>
                        <a:pt x="25608" y="1166"/>
                        <a:pt x="23693" y="1"/>
                        <a:pt x="218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61"/>
                <p:cNvSpPr/>
                <p:nvPr/>
              </p:nvSpPr>
              <p:spPr>
                <a:xfrm>
                  <a:off x="4475875" y="4222150"/>
                  <a:ext cx="596275" cy="411450"/>
                </a:xfrm>
                <a:custGeom>
                  <a:avLst/>
                  <a:gdLst/>
                  <a:ahLst/>
                  <a:cxnLst/>
                  <a:rect l="l" t="t" r="r" b="b"/>
                  <a:pathLst>
                    <a:path w="23851" h="16458" extrusionOk="0">
                      <a:moveTo>
                        <a:pt x="18429" y="0"/>
                      </a:moveTo>
                      <a:cubicBezTo>
                        <a:pt x="17682" y="0"/>
                        <a:pt x="16922" y="178"/>
                        <a:pt x="16212" y="553"/>
                      </a:cubicBezTo>
                      <a:lnTo>
                        <a:pt x="2802" y="8693"/>
                      </a:lnTo>
                      <a:cubicBezTo>
                        <a:pt x="801" y="9760"/>
                        <a:pt x="0" y="12262"/>
                        <a:pt x="1068" y="14263"/>
                      </a:cubicBezTo>
                      <a:cubicBezTo>
                        <a:pt x="1813" y="15662"/>
                        <a:pt x="3243" y="16458"/>
                        <a:pt x="4719" y="16458"/>
                      </a:cubicBezTo>
                      <a:cubicBezTo>
                        <a:pt x="5356" y="16458"/>
                        <a:pt x="6002" y="16309"/>
                        <a:pt x="6605" y="15998"/>
                      </a:cubicBezTo>
                      <a:lnTo>
                        <a:pt x="20648" y="8959"/>
                      </a:lnTo>
                      <a:cubicBezTo>
                        <a:pt x="22950" y="7725"/>
                        <a:pt x="23850" y="4857"/>
                        <a:pt x="22616" y="2555"/>
                      </a:cubicBezTo>
                      <a:cubicBezTo>
                        <a:pt x="21781" y="930"/>
                        <a:pt x="20138" y="0"/>
                        <a:pt x="184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61"/>
                <p:cNvSpPr/>
                <p:nvPr/>
              </p:nvSpPr>
              <p:spPr>
                <a:xfrm>
                  <a:off x="3294200" y="4417775"/>
                  <a:ext cx="863975" cy="870650"/>
                </a:xfrm>
                <a:custGeom>
                  <a:avLst/>
                  <a:gdLst/>
                  <a:ahLst/>
                  <a:cxnLst/>
                  <a:rect l="l" t="t" r="r" b="b"/>
                  <a:pathLst>
                    <a:path w="34559" h="34826" extrusionOk="0">
                      <a:moveTo>
                        <a:pt x="10741" y="0"/>
                      </a:moveTo>
                      <a:lnTo>
                        <a:pt x="0" y="10541"/>
                      </a:lnTo>
                      <a:lnTo>
                        <a:pt x="23817" y="34825"/>
                      </a:lnTo>
                      <a:lnTo>
                        <a:pt x="34558" y="24284"/>
                      </a:lnTo>
                      <a:lnTo>
                        <a:pt x="107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61"/>
                <p:cNvSpPr/>
                <p:nvPr/>
              </p:nvSpPr>
              <p:spPr>
                <a:xfrm>
                  <a:off x="2352700" y="4537850"/>
                  <a:ext cx="1791300" cy="912350"/>
                </a:xfrm>
                <a:custGeom>
                  <a:avLst/>
                  <a:gdLst/>
                  <a:ahLst/>
                  <a:cxnLst/>
                  <a:rect l="l" t="t" r="r" b="b"/>
                  <a:pathLst>
                    <a:path w="71652" h="36494" extrusionOk="0">
                      <a:moveTo>
                        <a:pt x="40229" y="1"/>
                      </a:moveTo>
                      <a:lnTo>
                        <a:pt x="0" y="36494"/>
                      </a:lnTo>
                      <a:lnTo>
                        <a:pt x="59542" y="36494"/>
                      </a:lnTo>
                      <a:lnTo>
                        <a:pt x="71651" y="22717"/>
                      </a:lnTo>
                      <a:lnTo>
                        <a:pt x="402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61"/>
                <p:cNvSpPr/>
                <p:nvPr/>
              </p:nvSpPr>
              <p:spPr>
                <a:xfrm>
                  <a:off x="4514225" y="4465675"/>
                  <a:ext cx="145125" cy="136050"/>
                </a:xfrm>
                <a:custGeom>
                  <a:avLst/>
                  <a:gdLst/>
                  <a:ahLst/>
                  <a:cxnLst/>
                  <a:rect l="l" t="t" r="r" b="b"/>
                  <a:pathLst>
                    <a:path w="5805" h="5442" extrusionOk="0">
                      <a:moveTo>
                        <a:pt x="2655" y="0"/>
                      </a:moveTo>
                      <a:cubicBezTo>
                        <a:pt x="2227" y="0"/>
                        <a:pt x="1793" y="115"/>
                        <a:pt x="1402" y="353"/>
                      </a:cubicBezTo>
                      <a:cubicBezTo>
                        <a:pt x="334" y="1053"/>
                        <a:pt x="1" y="2488"/>
                        <a:pt x="668" y="3588"/>
                      </a:cubicBezTo>
                      <a:lnTo>
                        <a:pt x="1168" y="4356"/>
                      </a:lnTo>
                      <a:cubicBezTo>
                        <a:pt x="1619" y="5065"/>
                        <a:pt x="2375" y="5442"/>
                        <a:pt x="3150" y="5442"/>
                      </a:cubicBezTo>
                      <a:cubicBezTo>
                        <a:pt x="3578" y="5442"/>
                        <a:pt x="4012" y="5327"/>
                        <a:pt x="4404" y="5089"/>
                      </a:cubicBezTo>
                      <a:cubicBezTo>
                        <a:pt x="5471" y="4389"/>
                        <a:pt x="5805" y="2955"/>
                        <a:pt x="5138" y="1887"/>
                      </a:cubicBezTo>
                      <a:lnTo>
                        <a:pt x="4637" y="1086"/>
                      </a:lnTo>
                      <a:cubicBezTo>
                        <a:pt x="4186" y="377"/>
                        <a:pt x="3430" y="0"/>
                        <a:pt x="26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61"/>
                <p:cNvSpPr/>
                <p:nvPr/>
              </p:nvSpPr>
              <p:spPr>
                <a:xfrm>
                  <a:off x="4407475" y="4295950"/>
                  <a:ext cx="145125" cy="135725"/>
                </a:xfrm>
                <a:custGeom>
                  <a:avLst/>
                  <a:gdLst/>
                  <a:ahLst/>
                  <a:cxnLst/>
                  <a:rect l="l" t="t" r="r" b="b"/>
                  <a:pathLst>
                    <a:path w="5805" h="5429" extrusionOk="0">
                      <a:moveTo>
                        <a:pt x="2627" y="0"/>
                      </a:moveTo>
                      <a:cubicBezTo>
                        <a:pt x="2182" y="0"/>
                        <a:pt x="1733" y="130"/>
                        <a:pt x="1335" y="403"/>
                      </a:cubicBezTo>
                      <a:cubicBezTo>
                        <a:pt x="268" y="1137"/>
                        <a:pt x="1" y="2572"/>
                        <a:pt x="701" y="3639"/>
                      </a:cubicBezTo>
                      <a:lnTo>
                        <a:pt x="1235" y="4406"/>
                      </a:lnTo>
                      <a:cubicBezTo>
                        <a:pt x="1694" y="5074"/>
                        <a:pt x="2428" y="5429"/>
                        <a:pt x="3174" y="5429"/>
                      </a:cubicBezTo>
                      <a:cubicBezTo>
                        <a:pt x="3621" y="5429"/>
                        <a:pt x="4071" y="5302"/>
                        <a:pt x="4471" y="5040"/>
                      </a:cubicBezTo>
                      <a:cubicBezTo>
                        <a:pt x="5538" y="4306"/>
                        <a:pt x="5805" y="2839"/>
                        <a:pt x="5104" y="1804"/>
                      </a:cubicBezTo>
                      <a:lnTo>
                        <a:pt x="4571" y="1037"/>
                      </a:lnTo>
                      <a:cubicBezTo>
                        <a:pt x="4110" y="368"/>
                        <a:pt x="3375" y="0"/>
                        <a:pt x="2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61"/>
                <p:cNvSpPr/>
                <p:nvPr/>
              </p:nvSpPr>
              <p:spPr>
                <a:xfrm>
                  <a:off x="4390800" y="4003175"/>
                  <a:ext cx="165150" cy="153725"/>
                </a:xfrm>
                <a:custGeom>
                  <a:avLst/>
                  <a:gdLst/>
                  <a:ahLst/>
                  <a:cxnLst/>
                  <a:rect l="l" t="t" r="r" b="b"/>
                  <a:pathLst>
                    <a:path w="6606" h="6149" extrusionOk="0">
                      <a:moveTo>
                        <a:pt x="3002" y="1"/>
                      </a:moveTo>
                      <a:cubicBezTo>
                        <a:pt x="2484" y="1"/>
                        <a:pt x="1961" y="154"/>
                        <a:pt x="1502" y="473"/>
                      </a:cubicBezTo>
                      <a:cubicBezTo>
                        <a:pt x="301" y="1307"/>
                        <a:pt x="1" y="2941"/>
                        <a:pt x="835" y="4142"/>
                      </a:cubicBezTo>
                      <a:lnTo>
                        <a:pt x="1435" y="5009"/>
                      </a:lnTo>
                      <a:cubicBezTo>
                        <a:pt x="1950" y="5751"/>
                        <a:pt x="2770" y="6149"/>
                        <a:pt x="3604" y="6149"/>
                      </a:cubicBezTo>
                      <a:cubicBezTo>
                        <a:pt x="4122" y="6149"/>
                        <a:pt x="4645" y="5996"/>
                        <a:pt x="5104" y="5677"/>
                      </a:cubicBezTo>
                      <a:cubicBezTo>
                        <a:pt x="6305" y="4843"/>
                        <a:pt x="6605" y="3208"/>
                        <a:pt x="5771" y="2007"/>
                      </a:cubicBezTo>
                      <a:lnTo>
                        <a:pt x="5171" y="1140"/>
                      </a:lnTo>
                      <a:cubicBezTo>
                        <a:pt x="4656" y="399"/>
                        <a:pt x="3837" y="1"/>
                        <a:pt x="30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61"/>
                <p:cNvSpPr/>
                <p:nvPr/>
              </p:nvSpPr>
              <p:spPr>
                <a:xfrm>
                  <a:off x="4344100" y="3043450"/>
                  <a:ext cx="259375" cy="212675"/>
                </a:xfrm>
                <a:custGeom>
                  <a:avLst/>
                  <a:gdLst/>
                  <a:ahLst/>
                  <a:cxnLst/>
                  <a:rect l="l" t="t" r="r" b="b"/>
                  <a:pathLst>
                    <a:path w="10375" h="8507" extrusionOk="0">
                      <a:moveTo>
                        <a:pt x="1602" y="1"/>
                      </a:moveTo>
                      <a:lnTo>
                        <a:pt x="1" y="2302"/>
                      </a:lnTo>
                      <a:lnTo>
                        <a:pt x="1" y="8507"/>
                      </a:lnTo>
                      <a:lnTo>
                        <a:pt x="10375" y="8507"/>
                      </a:lnTo>
                      <a:lnTo>
                        <a:pt x="10375" y="2302"/>
                      </a:lnTo>
                      <a:lnTo>
                        <a:pt x="87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61"/>
                <p:cNvSpPr/>
                <p:nvPr/>
              </p:nvSpPr>
              <p:spPr>
                <a:xfrm>
                  <a:off x="4435825" y="3043450"/>
                  <a:ext cx="75925" cy="94275"/>
                </a:xfrm>
                <a:custGeom>
                  <a:avLst/>
                  <a:gdLst/>
                  <a:ahLst/>
                  <a:cxnLst/>
                  <a:rect l="l" t="t" r="r" b="b"/>
                  <a:pathLst>
                    <a:path w="3037" h="3771" extrusionOk="0">
                      <a:moveTo>
                        <a:pt x="1" y="1"/>
                      </a:moveTo>
                      <a:lnTo>
                        <a:pt x="1" y="3770"/>
                      </a:lnTo>
                      <a:lnTo>
                        <a:pt x="3036" y="3770"/>
                      </a:lnTo>
                      <a:lnTo>
                        <a:pt x="3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61"/>
                <p:cNvSpPr/>
                <p:nvPr/>
              </p:nvSpPr>
              <p:spPr>
                <a:xfrm>
                  <a:off x="4179825" y="3366175"/>
                  <a:ext cx="570425" cy="330275"/>
                </a:xfrm>
                <a:custGeom>
                  <a:avLst/>
                  <a:gdLst/>
                  <a:ahLst/>
                  <a:cxnLst/>
                  <a:rect l="l" t="t" r="r" b="b"/>
                  <a:pathLst>
                    <a:path w="22817" h="13211" extrusionOk="0">
                      <a:moveTo>
                        <a:pt x="1201" y="1"/>
                      </a:moveTo>
                      <a:cubicBezTo>
                        <a:pt x="534" y="1"/>
                        <a:pt x="0" y="501"/>
                        <a:pt x="0" y="1168"/>
                      </a:cubicBezTo>
                      <a:lnTo>
                        <a:pt x="0" y="12043"/>
                      </a:lnTo>
                      <a:cubicBezTo>
                        <a:pt x="0" y="12710"/>
                        <a:pt x="534" y="13210"/>
                        <a:pt x="1201" y="13210"/>
                      </a:cubicBezTo>
                      <a:lnTo>
                        <a:pt x="21649" y="13210"/>
                      </a:lnTo>
                      <a:cubicBezTo>
                        <a:pt x="22316" y="13210"/>
                        <a:pt x="22817" y="12710"/>
                        <a:pt x="22817" y="12043"/>
                      </a:cubicBezTo>
                      <a:lnTo>
                        <a:pt x="22817" y="1168"/>
                      </a:lnTo>
                      <a:cubicBezTo>
                        <a:pt x="22817" y="501"/>
                        <a:pt x="22316" y="1"/>
                        <a:pt x="216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61"/>
                <p:cNvSpPr/>
                <p:nvPr/>
              </p:nvSpPr>
              <p:spPr>
                <a:xfrm>
                  <a:off x="4199000" y="3385375"/>
                  <a:ext cx="532900" cy="292725"/>
                </a:xfrm>
                <a:custGeom>
                  <a:avLst/>
                  <a:gdLst/>
                  <a:ahLst/>
                  <a:cxnLst/>
                  <a:rect l="l" t="t" r="r" b="b"/>
                  <a:pathLst>
                    <a:path w="21316" h="11709" extrusionOk="0">
                      <a:moveTo>
                        <a:pt x="1068" y="0"/>
                      </a:moveTo>
                      <a:cubicBezTo>
                        <a:pt x="468" y="0"/>
                        <a:pt x="1" y="467"/>
                        <a:pt x="1" y="1068"/>
                      </a:cubicBezTo>
                      <a:lnTo>
                        <a:pt x="1" y="10608"/>
                      </a:lnTo>
                      <a:cubicBezTo>
                        <a:pt x="1" y="11208"/>
                        <a:pt x="468" y="11709"/>
                        <a:pt x="1068" y="11709"/>
                      </a:cubicBezTo>
                      <a:lnTo>
                        <a:pt x="20248" y="11709"/>
                      </a:lnTo>
                      <a:cubicBezTo>
                        <a:pt x="20849" y="11709"/>
                        <a:pt x="21316" y="11208"/>
                        <a:pt x="21316" y="10608"/>
                      </a:cubicBezTo>
                      <a:lnTo>
                        <a:pt x="21316" y="1068"/>
                      </a:lnTo>
                      <a:cubicBezTo>
                        <a:pt x="21316" y="467"/>
                        <a:pt x="20849" y="0"/>
                        <a:pt x="20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61"/>
                <p:cNvSpPr/>
                <p:nvPr/>
              </p:nvSpPr>
              <p:spPr>
                <a:xfrm>
                  <a:off x="4277400" y="3428725"/>
                  <a:ext cx="27525" cy="99275"/>
                </a:xfrm>
                <a:custGeom>
                  <a:avLst/>
                  <a:gdLst/>
                  <a:ahLst/>
                  <a:cxnLst/>
                  <a:rect l="l" t="t" r="r" b="b"/>
                  <a:pathLst>
                    <a:path w="1101" h="3971" extrusionOk="0">
                      <a:moveTo>
                        <a:pt x="534" y="1"/>
                      </a:moveTo>
                      <a:cubicBezTo>
                        <a:pt x="234" y="1"/>
                        <a:pt x="0" y="234"/>
                        <a:pt x="0" y="534"/>
                      </a:cubicBezTo>
                      <a:lnTo>
                        <a:pt x="0" y="3403"/>
                      </a:lnTo>
                      <a:cubicBezTo>
                        <a:pt x="0" y="3703"/>
                        <a:pt x="234" y="3970"/>
                        <a:pt x="534" y="3970"/>
                      </a:cubicBezTo>
                      <a:cubicBezTo>
                        <a:pt x="867" y="3970"/>
                        <a:pt x="1101" y="3703"/>
                        <a:pt x="1101" y="3403"/>
                      </a:cubicBezTo>
                      <a:lnTo>
                        <a:pt x="1101" y="534"/>
                      </a:lnTo>
                      <a:cubicBezTo>
                        <a:pt x="1101" y="234"/>
                        <a:pt x="867" y="1"/>
                        <a:pt x="5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61"/>
                <p:cNvSpPr/>
                <p:nvPr/>
              </p:nvSpPr>
              <p:spPr>
                <a:xfrm>
                  <a:off x="4277400" y="3539650"/>
                  <a:ext cx="27525" cy="99250"/>
                </a:xfrm>
                <a:custGeom>
                  <a:avLst/>
                  <a:gdLst/>
                  <a:ahLst/>
                  <a:cxnLst/>
                  <a:rect l="l" t="t" r="r" b="b"/>
                  <a:pathLst>
                    <a:path w="1101" h="3970" extrusionOk="0">
                      <a:moveTo>
                        <a:pt x="534" y="0"/>
                      </a:moveTo>
                      <a:cubicBezTo>
                        <a:pt x="234" y="0"/>
                        <a:pt x="0" y="234"/>
                        <a:pt x="0" y="567"/>
                      </a:cubicBezTo>
                      <a:lnTo>
                        <a:pt x="0" y="3403"/>
                      </a:lnTo>
                      <a:cubicBezTo>
                        <a:pt x="0" y="3703"/>
                        <a:pt x="234" y="3970"/>
                        <a:pt x="534" y="3970"/>
                      </a:cubicBezTo>
                      <a:cubicBezTo>
                        <a:pt x="867" y="3970"/>
                        <a:pt x="1101" y="3703"/>
                        <a:pt x="1101" y="3403"/>
                      </a:cubicBezTo>
                      <a:lnTo>
                        <a:pt x="1101" y="567"/>
                      </a:lnTo>
                      <a:cubicBezTo>
                        <a:pt x="1101" y="234"/>
                        <a:pt x="867" y="0"/>
                        <a:pt x="5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61"/>
                <p:cNvSpPr/>
                <p:nvPr/>
              </p:nvSpPr>
              <p:spPr>
                <a:xfrm>
                  <a:off x="4669325" y="3428725"/>
                  <a:ext cx="27550" cy="99275"/>
                </a:xfrm>
                <a:custGeom>
                  <a:avLst/>
                  <a:gdLst/>
                  <a:ahLst/>
                  <a:cxnLst/>
                  <a:rect l="l" t="t" r="r" b="b"/>
                  <a:pathLst>
                    <a:path w="1102" h="3971" extrusionOk="0">
                      <a:moveTo>
                        <a:pt x="568" y="1"/>
                      </a:moveTo>
                      <a:cubicBezTo>
                        <a:pt x="234" y="1"/>
                        <a:pt x="1" y="234"/>
                        <a:pt x="1" y="534"/>
                      </a:cubicBezTo>
                      <a:lnTo>
                        <a:pt x="1" y="3403"/>
                      </a:lnTo>
                      <a:cubicBezTo>
                        <a:pt x="1" y="3703"/>
                        <a:pt x="234" y="3970"/>
                        <a:pt x="568" y="3970"/>
                      </a:cubicBezTo>
                      <a:cubicBezTo>
                        <a:pt x="868" y="3970"/>
                        <a:pt x="1102" y="3703"/>
                        <a:pt x="1102" y="3403"/>
                      </a:cubicBezTo>
                      <a:lnTo>
                        <a:pt x="1102" y="534"/>
                      </a:lnTo>
                      <a:cubicBezTo>
                        <a:pt x="1102" y="234"/>
                        <a:pt x="868" y="1"/>
                        <a:pt x="5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61"/>
                <p:cNvSpPr/>
                <p:nvPr/>
              </p:nvSpPr>
              <p:spPr>
                <a:xfrm>
                  <a:off x="4669325" y="3539650"/>
                  <a:ext cx="27550" cy="99250"/>
                </a:xfrm>
                <a:custGeom>
                  <a:avLst/>
                  <a:gdLst/>
                  <a:ahLst/>
                  <a:cxnLst/>
                  <a:rect l="l" t="t" r="r" b="b"/>
                  <a:pathLst>
                    <a:path w="1102" h="3970" extrusionOk="0">
                      <a:moveTo>
                        <a:pt x="568" y="0"/>
                      </a:moveTo>
                      <a:cubicBezTo>
                        <a:pt x="234" y="0"/>
                        <a:pt x="1" y="234"/>
                        <a:pt x="1" y="567"/>
                      </a:cubicBezTo>
                      <a:lnTo>
                        <a:pt x="1" y="3403"/>
                      </a:lnTo>
                      <a:cubicBezTo>
                        <a:pt x="1" y="3703"/>
                        <a:pt x="234" y="3970"/>
                        <a:pt x="568" y="3970"/>
                      </a:cubicBezTo>
                      <a:cubicBezTo>
                        <a:pt x="868" y="3970"/>
                        <a:pt x="1102" y="3703"/>
                        <a:pt x="1102" y="3403"/>
                      </a:cubicBezTo>
                      <a:lnTo>
                        <a:pt x="1102" y="567"/>
                      </a:lnTo>
                      <a:cubicBezTo>
                        <a:pt x="1102" y="234"/>
                        <a:pt x="868" y="0"/>
                        <a:pt x="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61"/>
                <p:cNvSpPr/>
                <p:nvPr/>
              </p:nvSpPr>
              <p:spPr>
                <a:xfrm>
                  <a:off x="4541750" y="3428725"/>
                  <a:ext cx="28375" cy="99275"/>
                </a:xfrm>
                <a:custGeom>
                  <a:avLst/>
                  <a:gdLst/>
                  <a:ahLst/>
                  <a:cxnLst/>
                  <a:rect l="l" t="t" r="r" b="b"/>
                  <a:pathLst>
                    <a:path w="1135" h="3971" extrusionOk="0">
                      <a:moveTo>
                        <a:pt x="567" y="1"/>
                      </a:moveTo>
                      <a:cubicBezTo>
                        <a:pt x="267" y="1"/>
                        <a:pt x="0" y="234"/>
                        <a:pt x="0" y="534"/>
                      </a:cubicBezTo>
                      <a:lnTo>
                        <a:pt x="0" y="3403"/>
                      </a:lnTo>
                      <a:cubicBezTo>
                        <a:pt x="0" y="3703"/>
                        <a:pt x="267" y="3970"/>
                        <a:pt x="567" y="3970"/>
                      </a:cubicBezTo>
                      <a:cubicBezTo>
                        <a:pt x="868" y="3970"/>
                        <a:pt x="1101" y="3703"/>
                        <a:pt x="1134" y="3403"/>
                      </a:cubicBezTo>
                      <a:lnTo>
                        <a:pt x="1134" y="534"/>
                      </a:lnTo>
                      <a:cubicBezTo>
                        <a:pt x="1134" y="234"/>
                        <a:pt x="868" y="1"/>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61"/>
                <p:cNvSpPr/>
                <p:nvPr/>
              </p:nvSpPr>
              <p:spPr>
                <a:xfrm>
                  <a:off x="4570100" y="3517125"/>
                  <a:ext cx="99250" cy="28375"/>
                </a:xfrm>
                <a:custGeom>
                  <a:avLst/>
                  <a:gdLst/>
                  <a:ahLst/>
                  <a:cxnLst/>
                  <a:rect l="l" t="t" r="r" b="b"/>
                  <a:pathLst>
                    <a:path w="3970" h="1135" extrusionOk="0">
                      <a:moveTo>
                        <a:pt x="534" y="1"/>
                      </a:moveTo>
                      <a:cubicBezTo>
                        <a:pt x="234" y="1"/>
                        <a:pt x="0" y="267"/>
                        <a:pt x="0" y="568"/>
                      </a:cubicBezTo>
                      <a:cubicBezTo>
                        <a:pt x="0" y="868"/>
                        <a:pt x="234" y="1135"/>
                        <a:pt x="534" y="1135"/>
                      </a:cubicBezTo>
                      <a:lnTo>
                        <a:pt x="3403" y="1135"/>
                      </a:lnTo>
                      <a:cubicBezTo>
                        <a:pt x="3703" y="1135"/>
                        <a:pt x="3970" y="868"/>
                        <a:pt x="3970" y="568"/>
                      </a:cubicBezTo>
                      <a:cubicBezTo>
                        <a:pt x="3970" y="267"/>
                        <a:pt x="3703" y="1"/>
                        <a:pt x="34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61"/>
                <p:cNvSpPr/>
                <p:nvPr/>
              </p:nvSpPr>
              <p:spPr>
                <a:xfrm>
                  <a:off x="4485875" y="3428725"/>
                  <a:ext cx="27550" cy="99275"/>
                </a:xfrm>
                <a:custGeom>
                  <a:avLst/>
                  <a:gdLst/>
                  <a:ahLst/>
                  <a:cxnLst/>
                  <a:rect l="l" t="t" r="r" b="b"/>
                  <a:pathLst>
                    <a:path w="1102" h="3971" extrusionOk="0">
                      <a:moveTo>
                        <a:pt x="534" y="1"/>
                      </a:moveTo>
                      <a:cubicBezTo>
                        <a:pt x="234" y="1"/>
                        <a:pt x="0" y="234"/>
                        <a:pt x="0" y="534"/>
                      </a:cubicBezTo>
                      <a:lnTo>
                        <a:pt x="0" y="3403"/>
                      </a:lnTo>
                      <a:cubicBezTo>
                        <a:pt x="0" y="3703"/>
                        <a:pt x="234" y="3970"/>
                        <a:pt x="534" y="3970"/>
                      </a:cubicBezTo>
                      <a:cubicBezTo>
                        <a:pt x="834" y="3970"/>
                        <a:pt x="1101" y="3703"/>
                        <a:pt x="1101" y="3403"/>
                      </a:cubicBezTo>
                      <a:lnTo>
                        <a:pt x="1101" y="534"/>
                      </a:lnTo>
                      <a:cubicBezTo>
                        <a:pt x="1101" y="234"/>
                        <a:pt x="834" y="1"/>
                        <a:pt x="5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61"/>
                <p:cNvSpPr/>
                <p:nvPr/>
              </p:nvSpPr>
              <p:spPr>
                <a:xfrm>
                  <a:off x="4485875" y="3539650"/>
                  <a:ext cx="27550" cy="99250"/>
                </a:xfrm>
                <a:custGeom>
                  <a:avLst/>
                  <a:gdLst/>
                  <a:ahLst/>
                  <a:cxnLst/>
                  <a:rect l="l" t="t" r="r" b="b"/>
                  <a:pathLst>
                    <a:path w="1102" h="3970" extrusionOk="0">
                      <a:moveTo>
                        <a:pt x="534" y="0"/>
                      </a:moveTo>
                      <a:cubicBezTo>
                        <a:pt x="234" y="0"/>
                        <a:pt x="0" y="234"/>
                        <a:pt x="0" y="567"/>
                      </a:cubicBezTo>
                      <a:lnTo>
                        <a:pt x="0" y="3403"/>
                      </a:lnTo>
                      <a:cubicBezTo>
                        <a:pt x="0" y="3703"/>
                        <a:pt x="234" y="3970"/>
                        <a:pt x="534" y="3970"/>
                      </a:cubicBezTo>
                      <a:cubicBezTo>
                        <a:pt x="834" y="3970"/>
                        <a:pt x="1101" y="3703"/>
                        <a:pt x="1101" y="3403"/>
                      </a:cubicBezTo>
                      <a:lnTo>
                        <a:pt x="1101" y="567"/>
                      </a:lnTo>
                      <a:cubicBezTo>
                        <a:pt x="1101" y="234"/>
                        <a:pt x="834" y="0"/>
                        <a:pt x="5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61"/>
                <p:cNvSpPr/>
                <p:nvPr/>
              </p:nvSpPr>
              <p:spPr>
                <a:xfrm>
                  <a:off x="4358275" y="3539650"/>
                  <a:ext cx="27550" cy="99250"/>
                </a:xfrm>
                <a:custGeom>
                  <a:avLst/>
                  <a:gdLst/>
                  <a:ahLst/>
                  <a:cxnLst/>
                  <a:rect l="l" t="t" r="r" b="b"/>
                  <a:pathLst>
                    <a:path w="1102" h="3970" extrusionOk="0">
                      <a:moveTo>
                        <a:pt x="568" y="0"/>
                      </a:moveTo>
                      <a:cubicBezTo>
                        <a:pt x="234" y="0"/>
                        <a:pt x="1" y="234"/>
                        <a:pt x="1" y="567"/>
                      </a:cubicBezTo>
                      <a:lnTo>
                        <a:pt x="1" y="3403"/>
                      </a:lnTo>
                      <a:cubicBezTo>
                        <a:pt x="1" y="3703"/>
                        <a:pt x="234" y="3970"/>
                        <a:pt x="568" y="3970"/>
                      </a:cubicBezTo>
                      <a:cubicBezTo>
                        <a:pt x="868" y="3970"/>
                        <a:pt x="1102" y="3703"/>
                        <a:pt x="1102" y="3403"/>
                      </a:cubicBezTo>
                      <a:lnTo>
                        <a:pt x="1102" y="567"/>
                      </a:lnTo>
                      <a:cubicBezTo>
                        <a:pt x="1102" y="234"/>
                        <a:pt x="868" y="0"/>
                        <a:pt x="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61"/>
                <p:cNvSpPr/>
                <p:nvPr/>
              </p:nvSpPr>
              <p:spPr>
                <a:xfrm>
                  <a:off x="4358275" y="3428725"/>
                  <a:ext cx="27550" cy="99275"/>
                </a:xfrm>
                <a:custGeom>
                  <a:avLst/>
                  <a:gdLst/>
                  <a:ahLst/>
                  <a:cxnLst/>
                  <a:rect l="l" t="t" r="r" b="b"/>
                  <a:pathLst>
                    <a:path w="1102" h="3971" extrusionOk="0">
                      <a:moveTo>
                        <a:pt x="568" y="1"/>
                      </a:moveTo>
                      <a:cubicBezTo>
                        <a:pt x="234" y="1"/>
                        <a:pt x="1" y="234"/>
                        <a:pt x="1" y="534"/>
                      </a:cubicBezTo>
                      <a:lnTo>
                        <a:pt x="1" y="3403"/>
                      </a:lnTo>
                      <a:cubicBezTo>
                        <a:pt x="1" y="3703"/>
                        <a:pt x="234" y="3970"/>
                        <a:pt x="568" y="3970"/>
                      </a:cubicBezTo>
                      <a:cubicBezTo>
                        <a:pt x="868" y="3970"/>
                        <a:pt x="1102" y="3703"/>
                        <a:pt x="1102" y="3403"/>
                      </a:cubicBezTo>
                      <a:lnTo>
                        <a:pt x="1102" y="534"/>
                      </a:lnTo>
                      <a:cubicBezTo>
                        <a:pt x="1102" y="234"/>
                        <a:pt x="868" y="1"/>
                        <a:pt x="5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61"/>
                <p:cNvSpPr/>
                <p:nvPr/>
              </p:nvSpPr>
              <p:spPr>
                <a:xfrm>
                  <a:off x="4385800" y="3624700"/>
                  <a:ext cx="99275" cy="28375"/>
                </a:xfrm>
                <a:custGeom>
                  <a:avLst/>
                  <a:gdLst/>
                  <a:ahLst/>
                  <a:cxnLst/>
                  <a:rect l="l" t="t" r="r" b="b"/>
                  <a:pathLst>
                    <a:path w="3971" h="1135" extrusionOk="0">
                      <a:moveTo>
                        <a:pt x="568" y="1"/>
                      </a:moveTo>
                      <a:cubicBezTo>
                        <a:pt x="267" y="1"/>
                        <a:pt x="1" y="267"/>
                        <a:pt x="1" y="568"/>
                      </a:cubicBezTo>
                      <a:cubicBezTo>
                        <a:pt x="1" y="868"/>
                        <a:pt x="267" y="1135"/>
                        <a:pt x="568" y="1135"/>
                      </a:cubicBezTo>
                      <a:lnTo>
                        <a:pt x="3436" y="1135"/>
                      </a:lnTo>
                      <a:cubicBezTo>
                        <a:pt x="3737" y="1135"/>
                        <a:pt x="3970" y="868"/>
                        <a:pt x="3970" y="568"/>
                      </a:cubicBezTo>
                      <a:cubicBezTo>
                        <a:pt x="3970" y="267"/>
                        <a:pt x="3737" y="1"/>
                        <a:pt x="34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61"/>
                <p:cNvSpPr/>
                <p:nvPr/>
              </p:nvSpPr>
              <p:spPr>
                <a:xfrm>
                  <a:off x="4385800" y="3409550"/>
                  <a:ext cx="99275" cy="28375"/>
                </a:xfrm>
                <a:custGeom>
                  <a:avLst/>
                  <a:gdLst/>
                  <a:ahLst/>
                  <a:cxnLst/>
                  <a:rect l="l" t="t" r="r" b="b"/>
                  <a:pathLst>
                    <a:path w="3971" h="1135" extrusionOk="0">
                      <a:moveTo>
                        <a:pt x="568" y="0"/>
                      </a:moveTo>
                      <a:cubicBezTo>
                        <a:pt x="267" y="0"/>
                        <a:pt x="1" y="267"/>
                        <a:pt x="1" y="568"/>
                      </a:cubicBezTo>
                      <a:cubicBezTo>
                        <a:pt x="1" y="868"/>
                        <a:pt x="267" y="1135"/>
                        <a:pt x="568" y="1135"/>
                      </a:cubicBezTo>
                      <a:lnTo>
                        <a:pt x="3436" y="1135"/>
                      </a:lnTo>
                      <a:cubicBezTo>
                        <a:pt x="3737" y="1135"/>
                        <a:pt x="3970" y="868"/>
                        <a:pt x="3970" y="568"/>
                      </a:cubicBezTo>
                      <a:cubicBezTo>
                        <a:pt x="3970" y="267"/>
                        <a:pt x="3737" y="0"/>
                        <a:pt x="3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61"/>
                <p:cNvSpPr/>
                <p:nvPr/>
              </p:nvSpPr>
              <p:spPr>
                <a:xfrm>
                  <a:off x="4384125" y="2676525"/>
                  <a:ext cx="179325" cy="313575"/>
                </a:xfrm>
                <a:custGeom>
                  <a:avLst/>
                  <a:gdLst/>
                  <a:ahLst/>
                  <a:cxnLst/>
                  <a:rect l="l" t="t" r="r" b="b"/>
                  <a:pathLst>
                    <a:path w="7173" h="12543" extrusionOk="0">
                      <a:moveTo>
                        <a:pt x="3603" y="0"/>
                      </a:moveTo>
                      <a:cubicBezTo>
                        <a:pt x="3603" y="0"/>
                        <a:pt x="1" y="6939"/>
                        <a:pt x="1" y="8940"/>
                      </a:cubicBezTo>
                      <a:cubicBezTo>
                        <a:pt x="1" y="10942"/>
                        <a:pt x="1602" y="12543"/>
                        <a:pt x="3603" y="12543"/>
                      </a:cubicBezTo>
                      <a:cubicBezTo>
                        <a:pt x="5571" y="12543"/>
                        <a:pt x="7173" y="10942"/>
                        <a:pt x="7173" y="8940"/>
                      </a:cubicBezTo>
                      <a:cubicBezTo>
                        <a:pt x="7173" y="6939"/>
                        <a:pt x="3603" y="0"/>
                        <a:pt x="36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61"/>
                <p:cNvSpPr/>
                <p:nvPr/>
              </p:nvSpPr>
              <p:spPr>
                <a:xfrm>
                  <a:off x="4455025" y="2747400"/>
                  <a:ext cx="12525" cy="26725"/>
                </a:xfrm>
                <a:custGeom>
                  <a:avLst/>
                  <a:gdLst/>
                  <a:ahLst/>
                  <a:cxnLst/>
                  <a:rect l="l" t="t" r="r" b="b"/>
                  <a:pathLst>
                    <a:path w="501" h="1069" fill="none" extrusionOk="0">
                      <a:moveTo>
                        <a:pt x="0" y="1068"/>
                      </a:moveTo>
                      <a:cubicBezTo>
                        <a:pt x="300" y="434"/>
                        <a:pt x="501" y="1"/>
                        <a:pt x="501" y="1"/>
                      </a:cubicBezTo>
                    </a:path>
                  </a:pathLst>
                </a:custGeom>
                <a:solidFill>
                  <a:schemeClr val="dk1"/>
                </a:solid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61"/>
                <p:cNvSpPr/>
                <p:nvPr/>
              </p:nvSpPr>
              <p:spPr>
                <a:xfrm>
                  <a:off x="4412475" y="2829975"/>
                  <a:ext cx="19225" cy="102600"/>
                </a:xfrm>
                <a:custGeom>
                  <a:avLst/>
                  <a:gdLst/>
                  <a:ahLst/>
                  <a:cxnLst/>
                  <a:rect l="l" t="t" r="r" b="b"/>
                  <a:pathLst>
                    <a:path w="769" h="4104" fill="none" extrusionOk="0">
                      <a:moveTo>
                        <a:pt x="501" y="4103"/>
                      </a:moveTo>
                      <a:cubicBezTo>
                        <a:pt x="168" y="3703"/>
                        <a:pt x="1" y="3169"/>
                        <a:pt x="1" y="2635"/>
                      </a:cubicBezTo>
                      <a:cubicBezTo>
                        <a:pt x="134" y="1735"/>
                        <a:pt x="368" y="834"/>
                        <a:pt x="768" y="0"/>
                      </a:cubicBezTo>
                    </a:path>
                  </a:pathLst>
                </a:custGeom>
                <a:solidFill>
                  <a:schemeClr val="dk1"/>
                </a:solid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5" name="Google Shape;905;p61"/>
              <p:cNvSpPr/>
              <p:nvPr/>
            </p:nvSpPr>
            <p:spPr>
              <a:xfrm>
                <a:off x="1902918" y="3402800"/>
                <a:ext cx="511675" cy="976825"/>
              </a:xfrm>
              <a:custGeom>
                <a:avLst/>
                <a:gdLst/>
                <a:ahLst/>
                <a:cxnLst/>
                <a:rect l="l" t="t" r="r" b="b"/>
                <a:pathLst>
                  <a:path w="20467" h="39073" extrusionOk="0">
                    <a:moveTo>
                      <a:pt x="20467" y="0"/>
                    </a:moveTo>
                    <a:cubicBezTo>
                      <a:pt x="18038" y="1762"/>
                      <a:pt x="9116" y="8255"/>
                      <a:pt x="5893" y="10573"/>
                    </a:cubicBezTo>
                    <a:cubicBezTo>
                      <a:pt x="2670" y="12891"/>
                      <a:pt x="2099" y="12970"/>
                      <a:pt x="1131" y="13907"/>
                    </a:cubicBezTo>
                    <a:cubicBezTo>
                      <a:pt x="163" y="14844"/>
                      <a:pt x="210" y="15352"/>
                      <a:pt x="83" y="16193"/>
                    </a:cubicBezTo>
                    <a:cubicBezTo>
                      <a:pt x="-44" y="17034"/>
                      <a:pt x="4" y="18161"/>
                      <a:pt x="369" y="18955"/>
                    </a:cubicBezTo>
                    <a:cubicBezTo>
                      <a:pt x="734" y="19749"/>
                      <a:pt x="1496" y="20574"/>
                      <a:pt x="2274" y="20955"/>
                    </a:cubicBezTo>
                    <a:cubicBezTo>
                      <a:pt x="3052" y="21336"/>
                      <a:pt x="3560" y="21733"/>
                      <a:pt x="5036" y="21241"/>
                    </a:cubicBezTo>
                    <a:cubicBezTo>
                      <a:pt x="6512" y="20749"/>
                      <a:pt x="10624" y="18162"/>
                      <a:pt x="11132" y="18003"/>
                    </a:cubicBezTo>
                    <a:cubicBezTo>
                      <a:pt x="11640" y="17844"/>
                      <a:pt x="9513" y="19226"/>
                      <a:pt x="8084" y="20289"/>
                    </a:cubicBezTo>
                    <a:cubicBezTo>
                      <a:pt x="6655" y="21353"/>
                      <a:pt x="3782" y="23289"/>
                      <a:pt x="2560" y="24384"/>
                    </a:cubicBezTo>
                    <a:cubicBezTo>
                      <a:pt x="1338" y="25479"/>
                      <a:pt x="1052" y="25956"/>
                      <a:pt x="750" y="26861"/>
                    </a:cubicBezTo>
                    <a:cubicBezTo>
                      <a:pt x="448" y="27766"/>
                      <a:pt x="448" y="28957"/>
                      <a:pt x="750" y="29814"/>
                    </a:cubicBezTo>
                    <a:cubicBezTo>
                      <a:pt x="1052" y="30671"/>
                      <a:pt x="1703" y="31687"/>
                      <a:pt x="2560" y="32004"/>
                    </a:cubicBezTo>
                    <a:cubicBezTo>
                      <a:pt x="3417" y="32322"/>
                      <a:pt x="4068" y="32529"/>
                      <a:pt x="5893" y="31719"/>
                    </a:cubicBezTo>
                    <a:cubicBezTo>
                      <a:pt x="7719" y="30910"/>
                      <a:pt x="11465" y="28370"/>
                      <a:pt x="13513" y="27147"/>
                    </a:cubicBezTo>
                    <a:cubicBezTo>
                      <a:pt x="15561" y="25925"/>
                      <a:pt x="19499" y="23527"/>
                      <a:pt x="18181" y="24384"/>
                    </a:cubicBezTo>
                    <a:cubicBezTo>
                      <a:pt x="16864" y="25241"/>
                      <a:pt x="7783" y="30115"/>
                      <a:pt x="5608" y="32290"/>
                    </a:cubicBezTo>
                    <a:cubicBezTo>
                      <a:pt x="3433" y="34465"/>
                      <a:pt x="4782" y="36307"/>
                      <a:pt x="5131" y="37434"/>
                    </a:cubicBezTo>
                    <a:cubicBezTo>
                      <a:pt x="5480" y="38561"/>
                      <a:pt x="6528" y="38974"/>
                      <a:pt x="7703" y="39053"/>
                    </a:cubicBezTo>
                    <a:cubicBezTo>
                      <a:pt x="8878" y="39132"/>
                      <a:pt x="10339" y="38640"/>
                      <a:pt x="12180" y="37910"/>
                    </a:cubicBezTo>
                    <a:cubicBezTo>
                      <a:pt x="14022" y="37180"/>
                      <a:pt x="17657" y="35211"/>
                      <a:pt x="18752" y="34671"/>
                    </a:cubicBezTo>
                  </a:path>
                </a:pathLst>
              </a:custGeom>
              <a:noFill/>
              <a:ln w="19050" cap="flat" cmpd="sng">
                <a:solidFill>
                  <a:schemeClr val="accent4"/>
                </a:solidFill>
                <a:prstDash val="solid"/>
                <a:round/>
                <a:headEnd type="none" w="med" len="med"/>
                <a:tailEnd type="none" w="med" len="med"/>
              </a:ln>
            </p:spPr>
          </p:sp>
          <p:sp>
            <p:nvSpPr>
              <p:cNvPr id="906" name="Google Shape;906;p61"/>
              <p:cNvSpPr/>
              <p:nvPr/>
            </p:nvSpPr>
            <p:spPr>
              <a:xfrm>
                <a:off x="1402550" y="3481400"/>
                <a:ext cx="202000" cy="595300"/>
              </a:xfrm>
              <a:custGeom>
                <a:avLst/>
                <a:gdLst/>
                <a:ahLst/>
                <a:cxnLst/>
                <a:rect l="l" t="t" r="r" b="b"/>
                <a:pathLst>
                  <a:path w="8080" h="23812" extrusionOk="0">
                    <a:moveTo>
                      <a:pt x="8001" y="0"/>
                    </a:moveTo>
                    <a:cubicBezTo>
                      <a:pt x="8001" y="635"/>
                      <a:pt x="8160" y="1207"/>
                      <a:pt x="8001" y="3810"/>
                    </a:cubicBezTo>
                    <a:cubicBezTo>
                      <a:pt x="7842" y="6414"/>
                      <a:pt x="7827" y="12621"/>
                      <a:pt x="7049" y="15621"/>
                    </a:cubicBezTo>
                    <a:cubicBezTo>
                      <a:pt x="6271" y="18621"/>
                      <a:pt x="4509" y="20447"/>
                      <a:pt x="3334" y="21812"/>
                    </a:cubicBezTo>
                    <a:cubicBezTo>
                      <a:pt x="2159" y="23177"/>
                      <a:pt x="556" y="23479"/>
                      <a:pt x="0" y="23812"/>
                    </a:cubicBezTo>
                  </a:path>
                </a:pathLst>
              </a:custGeom>
              <a:noFill/>
              <a:ln w="19050" cap="flat" cmpd="sng">
                <a:solidFill>
                  <a:schemeClr val="accent4"/>
                </a:solidFill>
                <a:prstDash val="solid"/>
                <a:round/>
                <a:headEnd type="none" w="med" len="med"/>
                <a:tailEnd type="none" w="med" len="med"/>
              </a:ln>
            </p:spPr>
          </p:sp>
        </p:grpSp>
        <p:sp>
          <p:nvSpPr>
            <p:cNvPr id="907" name="Google Shape;907;p61"/>
            <p:cNvSpPr/>
            <p:nvPr/>
          </p:nvSpPr>
          <p:spPr>
            <a:xfrm>
              <a:off x="2093127" y="704844"/>
              <a:ext cx="195250" cy="452450"/>
            </a:xfrm>
            <a:custGeom>
              <a:avLst/>
              <a:gdLst/>
              <a:ahLst/>
              <a:cxnLst/>
              <a:rect l="l" t="t" r="r" b="b"/>
              <a:pathLst>
                <a:path w="7810" h="18098" extrusionOk="0">
                  <a:moveTo>
                    <a:pt x="7810" y="18098"/>
                  </a:moveTo>
                  <a:cubicBezTo>
                    <a:pt x="7540" y="17844"/>
                    <a:pt x="6810" y="17241"/>
                    <a:pt x="6191" y="16574"/>
                  </a:cubicBezTo>
                  <a:cubicBezTo>
                    <a:pt x="5572" y="15907"/>
                    <a:pt x="4841" y="15208"/>
                    <a:pt x="4095" y="14097"/>
                  </a:cubicBezTo>
                  <a:cubicBezTo>
                    <a:pt x="3349" y="12986"/>
                    <a:pt x="2286" y="11081"/>
                    <a:pt x="1714" y="9906"/>
                  </a:cubicBezTo>
                  <a:cubicBezTo>
                    <a:pt x="1143" y="8731"/>
                    <a:pt x="936" y="8240"/>
                    <a:pt x="666" y="7049"/>
                  </a:cubicBezTo>
                  <a:cubicBezTo>
                    <a:pt x="396" y="5859"/>
                    <a:pt x="190" y="3938"/>
                    <a:pt x="95" y="2763"/>
                  </a:cubicBezTo>
                  <a:cubicBezTo>
                    <a:pt x="0" y="1588"/>
                    <a:pt x="95" y="461"/>
                    <a:pt x="95" y="0"/>
                  </a:cubicBezTo>
                </a:path>
              </a:pathLst>
            </a:custGeom>
            <a:noFill/>
            <a:ln w="19050" cap="flat" cmpd="sng">
              <a:solidFill>
                <a:schemeClr val="accent4"/>
              </a:solidFill>
              <a:prstDash val="solid"/>
              <a:round/>
              <a:headEnd type="none" w="med" len="med"/>
              <a:tailEnd type="none" w="med" len="med"/>
            </a:ln>
          </p:spPr>
        </p:sp>
        <p:sp>
          <p:nvSpPr>
            <p:cNvPr id="908" name="Google Shape;908;p61"/>
            <p:cNvSpPr/>
            <p:nvPr/>
          </p:nvSpPr>
          <p:spPr>
            <a:xfrm>
              <a:off x="1224994" y="1121575"/>
              <a:ext cx="718100" cy="655325"/>
            </a:xfrm>
            <a:custGeom>
              <a:avLst/>
              <a:gdLst/>
              <a:ahLst/>
              <a:cxnLst/>
              <a:rect l="l" t="t" r="r" b="b"/>
              <a:pathLst>
                <a:path w="28724" h="26213" extrusionOk="0">
                  <a:moveTo>
                    <a:pt x="3483" y="0"/>
                  </a:moveTo>
                  <a:cubicBezTo>
                    <a:pt x="2991" y="1381"/>
                    <a:pt x="1102" y="6287"/>
                    <a:pt x="530" y="8287"/>
                  </a:cubicBezTo>
                  <a:cubicBezTo>
                    <a:pt x="-41" y="10287"/>
                    <a:pt x="-57" y="10953"/>
                    <a:pt x="54" y="12001"/>
                  </a:cubicBezTo>
                  <a:cubicBezTo>
                    <a:pt x="165" y="13049"/>
                    <a:pt x="594" y="13938"/>
                    <a:pt x="1197" y="14573"/>
                  </a:cubicBezTo>
                  <a:cubicBezTo>
                    <a:pt x="1800" y="15208"/>
                    <a:pt x="2816" y="15621"/>
                    <a:pt x="3673" y="15811"/>
                  </a:cubicBezTo>
                  <a:cubicBezTo>
                    <a:pt x="4530" y="16002"/>
                    <a:pt x="5467" y="16161"/>
                    <a:pt x="6340" y="15716"/>
                  </a:cubicBezTo>
                  <a:cubicBezTo>
                    <a:pt x="7213" y="15272"/>
                    <a:pt x="8579" y="12985"/>
                    <a:pt x="8912" y="13144"/>
                  </a:cubicBezTo>
                  <a:cubicBezTo>
                    <a:pt x="9246" y="13303"/>
                    <a:pt x="8246" y="15590"/>
                    <a:pt x="8341" y="16669"/>
                  </a:cubicBezTo>
                  <a:cubicBezTo>
                    <a:pt x="8436" y="17749"/>
                    <a:pt x="8738" y="18859"/>
                    <a:pt x="9484" y="19621"/>
                  </a:cubicBezTo>
                  <a:cubicBezTo>
                    <a:pt x="10230" y="20383"/>
                    <a:pt x="11738" y="21130"/>
                    <a:pt x="12817" y="21241"/>
                  </a:cubicBezTo>
                  <a:cubicBezTo>
                    <a:pt x="13897" y="21352"/>
                    <a:pt x="15151" y="20876"/>
                    <a:pt x="15961" y="20288"/>
                  </a:cubicBezTo>
                  <a:cubicBezTo>
                    <a:pt x="16771" y="19701"/>
                    <a:pt x="17485" y="17446"/>
                    <a:pt x="17675" y="17716"/>
                  </a:cubicBezTo>
                  <a:cubicBezTo>
                    <a:pt x="17866" y="17986"/>
                    <a:pt x="16898" y="20701"/>
                    <a:pt x="17104" y="21907"/>
                  </a:cubicBezTo>
                  <a:cubicBezTo>
                    <a:pt x="17310" y="23114"/>
                    <a:pt x="18008" y="24241"/>
                    <a:pt x="18913" y="24955"/>
                  </a:cubicBezTo>
                  <a:cubicBezTo>
                    <a:pt x="19818" y="25670"/>
                    <a:pt x="21295" y="26337"/>
                    <a:pt x="22533" y="26194"/>
                  </a:cubicBezTo>
                  <a:cubicBezTo>
                    <a:pt x="23771" y="26051"/>
                    <a:pt x="25565" y="25130"/>
                    <a:pt x="26343" y="24098"/>
                  </a:cubicBezTo>
                  <a:cubicBezTo>
                    <a:pt x="27121" y="23066"/>
                    <a:pt x="26803" y="23177"/>
                    <a:pt x="27200" y="20002"/>
                  </a:cubicBezTo>
                  <a:cubicBezTo>
                    <a:pt x="27597" y="16827"/>
                    <a:pt x="28470" y="7540"/>
                    <a:pt x="28724" y="5048"/>
                  </a:cubicBezTo>
                </a:path>
              </a:pathLst>
            </a:custGeom>
            <a:noFill/>
            <a:ln w="19050" cap="flat" cmpd="sng">
              <a:solidFill>
                <a:schemeClr val="accent4"/>
              </a:solidFill>
              <a:prstDash val="solid"/>
              <a:round/>
              <a:headEnd type="none" w="med" len="med"/>
              <a:tailEnd type="none" w="med" len="med"/>
            </a:ln>
          </p:spPr>
        </p:sp>
      </p:grpSp>
      <p:sp>
        <p:nvSpPr>
          <p:cNvPr id="909" name="Google Shape;909;p61"/>
          <p:cNvSpPr txBox="1">
            <a:spLocks noGrp="1"/>
          </p:cNvSpPr>
          <p:nvPr>
            <p:ph type="title"/>
          </p:nvPr>
        </p:nvSpPr>
        <p:spPr>
          <a:xfrm>
            <a:off x="2414593" y="1376249"/>
            <a:ext cx="6362700" cy="1964400"/>
          </a:xfrm>
          <a:prstGeom prst="rect">
            <a:avLst/>
          </a:prstGeom>
        </p:spPr>
        <p:txBody>
          <a:bodyPr spcFirstLastPara="1" wrap="square" lIns="91425" tIns="91425" rIns="91425" bIns="91425" anchor="ctr" anchorCtr="0">
            <a:noAutofit/>
          </a:bodyPr>
          <a:lstStyle/>
          <a:p>
            <a:pPr lvl="0"/>
            <a:r>
              <a:rPr lang="en-MY" sz="4000" dirty="0"/>
              <a:t>Diabetes Health Indicators Dataset</a:t>
            </a:r>
            <a:endParaRPr sz="4000" dirty="0"/>
          </a:p>
        </p:txBody>
      </p:sp>
      <p:sp>
        <p:nvSpPr>
          <p:cNvPr id="910" name="Google Shape;910;p61"/>
          <p:cNvSpPr txBox="1">
            <a:spLocks noGrp="1"/>
          </p:cNvSpPr>
          <p:nvPr>
            <p:ph type="subTitle" idx="1"/>
          </p:nvPr>
        </p:nvSpPr>
        <p:spPr>
          <a:xfrm>
            <a:off x="3621450" y="3153500"/>
            <a:ext cx="4817700" cy="801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 Kaggle</a:t>
            </a:r>
            <a:endParaRPr dirty="0"/>
          </a:p>
        </p:txBody>
      </p:sp>
      <p:sp>
        <p:nvSpPr>
          <p:cNvPr id="911" name="Google Shape;911;p61"/>
          <p:cNvSpPr/>
          <p:nvPr/>
        </p:nvSpPr>
        <p:spPr>
          <a:xfrm>
            <a:off x="930925" y="264377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2" name="Google Shape;912;p61"/>
          <p:cNvGrpSpPr/>
          <p:nvPr/>
        </p:nvGrpSpPr>
        <p:grpSpPr>
          <a:xfrm rot="7909942">
            <a:off x="6154509" y="4463989"/>
            <a:ext cx="602476" cy="353013"/>
            <a:chOff x="-1131628" y="1250953"/>
            <a:chExt cx="695437" cy="407447"/>
          </a:xfrm>
        </p:grpSpPr>
        <p:sp>
          <p:nvSpPr>
            <p:cNvPr id="913" name="Google Shape;913;p61"/>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61"/>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61"/>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6" name="Google Shape;916;p61"/>
          <p:cNvSpPr/>
          <p:nvPr/>
        </p:nvSpPr>
        <p:spPr>
          <a:xfrm>
            <a:off x="3056025" y="4338702"/>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7" name="Google Shape;917;p61"/>
          <p:cNvGrpSpPr/>
          <p:nvPr/>
        </p:nvGrpSpPr>
        <p:grpSpPr>
          <a:xfrm rot="-7140317">
            <a:off x="5046149" y="527730"/>
            <a:ext cx="643533" cy="377037"/>
            <a:chOff x="-1131628" y="1250953"/>
            <a:chExt cx="695437" cy="407447"/>
          </a:xfrm>
        </p:grpSpPr>
        <p:sp>
          <p:nvSpPr>
            <p:cNvPr id="918" name="Google Shape;918;p61"/>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61"/>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61"/>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grpSp>
        <p:nvGrpSpPr>
          <p:cNvPr id="978" name="Google Shape;978;p64"/>
          <p:cNvGrpSpPr/>
          <p:nvPr/>
        </p:nvGrpSpPr>
        <p:grpSpPr>
          <a:xfrm>
            <a:off x="4888384" y="764534"/>
            <a:ext cx="3330914" cy="3594949"/>
            <a:chOff x="2255125" y="1624875"/>
            <a:chExt cx="3114750" cy="3361650"/>
          </a:xfrm>
        </p:grpSpPr>
        <p:sp>
          <p:nvSpPr>
            <p:cNvPr id="979" name="Google Shape;979;p64"/>
            <p:cNvSpPr/>
            <p:nvPr/>
          </p:nvSpPr>
          <p:spPr>
            <a:xfrm>
              <a:off x="2299325" y="4042500"/>
              <a:ext cx="845625" cy="128450"/>
            </a:xfrm>
            <a:custGeom>
              <a:avLst/>
              <a:gdLst/>
              <a:ahLst/>
              <a:cxnLst/>
              <a:rect l="l" t="t" r="r" b="b"/>
              <a:pathLst>
                <a:path w="33825" h="5138" extrusionOk="0">
                  <a:moveTo>
                    <a:pt x="16912" y="1"/>
                  </a:moveTo>
                  <a:cubicBezTo>
                    <a:pt x="7572" y="1"/>
                    <a:pt x="0" y="1168"/>
                    <a:pt x="0" y="2569"/>
                  </a:cubicBezTo>
                  <a:cubicBezTo>
                    <a:pt x="0" y="4003"/>
                    <a:pt x="7572" y="5138"/>
                    <a:pt x="16912" y="5138"/>
                  </a:cubicBezTo>
                  <a:cubicBezTo>
                    <a:pt x="26252" y="5138"/>
                    <a:pt x="33824" y="4003"/>
                    <a:pt x="33824" y="2569"/>
                  </a:cubicBezTo>
                  <a:cubicBezTo>
                    <a:pt x="33824" y="1168"/>
                    <a:pt x="26252" y="1"/>
                    <a:pt x="169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4"/>
            <p:cNvSpPr/>
            <p:nvPr/>
          </p:nvSpPr>
          <p:spPr>
            <a:xfrm>
              <a:off x="3308375" y="3902400"/>
              <a:ext cx="1139175" cy="143475"/>
            </a:xfrm>
            <a:custGeom>
              <a:avLst/>
              <a:gdLst/>
              <a:ahLst/>
              <a:cxnLst/>
              <a:rect l="l" t="t" r="r" b="b"/>
              <a:pathLst>
                <a:path w="45567" h="5739" extrusionOk="0">
                  <a:moveTo>
                    <a:pt x="22783" y="1"/>
                  </a:moveTo>
                  <a:cubicBezTo>
                    <a:pt x="10207" y="1"/>
                    <a:pt x="0" y="1268"/>
                    <a:pt x="0" y="2869"/>
                  </a:cubicBezTo>
                  <a:cubicBezTo>
                    <a:pt x="0" y="4437"/>
                    <a:pt x="10207" y="5738"/>
                    <a:pt x="22783" y="5738"/>
                  </a:cubicBezTo>
                  <a:cubicBezTo>
                    <a:pt x="35359" y="5738"/>
                    <a:pt x="45566" y="4437"/>
                    <a:pt x="45566" y="2869"/>
                  </a:cubicBezTo>
                  <a:cubicBezTo>
                    <a:pt x="45566" y="1268"/>
                    <a:pt x="35359" y="1"/>
                    <a:pt x="227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64"/>
            <p:cNvSpPr/>
            <p:nvPr/>
          </p:nvSpPr>
          <p:spPr>
            <a:xfrm>
              <a:off x="4460025" y="4120900"/>
              <a:ext cx="550425" cy="115100"/>
            </a:xfrm>
            <a:custGeom>
              <a:avLst/>
              <a:gdLst/>
              <a:ahLst/>
              <a:cxnLst/>
              <a:rect l="l" t="t" r="r" b="b"/>
              <a:pathLst>
                <a:path w="22017" h="4604" extrusionOk="0">
                  <a:moveTo>
                    <a:pt x="11008" y="0"/>
                  </a:moveTo>
                  <a:cubicBezTo>
                    <a:pt x="4937" y="0"/>
                    <a:pt x="0" y="1034"/>
                    <a:pt x="0" y="2302"/>
                  </a:cubicBezTo>
                  <a:cubicBezTo>
                    <a:pt x="0" y="3569"/>
                    <a:pt x="4937" y="4603"/>
                    <a:pt x="11008" y="4603"/>
                  </a:cubicBezTo>
                  <a:cubicBezTo>
                    <a:pt x="17113" y="4603"/>
                    <a:pt x="22016" y="3569"/>
                    <a:pt x="22016" y="2302"/>
                  </a:cubicBezTo>
                  <a:cubicBezTo>
                    <a:pt x="22016" y="1034"/>
                    <a:pt x="17113" y="0"/>
                    <a:pt x="110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64"/>
            <p:cNvSpPr/>
            <p:nvPr/>
          </p:nvSpPr>
          <p:spPr>
            <a:xfrm>
              <a:off x="4973725" y="4240975"/>
              <a:ext cx="396150" cy="81750"/>
            </a:xfrm>
            <a:custGeom>
              <a:avLst/>
              <a:gdLst/>
              <a:ahLst/>
              <a:cxnLst/>
              <a:rect l="l" t="t" r="r" b="b"/>
              <a:pathLst>
                <a:path w="15846" h="3270" extrusionOk="0">
                  <a:moveTo>
                    <a:pt x="7939" y="1"/>
                  </a:moveTo>
                  <a:cubicBezTo>
                    <a:pt x="3570" y="1"/>
                    <a:pt x="0" y="734"/>
                    <a:pt x="0" y="1635"/>
                  </a:cubicBezTo>
                  <a:cubicBezTo>
                    <a:pt x="0" y="2536"/>
                    <a:pt x="3570" y="3270"/>
                    <a:pt x="7939" y="3270"/>
                  </a:cubicBezTo>
                  <a:cubicBezTo>
                    <a:pt x="12309" y="3270"/>
                    <a:pt x="15845" y="2536"/>
                    <a:pt x="15845" y="1635"/>
                  </a:cubicBezTo>
                  <a:cubicBezTo>
                    <a:pt x="15845" y="734"/>
                    <a:pt x="12309" y="1"/>
                    <a:pt x="79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64"/>
            <p:cNvSpPr/>
            <p:nvPr/>
          </p:nvSpPr>
          <p:spPr>
            <a:xfrm>
              <a:off x="3741175" y="4807225"/>
              <a:ext cx="1037425" cy="156800"/>
            </a:xfrm>
            <a:custGeom>
              <a:avLst/>
              <a:gdLst/>
              <a:ahLst/>
              <a:cxnLst/>
              <a:rect l="l" t="t" r="r" b="b"/>
              <a:pathLst>
                <a:path w="41497" h="6272" extrusionOk="0">
                  <a:moveTo>
                    <a:pt x="20749" y="0"/>
                  </a:moveTo>
                  <a:cubicBezTo>
                    <a:pt x="9307" y="0"/>
                    <a:pt x="1" y="1401"/>
                    <a:pt x="1" y="3136"/>
                  </a:cubicBezTo>
                  <a:cubicBezTo>
                    <a:pt x="1" y="4870"/>
                    <a:pt x="9307" y="6271"/>
                    <a:pt x="20749" y="6271"/>
                  </a:cubicBezTo>
                  <a:cubicBezTo>
                    <a:pt x="32190" y="6271"/>
                    <a:pt x="41497" y="4870"/>
                    <a:pt x="41497" y="3136"/>
                  </a:cubicBezTo>
                  <a:cubicBezTo>
                    <a:pt x="41497" y="1401"/>
                    <a:pt x="32190" y="0"/>
                    <a:pt x="207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64"/>
            <p:cNvSpPr/>
            <p:nvPr/>
          </p:nvSpPr>
          <p:spPr>
            <a:xfrm>
              <a:off x="2746300" y="4640425"/>
              <a:ext cx="990725" cy="232700"/>
            </a:xfrm>
            <a:custGeom>
              <a:avLst/>
              <a:gdLst/>
              <a:ahLst/>
              <a:cxnLst/>
              <a:rect l="l" t="t" r="r" b="b"/>
              <a:pathLst>
                <a:path w="39629" h="9308" extrusionOk="0">
                  <a:moveTo>
                    <a:pt x="19815" y="1"/>
                  </a:moveTo>
                  <a:cubicBezTo>
                    <a:pt x="8873" y="1"/>
                    <a:pt x="0" y="2102"/>
                    <a:pt x="0" y="4671"/>
                  </a:cubicBezTo>
                  <a:cubicBezTo>
                    <a:pt x="0" y="7239"/>
                    <a:pt x="8873" y="9307"/>
                    <a:pt x="19815" y="9307"/>
                  </a:cubicBezTo>
                  <a:cubicBezTo>
                    <a:pt x="30756" y="9307"/>
                    <a:pt x="39629" y="7239"/>
                    <a:pt x="39629" y="4671"/>
                  </a:cubicBezTo>
                  <a:cubicBezTo>
                    <a:pt x="39629" y="2102"/>
                    <a:pt x="30756" y="1"/>
                    <a:pt x="198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64"/>
            <p:cNvSpPr/>
            <p:nvPr/>
          </p:nvSpPr>
          <p:spPr>
            <a:xfrm>
              <a:off x="2947275" y="4357300"/>
              <a:ext cx="112600" cy="76100"/>
            </a:xfrm>
            <a:custGeom>
              <a:avLst/>
              <a:gdLst/>
              <a:ahLst/>
              <a:cxnLst/>
              <a:rect l="l" t="t" r="r" b="b"/>
              <a:pathLst>
                <a:path w="4504" h="3044" extrusionOk="0">
                  <a:moveTo>
                    <a:pt x="1120" y="0"/>
                  </a:moveTo>
                  <a:cubicBezTo>
                    <a:pt x="813" y="0"/>
                    <a:pt x="506" y="125"/>
                    <a:pt x="301" y="351"/>
                  </a:cubicBezTo>
                  <a:cubicBezTo>
                    <a:pt x="1" y="751"/>
                    <a:pt x="134" y="1319"/>
                    <a:pt x="568" y="1552"/>
                  </a:cubicBezTo>
                  <a:lnTo>
                    <a:pt x="2836" y="2886"/>
                  </a:lnTo>
                  <a:cubicBezTo>
                    <a:pt x="2903" y="2920"/>
                    <a:pt x="2969" y="2953"/>
                    <a:pt x="3036" y="2986"/>
                  </a:cubicBezTo>
                  <a:cubicBezTo>
                    <a:pt x="3150" y="3025"/>
                    <a:pt x="3270" y="3044"/>
                    <a:pt x="3390" y="3044"/>
                  </a:cubicBezTo>
                  <a:cubicBezTo>
                    <a:pt x="3690" y="3044"/>
                    <a:pt x="3989" y="2924"/>
                    <a:pt x="4204" y="2686"/>
                  </a:cubicBezTo>
                  <a:cubicBezTo>
                    <a:pt x="4504" y="2286"/>
                    <a:pt x="4370" y="1719"/>
                    <a:pt x="3937" y="1485"/>
                  </a:cubicBezTo>
                  <a:lnTo>
                    <a:pt x="1668" y="151"/>
                  </a:lnTo>
                  <a:cubicBezTo>
                    <a:pt x="1502" y="49"/>
                    <a:pt x="1311" y="0"/>
                    <a:pt x="1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4"/>
            <p:cNvSpPr/>
            <p:nvPr/>
          </p:nvSpPr>
          <p:spPr>
            <a:xfrm>
              <a:off x="3109050" y="4441100"/>
              <a:ext cx="95100" cy="66050"/>
            </a:xfrm>
            <a:custGeom>
              <a:avLst/>
              <a:gdLst/>
              <a:ahLst/>
              <a:cxnLst/>
              <a:rect l="l" t="t" r="r" b="b"/>
              <a:pathLst>
                <a:path w="3804" h="2642" extrusionOk="0">
                  <a:moveTo>
                    <a:pt x="1110" y="0"/>
                  </a:moveTo>
                  <a:cubicBezTo>
                    <a:pt x="804" y="0"/>
                    <a:pt x="508" y="120"/>
                    <a:pt x="301" y="368"/>
                  </a:cubicBezTo>
                  <a:cubicBezTo>
                    <a:pt x="1" y="769"/>
                    <a:pt x="134" y="1336"/>
                    <a:pt x="568" y="1569"/>
                  </a:cubicBezTo>
                  <a:lnTo>
                    <a:pt x="2169" y="2503"/>
                  </a:lnTo>
                  <a:cubicBezTo>
                    <a:pt x="2202" y="2536"/>
                    <a:pt x="2269" y="2536"/>
                    <a:pt x="2336" y="2570"/>
                  </a:cubicBezTo>
                  <a:cubicBezTo>
                    <a:pt x="2462" y="2619"/>
                    <a:pt x="2592" y="2642"/>
                    <a:pt x="2718" y="2642"/>
                  </a:cubicBezTo>
                  <a:cubicBezTo>
                    <a:pt x="3025" y="2642"/>
                    <a:pt x="3314" y="2506"/>
                    <a:pt x="3503" y="2270"/>
                  </a:cubicBezTo>
                  <a:cubicBezTo>
                    <a:pt x="3804" y="1869"/>
                    <a:pt x="3670" y="1302"/>
                    <a:pt x="3236" y="1069"/>
                  </a:cubicBezTo>
                  <a:lnTo>
                    <a:pt x="1669" y="135"/>
                  </a:lnTo>
                  <a:cubicBezTo>
                    <a:pt x="1491" y="46"/>
                    <a:pt x="1298" y="0"/>
                    <a:pt x="11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64"/>
            <p:cNvSpPr/>
            <p:nvPr/>
          </p:nvSpPr>
          <p:spPr>
            <a:xfrm>
              <a:off x="3199125" y="4617925"/>
              <a:ext cx="185150" cy="216825"/>
            </a:xfrm>
            <a:custGeom>
              <a:avLst/>
              <a:gdLst/>
              <a:ahLst/>
              <a:cxnLst/>
              <a:rect l="l" t="t" r="r" b="b"/>
              <a:pathLst>
                <a:path w="7406" h="8673" extrusionOk="0">
                  <a:moveTo>
                    <a:pt x="2302" y="0"/>
                  </a:moveTo>
                  <a:lnTo>
                    <a:pt x="0" y="7806"/>
                  </a:lnTo>
                  <a:cubicBezTo>
                    <a:pt x="1702" y="8073"/>
                    <a:pt x="3603" y="8406"/>
                    <a:pt x="5404" y="8673"/>
                  </a:cubicBezTo>
                  <a:lnTo>
                    <a:pt x="7406" y="1268"/>
                  </a:lnTo>
                  <a:cubicBezTo>
                    <a:pt x="5805" y="867"/>
                    <a:pt x="3770" y="300"/>
                    <a:pt x="23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64"/>
            <p:cNvSpPr/>
            <p:nvPr/>
          </p:nvSpPr>
          <p:spPr>
            <a:xfrm>
              <a:off x="2724625" y="4597950"/>
              <a:ext cx="127600" cy="60075"/>
            </a:xfrm>
            <a:custGeom>
              <a:avLst/>
              <a:gdLst/>
              <a:ahLst/>
              <a:cxnLst/>
              <a:rect l="l" t="t" r="r" b="b"/>
              <a:pathLst>
                <a:path w="5104" h="2403" extrusionOk="0">
                  <a:moveTo>
                    <a:pt x="1110" y="0"/>
                  </a:moveTo>
                  <a:cubicBezTo>
                    <a:pt x="662" y="0"/>
                    <a:pt x="240" y="279"/>
                    <a:pt x="100" y="699"/>
                  </a:cubicBezTo>
                  <a:cubicBezTo>
                    <a:pt x="0" y="1233"/>
                    <a:pt x="367" y="1733"/>
                    <a:pt x="867" y="1800"/>
                  </a:cubicBezTo>
                  <a:lnTo>
                    <a:pt x="3736" y="2367"/>
                  </a:lnTo>
                  <a:cubicBezTo>
                    <a:pt x="3836" y="2400"/>
                    <a:pt x="3903" y="2400"/>
                    <a:pt x="3970" y="2400"/>
                  </a:cubicBezTo>
                  <a:cubicBezTo>
                    <a:pt x="3993" y="2402"/>
                    <a:pt x="4017" y="2403"/>
                    <a:pt x="4040" y="2403"/>
                  </a:cubicBezTo>
                  <a:cubicBezTo>
                    <a:pt x="4477" y="2403"/>
                    <a:pt x="4845" y="2111"/>
                    <a:pt x="5004" y="1700"/>
                  </a:cubicBezTo>
                  <a:cubicBezTo>
                    <a:pt x="5104" y="1166"/>
                    <a:pt x="4737" y="666"/>
                    <a:pt x="4203" y="599"/>
                  </a:cubicBezTo>
                  <a:lnTo>
                    <a:pt x="1368" y="32"/>
                  </a:lnTo>
                  <a:cubicBezTo>
                    <a:pt x="1282" y="10"/>
                    <a:pt x="1195" y="0"/>
                    <a:pt x="11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64"/>
            <p:cNvSpPr/>
            <p:nvPr/>
          </p:nvSpPr>
          <p:spPr>
            <a:xfrm>
              <a:off x="2923100" y="4627125"/>
              <a:ext cx="105100" cy="55100"/>
            </a:xfrm>
            <a:custGeom>
              <a:avLst/>
              <a:gdLst/>
              <a:ahLst/>
              <a:cxnLst/>
              <a:rect l="l" t="t" r="r" b="b"/>
              <a:pathLst>
                <a:path w="4204" h="2204" extrusionOk="0">
                  <a:moveTo>
                    <a:pt x="1080" y="1"/>
                  </a:moveTo>
                  <a:cubicBezTo>
                    <a:pt x="640" y="1"/>
                    <a:pt x="240" y="284"/>
                    <a:pt x="100" y="733"/>
                  </a:cubicBezTo>
                  <a:cubicBezTo>
                    <a:pt x="0" y="1233"/>
                    <a:pt x="334" y="1734"/>
                    <a:pt x="867" y="1800"/>
                  </a:cubicBezTo>
                  <a:lnTo>
                    <a:pt x="2869" y="2201"/>
                  </a:lnTo>
                  <a:lnTo>
                    <a:pt x="3102" y="2201"/>
                  </a:lnTo>
                  <a:cubicBezTo>
                    <a:pt x="3126" y="2202"/>
                    <a:pt x="3150" y="2203"/>
                    <a:pt x="3173" y="2203"/>
                  </a:cubicBezTo>
                  <a:cubicBezTo>
                    <a:pt x="3609" y="2203"/>
                    <a:pt x="3976" y="1912"/>
                    <a:pt x="4103" y="1500"/>
                  </a:cubicBezTo>
                  <a:cubicBezTo>
                    <a:pt x="4203" y="966"/>
                    <a:pt x="3870" y="466"/>
                    <a:pt x="3336" y="433"/>
                  </a:cubicBezTo>
                  <a:lnTo>
                    <a:pt x="1334" y="32"/>
                  </a:lnTo>
                  <a:cubicBezTo>
                    <a:pt x="1249" y="11"/>
                    <a:pt x="1164" y="1"/>
                    <a:pt x="10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64"/>
            <p:cNvSpPr/>
            <p:nvPr/>
          </p:nvSpPr>
          <p:spPr>
            <a:xfrm>
              <a:off x="2820525" y="4294350"/>
              <a:ext cx="744725" cy="510400"/>
            </a:xfrm>
            <a:custGeom>
              <a:avLst/>
              <a:gdLst/>
              <a:ahLst/>
              <a:cxnLst/>
              <a:rect l="l" t="t" r="r" b="b"/>
              <a:pathLst>
                <a:path w="29789" h="20416" extrusionOk="0">
                  <a:moveTo>
                    <a:pt x="4904" y="0"/>
                  </a:moveTo>
                  <a:cubicBezTo>
                    <a:pt x="4904" y="0"/>
                    <a:pt x="1068" y="5638"/>
                    <a:pt x="0" y="6038"/>
                  </a:cubicBezTo>
                  <a:cubicBezTo>
                    <a:pt x="0" y="6038"/>
                    <a:pt x="2002" y="7306"/>
                    <a:pt x="4904" y="8974"/>
                  </a:cubicBezTo>
                  <a:cubicBezTo>
                    <a:pt x="8239" y="10975"/>
                    <a:pt x="12776" y="13644"/>
                    <a:pt x="16679" y="15778"/>
                  </a:cubicBezTo>
                  <a:cubicBezTo>
                    <a:pt x="20181" y="17680"/>
                    <a:pt x="24718" y="20182"/>
                    <a:pt x="25919" y="20415"/>
                  </a:cubicBezTo>
                  <a:cubicBezTo>
                    <a:pt x="25919" y="20415"/>
                    <a:pt x="29254" y="15445"/>
                    <a:pt x="29788" y="15245"/>
                  </a:cubicBezTo>
                  <a:cubicBezTo>
                    <a:pt x="29788" y="15245"/>
                    <a:pt x="25085" y="11742"/>
                    <a:pt x="21749" y="9641"/>
                  </a:cubicBezTo>
                  <a:cubicBezTo>
                    <a:pt x="20281" y="8707"/>
                    <a:pt x="19614" y="8440"/>
                    <a:pt x="17913" y="7539"/>
                  </a:cubicBezTo>
                  <a:cubicBezTo>
                    <a:pt x="15378" y="6138"/>
                    <a:pt x="13043" y="4537"/>
                    <a:pt x="9741" y="2802"/>
                  </a:cubicBezTo>
                  <a:cubicBezTo>
                    <a:pt x="6939" y="1301"/>
                    <a:pt x="4904" y="0"/>
                    <a:pt x="4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64"/>
            <p:cNvSpPr/>
            <p:nvPr/>
          </p:nvSpPr>
          <p:spPr>
            <a:xfrm>
              <a:off x="3237475" y="4535350"/>
              <a:ext cx="327775" cy="269400"/>
            </a:xfrm>
            <a:custGeom>
              <a:avLst/>
              <a:gdLst/>
              <a:ahLst/>
              <a:cxnLst/>
              <a:rect l="l" t="t" r="r" b="b"/>
              <a:pathLst>
                <a:path w="13111" h="10776" extrusionOk="0">
                  <a:moveTo>
                    <a:pt x="5071" y="1"/>
                  </a:moveTo>
                  <a:lnTo>
                    <a:pt x="1" y="6138"/>
                  </a:lnTo>
                  <a:cubicBezTo>
                    <a:pt x="3503" y="8040"/>
                    <a:pt x="8040" y="10542"/>
                    <a:pt x="9241" y="10775"/>
                  </a:cubicBezTo>
                  <a:cubicBezTo>
                    <a:pt x="9241" y="10775"/>
                    <a:pt x="12576" y="5805"/>
                    <a:pt x="13110" y="5605"/>
                  </a:cubicBezTo>
                  <a:cubicBezTo>
                    <a:pt x="13110" y="5605"/>
                    <a:pt x="8407" y="2102"/>
                    <a:pt x="5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64"/>
            <p:cNvSpPr/>
            <p:nvPr/>
          </p:nvSpPr>
          <p:spPr>
            <a:xfrm>
              <a:off x="3237475" y="4535350"/>
              <a:ext cx="225200" cy="212675"/>
            </a:xfrm>
            <a:custGeom>
              <a:avLst/>
              <a:gdLst/>
              <a:ahLst/>
              <a:cxnLst/>
              <a:rect l="l" t="t" r="r" b="b"/>
              <a:pathLst>
                <a:path w="9008" h="8507" extrusionOk="0">
                  <a:moveTo>
                    <a:pt x="5071" y="1"/>
                  </a:moveTo>
                  <a:lnTo>
                    <a:pt x="1" y="6138"/>
                  </a:lnTo>
                  <a:cubicBezTo>
                    <a:pt x="1368" y="6872"/>
                    <a:pt x="2903" y="7740"/>
                    <a:pt x="4371" y="8507"/>
                  </a:cubicBezTo>
                  <a:lnTo>
                    <a:pt x="9007" y="2636"/>
                  </a:lnTo>
                  <a:cubicBezTo>
                    <a:pt x="7806" y="1802"/>
                    <a:pt x="6205" y="735"/>
                    <a:pt x="50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64"/>
            <p:cNvSpPr/>
            <p:nvPr/>
          </p:nvSpPr>
          <p:spPr>
            <a:xfrm>
              <a:off x="2819675" y="4295175"/>
              <a:ext cx="262725" cy="233525"/>
            </a:xfrm>
            <a:custGeom>
              <a:avLst/>
              <a:gdLst/>
              <a:ahLst/>
              <a:cxnLst/>
              <a:rect l="l" t="t" r="r" b="b"/>
              <a:pathLst>
                <a:path w="10509" h="9341" extrusionOk="0">
                  <a:moveTo>
                    <a:pt x="4938" y="1"/>
                  </a:moveTo>
                  <a:cubicBezTo>
                    <a:pt x="4938" y="1"/>
                    <a:pt x="1068" y="5605"/>
                    <a:pt x="1" y="6005"/>
                  </a:cubicBezTo>
                  <a:cubicBezTo>
                    <a:pt x="1" y="6005"/>
                    <a:pt x="2669" y="7640"/>
                    <a:pt x="5572" y="9341"/>
                  </a:cubicBezTo>
                  <a:lnTo>
                    <a:pt x="10508" y="3170"/>
                  </a:lnTo>
                  <a:cubicBezTo>
                    <a:pt x="7673" y="1702"/>
                    <a:pt x="4938" y="1"/>
                    <a:pt x="4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64"/>
            <p:cNvSpPr/>
            <p:nvPr/>
          </p:nvSpPr>
          <p:spPr>
            <a:xfrm>
              <a:off x="2895575" y="4367350"/>
              <a:ext cx="111775" cy="76750"/>
            </a:xfrm>
            <a:custGeom>
              <a:avLst/>
              <a:gdLst/>
              <a:ahLst/>
              <a:cxnLst/>
              <a:rect l="l" t="t" r="r" b="b"/>
              <a:pathLst>
                <a:path w="4471" h="3070" extrusionOk="0">
                  <a:moveTo>
                    <a:pt x="1108" y="0"/>
                  </a:moveTo>
                  <a:cubicBezTo>
                    <a:pt x="807" y="0"/>
                    <a:pt x="509" y="133"/>
                    <a:pt x="301" y="383"/>
                  </a:cubicBezTo>
                  <a:cubicBezTo>
                    <a:pt x="0" y="750"/>
                    <a:pt x="100" y="1317"/>
                    <a:pt x="534" y="1550"/>
                  </a:cubicBezTo>
                  <a:lnTo>
                    <a:pt x="2836" y="2918"/>
                  </a:lnTo>
                  <a:cubicBezTo>
                    <a:pt x="2869" y="2951"/>
                    <a:pt x="2936" y="2985"/>
                    <a:pt x="3036" y="3018"/>
                  </a:cubicBezTo>
                  <a:cubicBezTo>
                    <a:pt x="3139" y="3053"/>
                    <a:pt x="3247" y="3069"/>
                    <a:pt x="3355" y="3069"/>
                  </a:cubicBezTo>
                  <a:cubicBezTo>
                    <a:pt x="3664" y="3069"/>
                    <a:pt x="3972" y="2932"/>
                    <a:pt x="4170" y="2684"/>
                  </a:cubicBezTo>
                  <a:cubicBezTo>
                    <a:pt x="4470" y="2318"/>
                    <a:pt x="4370" y="1750"/>
                    <a:pt x="3937" y="1517"/>
                  </a:cubicBezTo>
                  <a:lnTo>
                    <a:pt x="1635" y="149"/>
                  </a:lnTo>
                  <a:cubicBezTo>
                    <a:pt x="1472" y="49"/>
                    <a:pt x="1289" y="0"/>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64"/>
            <p:cNvSpPr/>
            <p:nvPr/>
          </p:nvSpPr>
          <p:spPr>
            <a:xfrm>
              <a:off x="3057350" y="4451575"/>
              <a:ext cx="95100" cy="65900"/>
            </a:xfrm>
            <a:custGeom>
              <a:avLst/>
              <a:gdLst/>
              <a:ahLst/>
              <a:cxnLst/>
              <a:rect l="l" t="t" r="r" b="b"/>
              <a:pathLst>
                <a:path w="3804" h="2636" extrusionOk="0">
                  <a:moveTo>
                    <a:pt x="1108" y="0"/>
                  </a:moveTo>
                  <a:cubicBezTo>
                    <a:pt x="808" y="0"/>
                    <a:pt x="509" y="133"/>
                    <a:pt x="301" y="383"/>
                  </a:cubicBezTo>
                  <a:cubicBezTo>
                    <a:pt x="1" y="783"/>
                    <a:pt x="134" y="1350"/>
                    <a:pt x="568" y="1550"/>
                  </a:cubicBezTo>
                  <a:lnTo>
                    <a:pt x="2136" y="2484"/>
                  </a:lnTo>
                  <a:cubicBezTo>
                    <a:pt x="2202" y="2518"/>
                    <a:pt x="2269" y="2551"/>
                    <a:pt x="2336" y="2585"/>
                  </a:cubicBezTo>
                  <a:cubicBezTo>
                    <a:pt x="2439" y="2619"/>
                    <a:pt x="2547" y="2636"/>
                    <a:pt x="2655" y="2636"/>
                  </a:cubicBezTo>
                  <a:cubicBezTo>
                    <a:pt x="2966" y="2636"/>
                    <a:pt x="3281" y="2498"/>
                    <a:pt x="3503" y="2251"/>
                  </a:cubicBezTo>
                  <a:cubicBezTo>
                    <a:pt x="3803" y="1851"/>
                    <a:pt x="3670" y="1284"/>
                    <a:pt x="3236" y="1083"/>
                  </a:cubicBezTo>
                  <a:lnTo>
                    <a:pt x="1635" y="149"/>
                  </a:lnTo>
                  <a:cubicBezTo>
                    <a:pt x="1472" y="49"/>
                    <a:pt x="1290" y="0"/>
                    <a:pt x="11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64"/>
            <p:cNvSpPr/>
            <p:nvPr/>
          </p:nvSpPr>
          <p:spPr>
            <a:xfrm>
              <a:off x="2622875" y="4531175"/>
              <a:ext cx="843975" cy="329275"/>
            </a:xfrm>
            <a:custGeom>
              <a:avLst/>
              <a:gdLst/>
              <a:ahLst/>
              <a:cxnLst/>
              <a:rect l="l" t="t" r="r" b="b"/>
              <a:pathLst>
                <a:path w="33759" h="13171" extrusionOk="0">
                  <a:moveTo>
                    <a:pt x="2202" y="1"/>
                  </a:moveTo>
                  <a:cubicBezTo>
                    <a:pt x="2202" y="1"/>
                    <a:pt x="901" y="6906"/>
                    <a:pt x="1" y="7673"/>
                  </a:cubicBezTo>
                  <a:cubicBezTo>
                    <a:pt x="1" y="7673"/>
                    <a:pt x="2569" y="8207"/>
                    <a:pt x="6205" y="8941"/>
                  </a:cubicBezTo>
                  <a:cubicBezTo>
                    <a:pt x="10441" y="9775"/>
                    <a:pt x="16112" y="10875"/>
                    <a:pt x="20949" y="11676"/>
                  </a:cubicBezTo>
                  <a:cubicBezTo>
                    <a:pt x="24892" y="12313"/>
                    <a:pt x="29910" y="13170"/>
                    <a:pt x="31766" y="13170"/>
                  </a:cubicBezTo>
                  <a:cubicBezTo>
                    <a:pt x="31952" y="13170"/>
                    <a:pt x="32106" y="13162"/>
                    <a:pt x="32224" y="13144"/>
                  </a:cubicBezTo>
                  <a:cubicBezTo>
                    <a:pt x="32224" y="13144"/>
                    <a:pt x="33324" y="7073"/>
                    <a:pt x="33758" y="6706"/>
                  </a:cubicBezTo>
                  <a:cubicBezTo>
                    <a:pt x="33758" y="6706"/>
                    <a:pt x="27520" y="4804"/>
                    <a:pt x="23284" y="3837"/>
                  </a:cubicBezTo>
                  <a:cubicBezTo>
                    <a:pt x="21416" y="3437"/>
                    <a:pt x="20615" y="3370"/>
                    <a:pt x="18514" y="3036"/>
                  </a:cubicBezTo>
                  <a:cubicBezTo>
                    <a:pt x="15345" y="2569"/>
                    <a:pt x="12343" y="1736"/>
                    <a:pt x="8273" y="1135"/>
                  </a:cubicBezTo>
                  <a:cubicBezTo>
                    <a:pt x="4771" y="601"/>
                    <a:pt x="2202" y="1"/>
                    <a:pt x="2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64"/>
            <p:cNvSpPr/>
            <p:nvPr/>
          </p:nvSpPr>
          <p:spPr>
            <a:xfrm>
              <a:off x="3146575" y="4627925"/>
              <a:ext cx="319425" cy="233175"/>
            </a:xfrm>
            <a:custGeom>
              <a:avLst/>
              <a:gdLst/>
              <a:ahLst/>
              <a:cxnLst/>
              <a:rect l="l" t="t" r="r" b="b"/>
              <a:pathLst>
                <a:path w="12777" h="9327" extrusionOk="0">
                  <a:moveTo>
                    <a:pt x="2303" y="0"/>
                  </a:moveTo>
                  <a:lnTo>
                    <a:pt x="1" y="7806"/>
                  </a:lnTo>
                  <a:cubicBezTo>
                    <a:pt x="1735" y="8106"/>
                    <a:pt x="3637" y="8406"/>
                    <a:pt x="5405" y="8707"/>
                  </a:cubicBezTo>
                  <a:cubicBezTo>
                    <a:pt x="7751" y="9054"/>
                    <a:pt x="9846" y="9326"/>
                    <a:pt x="10859" y="9326"/>
                  </a:cubicBezTo>
                  <a:cubicBezTo>
                    <a:pt x="11013" y="9326"/>
                    <a:pt x="11141" y="9320"/>
                    <a:pt x="11242" y="9307"/>
                  </a:cubicBezTo>
                  <a:cubicBezTo>
                    <a:pt x="11242" y="9307"/>
                    <a:pt x="12343" y="3236"/>
                    <a:pt x="12777" y="2836"/>
                  </a:cubicBezTo>
                  <a:cubicBezTo>
                    <a:pt x="12777" y="2836"/>
                    <a:pt x="10075" y="2002"/>
                    <a:pt x="7039" y="1201"/>
                  </a:cubicBezTo>
                  <a:cubicBezTo>
                    <a:pt x="5438" y="768"/>
                    <a:pt x="3770" y="334"/>
                    <a:pt x="2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64"/>
            <p:cNvSpPr/>
            <p:nvPr/>
          </p:nvSpPr>
          <p:spPr>
            <a:xfrm>
              <a:off x="3146575" y="4627925"/>
              <a:ext cx="185175" cy="217675"/>
            </a:xfrm>
            <a:custGeom>
              <a:avLst/>
              <a:gdLst/>
              <a:ahLst/>
              <a:cxnLst/>
              <a:rect l="l" t="t" r="r" b="b"/>
              <a:pathLst>
                <a:path w="7407" h="8707" extrusionOk="0">
                  <a:moveTo>
                    <a:pt x="2336" y="0"/>
                  </a:moveTo>
                  <a:lnTo>
                    <a:pt x="1" y="7806"/>
                  </a:lnTo>
                  <a:cubicBezTo>
                    <a:pt x="1735" y="8106"/>
                    <a:pt x="3637" y="8406"/>
                    <a:pt x="5405" y="8707"/>
                  </a:cubicBezTo>
                  <a:lnTo>
                    <a:pt x="7406" y="1301"/>
                  </a:lnTo>
                  <a:cubicBezTo>
                    <a:pt x="5838" y="868"/>
                    <a:pt x="3770" y="334"/>
                    <a:pt x="2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64"/>
            <p:cNvSpPr/>
            <p:nvPr/>
          </p:nvSpPr>
          <p:spPr>
            <a:xfrm>
              <a:off x="2622875" y="4532025"/>
              <a:ext cx="229350" cy="227675"/>
            </a:xfrm>
            <a:custGeom>
              <a:avLst/>
              <a:gdLst/>
              <a:ahLst/>
              <a:cxnLst/>
              <a:rect l="l" t="t" r="r" b="b"/>
              <a:pathLst>
                <a:path w="9174" h="9107" extrusionOk="0">
                  <a:moveTo>
                    <a:pt x="2202" y="0"/>
                  </a:moveTo>
                  <a:cubicBezTo>
                    <a:pt x="2202" y="0"/>
                    <a:pt x="901" y="6905"/>
                    <a:pt x="1" y="7672"/>
                  </a:cubicBezTo>
                  <a:cubicBezTo>
                    <a:pt x="1" y="7672"/>
                    <a:pt x="3370" y="8373"/>
                    <a:pt x="7006" y="9107"/>
                  </a:cubicBezTo>
                  <a:lnTo>
                    <a:pt x="9174" y="1301"/>
                  </a:lnTo>
                  <a:cubicBezTo>
                    <a:pt x="5705" y="768"/>
                    <a:pt x="2202" y="0"/>
                    <a:pt x="2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64"/>
            <p:cNvSpPr/>
            <p:nvPr/>
          </p:nvSpPr>
          <p:spPr>
            <a:xfrm>
              <a:off x="2672075" y="4608725"/>
              <a:ext cx="127625" cy="60075"/>
            </a:xfrm>
            <a:custGeom>
              <a:avLst/>
              <a:gdLst/>
              <a:ahLst/>
              <a:cxnLst/>
              <a:rect l="l" t="t" r="r" b="b"/>
              <a:pathLst>
                <a:path w="5105" h="2403" extrusionOk="0">
                  <a:moveTo>
                    <a:pt x="1095" y="1"/>
                  </a:moveTo>
                  <a:cubicBezTo>
                    <a:pt x="662" y="1"/>
                    <a:pt x="272" y="260"/>
                    <a:pt x="134" y="702"/>
                  </a:cubicBezTo>
                  <a:cubicBezTo>
                    <a:pt x="1" y="1202"/>
                    <a:pt x="368" y="1702"/>
                    <a:pt x="901" y="1802"/>
                  </a:cubicBezTo>
                  <a:lnTo>
                    <a:pt x="3770" y="2370"/>
                  </a:lnTo>
                  <a:cubicBezTo>
                    <a:pt x="3837" y="2370"/>
                    <a:pt x="3903" y="2370"/>
                    <a:pt x="4004" y="2403"/>
                  </a:cubicBezTo>
                  <a:cubicBezTo>
                    <a:pt x="4437" y="2403"/>
                    <a:pt x="4871" y="2103"/>
                    <a:pt x="5004" y="1669"/>
                  </a:cubicBezTo>
                  <a:cubicBezTo>
                    <a:pt x="5104" y="1169"/>
                    <a:pt x="4771" y="668"/>
                    <a:pt x="4237" y="602"/>
                  </a:cubicBezTo>
                  <a:lnTo>
                    <a:pt x="1368" y="35"/>
                  </a:lnTo>
                  <a:cubicBezTo>
                    <a:pt x="1277" y="12"/>
                    <a:pt x="1185" y="1"/>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64"/>
            <p:cNvSpPr/>
            <p:nvPr/>
          </p:nvSpPr>
          <p:spPr>
            <a:xfrm>
              <a:off x="2870550" y="4637975"/>
              <a:ext cx="105950" cy="55075"/>
            </a:xfrm>
            <a:custGeom>
              <a:avLst/>
              <a:gdLst/>
              <a:ahLst/>
              <a:cxnLst/>
              <a:rect l="l" t="t" r="r" b="b"/>
              <a:pathLst>
                <a:path w="4238" h="2203" extrusionOk="0">
                  <a:moveTo>
                    <a:pt x="1110" y="0"/>
                  </a:moveTo>
                  <a:cubicBezTo>
                    <a:pt x="663" y="0"/>
                    <a:pt x="241" y="279"/>
                    <a:pt x="101" y="699"/>
                  </a:cubicBezTo>
                  <a:cubicBezTo>
                    <a:pt x="1" y="1233"/>
                    <a:pt x="368" y="1733"/>
                    <a:pt x="901" y="1800"/>
                  </a:cubicBezTo>
                  <a:lnTo>
                    <a:pt x="2903" y="2167"/>
                  </a:lnTo>
                  <a:cubicBezTo>
                    <a:pt x="2969" y="2200"/>
                    <a:pt x="3036" y="2200"/>
                    <a:pt x="3103" y="2200"/>
                  </a:cubicBezTo>
                  <a:cubicBezTo>
                    <a:pt x="3127" y="2202"/>
                    <a:pt x="3150" y="2203"/>
                    <a:pt x="3174" y="2203"/>
                  </a:cubicBezTo>
                  <a:cubicBezTo>
                    <a:pt x="3613" y="2203"/>
                    <a:pt x="4010" y="1911"/>
                    <a:pt x="4137" y="1500"/>
                  </a:cubicBezTo>
                  <a:cubicBezTo>
                    <a:pt x="4237" y="966"/>
                    <a:pt x="3870" y="466"/>
                    <a:pt x="3336" y="399"/>
                  </a:cubicBezTo>
                  <a:lnTo>
                    <a:pt x="1368" y="32"/>
                  </a:lnTo>
                  <a:cubicBezTo>
                    <a:pt x="1282" y="11"/>
                    <a:pt x="1196" y="0"/>
                    <a:pt x="11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64"/>
            <p:cNvSpPr/>
            <p:nvPr/>
          </p:nvSpPr>
          <p:spPr>
            <a:xfrm>
              <a:off x="5072950" y="3707275"/>
              <a:ext cx="120125" cy="562075"/>
            </a:xfrm>
            <a:custGeom>
              <a:avLst/>
              <a:gdLst/>
              <a:ahLst/>
              <a:cxnLst/>
              <a:rect l="l" t="t" r="r" b="b"/>
              <a:pathLst>
                <a:path w="4805" h="22483" extrusionOk="0">
                  <a:moveTo>
                    <a:pt x="4337" y="0"/>
                  </a:moveTo>
                  <a:lnTo>
                    <a:pt x="902" y="367"/>
                  </a:lnTo>
                  <a:cubicBezTo>
                    <a:pt x="902" y="367"/>
                    <a:pt x="334" y="15244"/>
                    <a:pt x="435" y="18113"/>
                  </a:cubicBezTo>
                  <a:cubicBezTo>
                    <a:pt x="435" y="18113"/>
                    <a:pt x="1" y="20882"/>
                    <a:pt x="2002" y="21882"/>
                  </a:cubicBezTo>
                  <a:cubicBezTo>
                    <a:pt x="2870" y="22249"/>
                    <a:pt x="3837" y="22449"/>
                    <a:pt x="4804" y="22483"/>
                  </a:cubicBezTo>
                  <a:lnTo>
                    <a:pt x="43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64"/>
            <p:cNvSpPr/>
            <p:nvPr/>
          </p:nvSpPr>
          <p:spPr>
            <a:xfrm>
              <a:off x="5077975" y="3610525"/>
              <a:ext cx="115100" cy="120950"/>
            </a:xfrm>
            <a:custGeom>
              <a:avLst/>
              <a:gdLst/>
              <a:ahLst/>
              <a:cxnLst/>
              <a:rect l="l" t="t" r="r" b="b"/>
              <a:pathLst>
                <a:path w="4604" h="4838" extrusionOk="0">
                  <a:moveTo>
                    <a:pt x="4403" y="1"/>
                  </a:moveTo>
                  <a:lnTo>
                    <a:pt x="1001" y="267"/>
                  </a:lnTo>
                  <a:cubicBezTo>
                    <a:pt x="1001" y="267"/>
                    <a:pt x="0" y="2602"/>
                    <a:pt x="667" y="4237"/>
                  </a:cubicBezTo>
                  <a:cubicBezTo>
                    <a:pt x="1968" y="4571"/>
                    <a:pt x="3269" y="4771"/>
                    <a:pt x="4603" y="4837"/>
                  </a:cubicBezTo>
                  <a:lnTo>
                    <a:pt x="440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64"/>
            <p:cNvSpPr/>
            <p:nvPr/>
          </p:nvSpPr>
          <p:spPr>
            <a:xfrm>
              <a:off x="5087125" y="3814000"/>
              <a:ext cx="176825" cy="313100"/>
            </a:xfrm>
            <a:custGeom>
              <a:avLst/>
              <a:gdLst/>
              <a:ahLst/>
              <a:cxnLst/>
              <a:rect l="l" t="t" r="r" b="b"/>
              <a:pathLst>
                <a:path w="7073" h="12524" extrusionOk="0">
                  <a:moveTo>
                    <a:pt x="301" y="1"/>
                  </a:moveTo>
                  <a:lnTo>
                    <a:pt x="1" y="11309"/>
                  </a:lnTo>
                  <a:cubicBezTo>
                    <a:pt x="1118" y="12094"/>
                    <a:pt x="2455" y="12524"/>
                    <a:pt x="3812" y="12524"/>
                  </a:cubicBezTo>
                  <a:cubicBezTo>
                    <a:pt x="3953" y="12524"/>
                    <a:pt x="4095" y="12519"/>
                    <a:pt x="4237" y="12510"/>
                  </a:cubicBezTo>
                  <a:cubicBezTo>
                    <a:pt x="5105" y="12443"/>
                    <a:pt x="5972" y="12376"/>
                    <a:pt x="6839" y="12243"/>
                  </a:cubicBezTo>
                  <a:cubicBezTo>
                    <a:pt x="7073" y="6706"/>
                    <a:pt x="6806" y="401"/>
                    <a:pt x="6806" y="401"/>
                  </a:cubicBezTo>
                  <a:cubicBezTo>
                    <a:pt x="6233" y="630"/>
                    <a:pt x="5174" y="718"/>
                    <a:pt x="4274" y="718"/>
                  </a:cubicBezTo>
                  <a:cubicBezTo>
                    <a:pt x="3863" y="718"/>
                    <a:pt x="3486" y="699"/>
                    <a:pt x="3203" y="668"/>
                  </a:cubicBezTo>
                  <a:cubicBezTo>
                    <a:pt x="2203" y="568"/>
                    <a:pt x="1235" y="334"/>
                    <a:pt x="3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64"/>
            <p:cNvSpPr/>
            <p:nvPr/>
          </p:nvSpPr>
          <p:spPr>
            <a:xfrm>
              <a:off x="5082975" y="3807325"/>
              <a:ext cx="110925" cy="319600"/>
            </a:xfrm>
            <a:custGeom>
              <a:avLst/>
              <a:gdLst/>
              <a:ahLst/>
              <a:cxnLst/>
              <a:rect l="l" t="t" r="r" b="b"/>
              <a:pathLst>
                <a:path w="4437" h="12784" extrusionOk="0">
                  <a:moveTo>
                    <a:pt x="267" y="1"/>
                  </a:moveTo>
                  <a:lnTo>
                    <a:pt x="0" y="11542"/>
                  </a:lnTo>
                  <a:cubicBezTo>
                    <a:pt x="1214" y="12352"/>
                    <a:pt x="2631" y="12783"/>
                    <a:pt x="4089" y="12783"/>
                  </a:cubicBezTo>
                  <a:cubicBezTo>
                    <a:pt x="4194" y="12783"/>
                    <a:pt x="4298" y="12781"/>
                    <a:pt x="4403" y="12777"/>
                  </a:cubicBezTo>
                  <a:lnTo>
                    <a:pt x="4437" y="968"/>
                  </a:lnTo>
                  <a:cubicBezTo>
                    <a:pt x="1635" y="835"/>
                    <a:pt x="267" y="1"/>
                    <a:pt x="2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64"/>
            <p:cNvSpPr/>
            <p:nvPr/>
          </p:nvSpPr>
          <p:spPr>
            <a:xfrm>
              <a:off x="5083800" y="4016650"/>
              <a:ext cx="101775" cy="55900"/>
            </a:xfrm>
            <a:custGeom>
              <a:avLst/>
              <a:gdLst/>
              <a:ahLst/>
              <a:cxnLst/>
              <a:rect l="l" t="t" r="r" b="b"/>
              <a:pathLst>
                <a:path w="4071" h="2236" extrusionOk="0">
                  <a:moveTo>
                    <a:pt x="1" y="1"/>
                  </a:moveTo>
                  <a:lnTo>
                    <a:pt x="1" y="1135"/>
                  </a:lnTo>
                  <a:cubicBezTo>
                    <a:pt x="768" y="2235"/>
                    <a:pt x="4070" y="2235"/>
                    <a:pt x="4070" y="2235"/>
                  </a:cubicBezTo>
                  <a:lnTo>
                    <a:pt x="4070" y="601"/>
                  </a:lnTo>
                  <a:cubicBezTo>
                    <a:pt x="4070" y="601"/>
                    <a:pt x="3813" y="616"/>
                    <a:pt x="3419" y="616"/>
                  </a:cubicBezTo>
                  <a:cubicBezTo>
                    <a:pt x="2513" y="616"/>
                    <a:pt x="884" y="535"/>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64"/>
            <p:cNvSpPr/>
            <p:nvPr/>
          </p:nvSpPr>
          <p:spPr>
            <a:xfrm>
              <a:off x="5084625" y="3897400"/>
              <a:ext cx="100950" cy="110975"/>
            </a:xfrm>
            <a:custGeom>
              <a:avLst/>
              <a:gdLst/>
              <a:ahLst/>
              <a:cxnLst/>
              <a:rect l="l" t="t" r="r" b="b"/>
              <a:pathLst>
                <a:path w="4038" h="4439" extrusionOk="0">
                  <a:moveTo>
                    <a:pt x="68" y="0"/>
                  </a:moveTo>
                  <a:lnTo>
                    <a:pt x="1" y="3636"/>
                  </a:lnTo>
                  <a:cubicBezTo>
                    <a:pt x="1" y="3636"/>
                    <a:pt x="696" y="4439"/>
                    <a:pt x="3118" y="4439"/>
                  </a:cubicBezTo>
                  <a:cubicBezTo>
                    <a:pt x="3400" y="4439"/>
                    <a:pt x="3706" y="4428"/>
                    <a:pt x="4037" y="4404"/>
                  </a:cubicBezTo>
                  <a:lnTo>
                    <a:pt x="4037" y="834"/>
                  </a:lnTo>
                  <a:cubicBezTo>
                    <a:pt x="4037" y="834"/>
                    <a:pt x="3672" y="887"/>
                    <a:pt x="3141" y="887"/>
                  </a:cubicBezTo>
                  <a:cubicBezTo>
                    <a:pt x="2272" y="887"/>
                    <a:pt x="958" y="746"/>
                    <a:pt x="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64"/>
            <p:cNvSpPr/>
            <p:nvPr/>
          </p:nvSpPr>
          <p:spPr>
            <a:xfrm>
              <a:off x="5020425" y="3717275"/>
              <a:ext cx="276050" cy="563650"/>
            </a:xfrm>
            <a:custGeom>
              <a:avLst/>
              <a:gdLst/>
              <a:ahLst/>
              <a:cxnLst/>
              <a:rect l="l" t="t" r="r" b="b"/>
              <a:pathLst>
                <a:path w="11042" h="22546" extrusionOk="0">
                  <a:moveTo>
                    <a:pt x="10141" y="0"/>
                  </a:moveTo>
                  <a:lnTo>
                    <a:pt x="3770" y="67"/>
                  </a:lnTo>
                  <a:lnTo>
                    <a:pt x="901" y="401"/>
                  </a:lnTo>
                  <a:cubicBezTo>
                    <a:pt x="901" y="401"/>
                    <a:pt x="334" y="15278"/>
                    <a:pt x="467" y="18147"/>
                  </a:cubicBezTo>
                  <a:cubicBezTo>
                    <a:pt x="467" y="18147"/>
                    <a:pt x="0" y="20882"/>
                    <a:pt x="2002" y="21883"/>
                  </a:cubicBezTo>
                  <a:cubicBezTo>
                    <a:pt x="2902" y="22283"/>
                    <a:pt x="3836" y="22483"/>
                    <a:pt x="4804" y="22516"/>
                  </a:cubicBezTo>
                  <a:cubicBezTo>
                    <a:pt x="5112" y="22536"/>
                    <a:pt x="5425" y="22546"/>
                    <a:pt x="5736" y="22546"/>
                  </a:cubicBezTo>
                  <a:cubicBezTo>
                    <a:pt x="7547" y="22546"/>
                    <a:pt x="9315" y="22223"/>
                    <a:pt x="9941" y="21682"/>
                  </a:cubicBezTo>
                  <a:cubicBezTo>
                    <a:pt x="11042" y="20682"/>
                    <a:pt x="10708" y="9774"/>
                    <a:pt x="10708" y="9774"/>
                  </a:cubicBezTo>
                  <a:cubicBezTo>
                    <a:pt x="10708" y="9774"/>
                    <a:pt x="10575" y="1335"/>
                    <a:pt x="10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64"/>
            <p:cNvSpPr/>
            <p:nvPr/>
          </p:nvSpPr>
          <p:spPr>
            <a:xfrm>
              <a:off x="5021250" y="3717275"/>
              <a:ext cx="120125" cy="562925"/>
            </a:xfrm>
            <a:custGeom>
              <a:avLst/>
              <a:gdLst/>
              <a:ahLst/>
              <a:cxnLst/>
              <a:rect l="l" t="t" r="r" b="b"/>
              <a:pathLst>
                <a:path w="4805" h="22517" extrusionOk="0">
                  <a:moveTo>
                    <a:pt x="4304" y="0"/>
                  </a:moveTo>
                  <a:lnTo>
                    <a:pt x="868" y="401"/>
                  </a:lnTo>
                  <a:cubicBezTo>
                    <a:pt x="868" y="401"/>
                    <a:pt x="334" y="15278"/>
                    <a:pt x="434" y="18147"/>
                  </a:cubicBezTo>
                  <a:cubicBezTo>
                    <a:pt x="434" y="18147"/>
                    <a:pt x="1" y="20882"/>
                    <a:pt x="1969" y="21883"/>
                  </a:cubicBezTo>
                  <a:cubicBezTo>
                    <a:pt x="2869" y="22250"/>
                    <a:pt x="3803" y="22483"/>
                    <a:pt x="4804" y="22516"/>
                  </a:cubicBezTo>
                  <a:lnTo>
                    <a:pt x="43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64"/>
            <p:cNvSpPr/>
            <p:nvPr/>
          </p:nvSpPr>
          <p:spPr>
            <a:xfrm>
              <a:off x="5026250" y="3611350"/>
              <a:ext cx="261900" cy="130775"/>
            </a:xfrm>
            <a:custGeom>
              <a:avLst/>
              <a:gdLst/>
              <a:ahLst/>
              <a:cxnLst/>
              <a:rect l="l" t="t" r="r" b="b"/>
              <a:pathLst>
                <a:path w="10476" h="5231" extrusionOk="0">
                  <a:moveTo>
                    <a:pt x="9041" y="1"/>
                  </a:moveTo>
                  <a:lnTo>
                    <a:pt x="4371" y="368"/>
                  </a:lnTo>
                  <a:lnTo>
                    <a:pt x="1002" y="668"/>
                  </a:lnTo>
                  <a:cubicBezTo>
                    <a:pt x="1002" y="668"/>
                    <a:pt x="1" y="2970"/>
                    <a:pt x="668" y="4638"/>
                  </a:cubicBezTo>
                  <a:cubicBezTo>
                    <a:pt x="1936" y="4938"/>
                    <a:pt x="3270" y="5138"/>
                    <a:pt x="4571" y="5205"/>
                  </a:cubicBezTo>
                  <a:cubicBezTo>
                    <a:pt x="4821" y="5223"/>
                    <a:pt x="5074" y="5231"/>
                    <a:pt x="5327" y="5231"/>
                  </a:cubicBezTo>
                  <a:cubicBezTo>
                    <a:pt x="6018" y="5231"/>
                    <a:pt x="6714" y="5169"/>
                    <a:pt x="7373" y="5071"/>
                  </a:cubicBezTo>
                  <a:cubicBezTo>
                    <a:pt x="10475" y="4504"/>
                    <a:pt x="10041" y="4404"/>
                    <a:pt x="10041" y="4404"/>
                  </a:cubicBezTo>
                  <a:cubicBezTo>
                    <a:pt x="10041" y="4404"/>
                    <a:pt x="10375" y="2436"/>
                    <a:pt x="10375" y="1769"/>
                  </a:cubicBezTo>
                  <a:cubicBezTo>
                    <a:pt x="10375" y="1102"/>
                    <a:pt x="9908" y="101"/>
                    <a:pt x="90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64"/>
            <p:cNvSpPr/>
            <p:nvPr/>
          </p:nvSpPr>
          <p:spPr>
            <a:xfrm>
              <a:off x="5026250" y="3620525"/>
              <a:ext cx="114275" cy="120950"/>
            </a:xfrm>
            <a:custGeom>
              <a:avLst/>
              <a:gdLst/>
              <a:ahLst/>
              <a:cxnLst/>
              <a:rect l="l" t="t" r="r" b="b"/>
              <a:pathLst>
                <a:path w="4571" h="4838" extrusionOk="0">
                  <a:moveTo>
                    <a:pt x="4371" y="1"/>
                  </a:moveTo>
                  <a:lnTo>
                    <a:pt x="1002" y="301"/>
                  </a:lnTo>
                  <a:cubicBezTo>
                    <a:pt x="1002" y="301"/>
                    <a:pt x="1" y="2603"/>
                    <a:pt x="668" y="4271"/>
                  </a:cubicBezTo>
                  <a:cubicBezTo>
                    <a:pt x="1936" y="4571"/>
                    <a:pt x="3270" y="4771"/>
                    <a:pt x="4571" y="4838"/>
                  </a:cubicBezTo>
                  <a:lnTo>
                    <a:pt x="43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64"/>
            <p:cNvSpPr/>
            <p:nvPr/>
          </p:nvSpPr>
          <p:spPr>
            <a:xfrm>
              <a:off x="5056275" y="3313750"/>
              <a:ext cx="199350" cy="337675"/>
            </a:xfrm>
            <a:custGeom>
              <a:avLst/>
              <a:gdLst/>
              <a:ahLst/>
              <a:cxnLst/>
              <a:rect l="l" t="t" r="r" b="b"/>
              <a:pathLst>
                <a:path w="7974" h="13507" extrusionOk="0">
                  <a:moveTo>
                    <a:pt x="3789" y="0"/>
                  </a:moveTo>
                  <a:cubicBezTo>
                    <a:pt x="3037" y="0"/>
                    <a:pt x="2419" y="132"/>
                    <a:pt x="2102" y="430"/>
                  </a:cubicBezTo>
                  <a:cubicBezTo>
                    <a:pt x="1569" y="997"/>
                    <a:pt x="334" y="6067"/>
                    <a:pt x="334" y="6067"/>
                  </a:cubicBezTo>
                  <a:cubicBezTo>
                    <a:pt x="334" y="6067"/>
                    <a:pt x="1" y="12572"/>
                    <a:pt x="668" y="13006"/>
                  </a:cubicBezTo>
                  <a:cubicBezTo>
                    <a:pt x="1068" y="13273"/>
                    <a:pt x="2669" y="13473"/>
                    <a:pt x="4237" y="13506"/>
                  </a:cubicBezTo>
                  <a:cubicBezTo>
                    <a:pt x="5338" y="13506"/>
                    <a:pt x="6405" y="13406"/>
                    <a:pt x="6972" y="13106"/>
                  </a:cubicBezTo>
                  <a:cubicBezTo>
                    <a:pt x="7606" y="12705"/>
                    <a:pt x="7973" y="12005"/>
                    <a:pt x="7940" y="11238"/>
                  </a:cubicBezTo>
                  <a:lnTo>
                    <a:pt x="7940" y="4867"/>
                  </a:lnTo>
                  <a:cubicBezTo>
                    <a:pt x="7940" y="4867"/>
                    <a:pt x="7273" y="563"/>
                    <a:pt x="5738" y="230"/>
                  </a:cubicBezTo>
                  <a:cubicBezTo>
                    <a:pt x="5061" y="83"/>
                    <a:pt x="4383" y="0"/>
                    <a:pt x="37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64"/>
            <p:cNvSpPr/>
            <p:nvPr/>
          </p:nvSpPr>
          <p:spPr>
            <a:xfrm>
              <a:off x="5056275" y="3313750"/>
              <a:ext cx="143475" cy="337675"/>
            </a:xfrm>
            <a:custGeom>
              <a:avLst/>
              <a:gdLst/>
              <a:ahLst/>
              <a:cxnLst/>
              <a:rect l="l" t="t" r="r" b="b"/>
              <a:pathLst>
                <a:path w="5739" h="13507" extrusionOk="0">
                  <a:moveTo>
                    <a:pt x="3789" y="0"/>
                  </a:moveTo>
                  <a:cubicBezTo>
                    <a:pt x="3037" y="0"/>
                    <a:pt x="2419" y="132"/>
                    <a:pt x="2102" y="430"/>
                  </a:cubicBezTo>
                  <a:cubicBezTo>
                    <a:pt x="1569" y="997"/>
                    <a:pt x="334" y="6067"/>
                    <a:pt x="334" y="6067"/>
                  </a:cubicBezTo>
                  <a:cubicBezTo>
                    <a:pt x="334" y="6067"/>
                    <a:pt x="1" y="12572"/>
                    <a:pt x="668" y="13006"/>
                  </a:cubicBezTo>
                  <a:cubicBezTo>
                    <a:pt x="1068" y="13273"/>
                    <a:pt x="2669" y="13473"/>
                    <a:pt x="4204" y="13506"/>
                  </a:cubicBezTo>
                  <a:cubicBezTo>
                    <a:pt x="4204" y="13506"/>
                    <a:pt x="3370" y="4566"/>
                    <a:pt x="5271" y="1030"/>
                  </a:cubicBezTo>
                  <a:lnTo>
                    <a:pt x="5738" y="230"/>
                  </a:lnTo>
                  <a:cubicBezTo>
                    <a:pt x="5061" y="83"/>
                    <a:pt x="4383" y="0"/>
                    <a:pt x="37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64"/>
            <p:cNvSpPr/>
            <p:nvPr/>
          </p:nvSpPr>
          <p:spPr>
            <a:xfrm>
              <a:off x="5034600" y="3824025"/>
              <a:ext cx="176825" cy="313100"/>
            </a:xfrm>
            <a:custGeom>
              <a:avLst/>
              <a:gdLst/>
              <a:ahLst/>
              <a:cxnLst/>
              <a:rect l="l" t="t" r="r" b="b"/>
              <a:pathLst>
                <a:path w="7073" h="12524" extrusionOk="0">
                  <a:moveTo>
                    <a:pt x="334" y="0"/>
                  </a:moveTo>
                  <a:lnTo>
                    <a:pt x="0" y="11341"/>
                  </a:lnTo>
                  <a:cubicBezTo>
                    <a:pt x="1111" y="12122"/>
                    <a:pt x="2437" y="12524"/>
                    <a:pt x="3810" y="12524"/>
                  </a:cubicBezTo>
                  <a:cubicBezTo>
                    <a:pt x="3963" y="12524"/>
                    <a:pt x="4116" y="12519"/>
                    <a:pt x="4270" y="12509"/>
                  </a:cubicBezTo>
                  <a:cubicBezTo>
                    <a:pt x="5137" y="12476"/>
                    <a:pt x="5971" y="12409"/>
                    <a:pt x="6839" y="12275"/>
                  </a:cubicBezTo>
                  <a:cubicBezTo>
                    <a:pt x="7072" y="6705"/>
                    <a:pt x="6805" y="400"/>
                    <a:pt x="6805" y="400"/>
                  </a:cubicBezTo>
                  <a:cubicBezTo>
                    <a:pt x="6202" y="641"/>
                    <a:pt x="5076" y="743"/>
                    <a:pt x="4146" y="743"/>
                  </a:cubicBezTo>
                  <a:cubicBezTo>
                    <a:pt x="3789" y="743"/>
                    <a:pt x="3461" y="728"/>
                    <a:pt x="3203" y="701"/>
                  </a:cubicBezTo>
                  <a:cubicBezTo>
                    <a:pt x="2235" y="567"/>
                    <a:pt x="1268" y="334"/>
                    <a:pt x="3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64"/>
            <p:cNvSpPr/>
            <p:nvPr/>
          </p:nvSpPr>
          <p:spPr>
            <a:xfrm>
              <a:off x="5031275" y="3818175"/>
              <a:ext cx="110100" cy="318950"/>
            </a:xfrm>
            <a:custGeom>
              <a:avLst/>
              <a:gdLst/>
              <a:ahLst/>
              <a:cxnLst/>
              <a:rect l="l" t="t" r="r" b="b"/>
              <a:pathLst>
                <a:path w="4404" h="12758" extrusionOk="0">
                  <a:moveTo>
                    <a:pt x="234" y="1"/>
                  </a:moveTo>
                  <a:lnTo>
                    <a:pt x="0" y="11509"/>
                  </a:lnTo>
                  <a:cubicBezTo>
                    <a:pt x="1148" y="12324"/>
                    <a:pt x="2542" y="12757"/>
                    <a:pt x="3960" y="12757"/>
                  </a:cubicBezTo>
                  <a:cubicBezTo>
                    <a:pt x="4108" y="12757"/>
                    <a:pt x="4255" y="12752"/>
                    <a:pt x="4403" y="12743"/>
                  </a:cubicBezTo>
                  <a:lnTo>
                    <a:pt x="4403" y="935"/>
                  </a:lnTo>
                  <a:cubicBezTo>
                    <a:pt x="1601" y="834"/>
                    <a:pt x="234"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64"/>
            <p:cNvSpPr/>
            <p:nvPr/>
          </p:nvSpPr>
          <p:spPr>
            <a:xfrm>
              <a:off x="5032100" y="4026650"/>
              <a:ext cx="101750" cy="55900"/>
            </a:xfrm>
            <a:custGeom>
              <a:avLst/>
              <a:gdLst/>
              <a:ahLst/>
              <a:cxnLst/>
              <a:rect l="l" t="t" r="r" b="b"/>
              <a:pathLst>
                <a:path w="4070" h="2236" extrusionOk="0">
                  <a:moveTo>
                    <a:pt x="0" y="1"/>
                  </a:moveTo>
                  <a:lnTo>
                    <a:pt x="0" y="1168"/>
                  </a:lnTo>
                  <a:cubicBezTo>
                    <a:pt x="768" y="2236"/>
                    <a:pt x="4070" y="2236"/>
                    <a:pt x="4070" y="2236"/>
                  </a:cubicBezTo>
                  <a:lnTo>
                    <a:pt x="4070" y="601"/>
                  </a:lnTo>
                  <a:cubicBezTo>
                    <a:pt x="4070" y="601"/>
                    <a:pt x="3810" y="617"/>
                    <a:pt x="3412" y="617"/>
                  </a:cubicBezTo>
                  <a:cubicBezTo>
                    <a:pt x="2499" y="617"/>
                    <a:pt x="861" y="536"/>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64"/>
            <p:cNvSpPr/>
            <p:nvPr/>
          </p:nvSpPr>
          <p:spPr>
            <a:xfrm>
              <a:off x="5032925" y="3907400"/>
              <a:ext cx="100925" cy="111825"/>
            </a:xfrm>
            <a:custGeom>
              <a:avLst/>
              <a:gdLst/>
              <a:ahLst/>
              <a:cxnLst/>
              <a:rect l="l" t="t" r="r" b="b"/>
              <a:pathLst>
                <a:path w="4037" h="4473" extrusionOk="0">
                  <a:moveTo>
                    <a:pt x="67" y="1"/>
                  </a:moveTo>
                  <a:lnTo>
                    <a:pt x="1" y="3670"/>
                  </a:lnTo>
                  <a:cubicBezTo>
                    <a:pt x="1" y="3670"/>
                    <a:pt x="696" y="4473"/>
                    <a:pt x="3117" y="4473"/>
                  </a:cubicBezTo>
                  <a:cubicBezTo>
                    <a:pt x="3400" y="4473"/>
                    <a:pt x="3706" y="4462"/>
                    <a:pt x="4037" y="4437"/>
                  </a:cubicBezTo>
                  <a:lnTo>
                    <a:pt x="4037" y="835"/>
                  </a:lnTo>
                  <a:cubicBezTo>
                    <a:pt x="4037" y="835"/>
                    <a:pt x="3645" y="897"/>
                    <a:pt x="3081" y="897"/>
                  </a:cubicBezTo>
                  <a:cubicBezTo>
                    <a:pt x="2213" y="897"/>
                    <a:pt x="938" y="749"/>
                    <a:pt x="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64"/>
            <p:cNvSpPr/>
            <p:nvPr/>
          </p:nvSpPr>
          <p:spPr>
            <a:xfrm>
              <a:off x="4586775" y="2853325"/>
              <a:ext cx="187675" cy="910675"/>
            </a:xfrm>
            <a:custGeom>
              <a:avLst/>
              <a:gdLst/>
              <a:ahLst/>
              <a:cxnLst/>
              <a:rect l="l" t="t" r="r" b="b"/>
              <a:pathLst>
                <a:path w="7507" h="36427" extrusionOk="0">
                  <a:moveTo>
                    <a:pt x="6272" y="0"/>
                  </a:moveTo>
                  <a:lnTo>
                    <a:pt x="2736" y="167"/>
                  </a:lnTo>
                  <a:cubicBezTo>
                    <a:pt x="2736" y="167"/>
                    <a:pt x="1" y="8907"/>
                    <a:pt x="1" y="18147"/>
                  </a:cubicBezTo>
                  <a:cubicBezTo>
                    <a:pt x="34" y="23917"/>
                    <a:pt x="701" y="29688"/>
                    <a:pt x="2035" y="35292"/>
                  </a:cubicBezTo>
                  <a:cubicBezTo>
                    <a:pt x="3270" y="35959"/>
                    <a:pt x="4637" y="36360"/>
                    <a:pt x="6072" y="36426"/>
                  </a:cubicBezTo>
                  <a:cubicBezTo>
                    <a:pt x="6072" y="36426"/>
                    <a:pt x="7006" y="26352"/>
                    <a:pt x="6906" y="24451"/>
                  </a:cubicBezTo>
                  <a:cubicBezTo>
                    <a:pt x="6772" y="22583"/>
                    <a:pt x="7506" y="9874"/>
                    <a:pt x="7306" y="8306"/>
                  </a:cubicBezTo>
                  <a:cubicBezTo>
                    <a:pt x="7106" y="6738"/>
                    <a:pt x="6272" y="0"/>
                    <a:pt x="62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64"/>
            <p:cNvSpPr/>
            <p:nvPr/>
          </p:nvSpPr>
          <p:spPr>
            <a:xfrm>
              <a:off x="4628475" y="2801625"/>
              <a:ext cx="151800" cy="89250"/>
            </a:xfrm>
            <a:custGeom>
              <a:avLst/>
              <a:gdLst/>
              <a:ahLst/>
              <a:cxnLst/>
              <a:rect l="l" t="t" r="r" b="b"/>
              <a:pathLst>
                <a:path w="6072" h="3570" extrusionOk="0">
                  <a:moveTo>
                    <a:pt x="568" y="0"/>
                  </a:moveTo>
                  <a:cubicBezTo>
                    <a:pt x="1" y="967"/>
                    <a:pt x="1" y="2135"/>
                    <a:pt x="568" y="3102"/>
                  </a:cubicBezTo>
                  <a:cubicBezTo>
                    <a:pt x="2169" y="3369"/>
                    <a:pt x="3837" y="3503"/>
                    <a:pt x="5504" y="3569"/>
                  </a:cubicBezTo>
                  <a:cubicBezTo>
                    <a:pt x="5971" y="2702"/>
                    <a:pt x="6072" y="1701"/>
                    <a:pt x="5805" y="767"/>
                  </a:cubicBezTo>
                  <a:lnTo>
                    <a:pt x="5605" y="367"/>
                  </a:lnTo>
                  <a:cubicBezTo>
                    <a:pt x="5317" y="378"/>
                    <a:pt x="5029" y="384"/>
                    <a:pt x="4742" y="384"/>
                  </a:cubicBezTo>
                  <a:cubicBezTo>
                    <a:pt x="3330" y="384"/>
                    <a:pt x="1926" y="250"/>
                    <a:pt x="5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64"/>
            <p:cNvSpPr/>
            <p:nvPr/>
          </p:nvSpPr>
          <p:spPr>
            <a:xfrm>
              <a:off x="4750225" y="3109925"/>
              <a:ext cx="50075" cy="69475"/>
            </a:xfrm>
            <a:custGeom>
              <a:avLst/>
              <a:gdLst/>
              <a:ahLst/>
              <a:cxnLst/>
              <a:rect l="l" t="t" r="r" b="b"/>
              <a:pathLst>
                <a:path w="2003" h="2779" extrusionOk="0">
                  <a:moveTo>
                    <a:pt x="873" y="1"/>
                  </a:moveTo>
                  <a:cubicBezTo>
                    <a:pt x="838" y="1"/>
                    <a:pt x="803" y="4"/>
                    <a:pt x="768" y="10"/>
                  </a:cubicBezTo>
                  <a:cubicBezTo>
                    <a:pt x="768" y="10"/>
                    <a:pt x="1" y="10"/>
                    <a:pt x="1" y="1244"/>
                  </a:cubicBezTo>
                  <a:cubicBezTo>
                    <a:pt x="1" y="2445"/>
                    <a:pt x="434" y="2779"/>
                    <a:pt x="1101" y="2779"/>
                  </a:cubicBezTo>
                  <a:cubicBezTo>
                    <a:pt x="1769" y="2779"/>
                    <a:pt x="2002" y="1578"/>
                    <a:pt x="1869" y="1111"/>
                  </a:cubicBezTo>
                  <a:cubicBezTo>
                    <a:pt x="1775" y="673"/>
                    <a:pt x="1388" y="1"/>
                    <a:pt x="8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64"/>
            <p:cNvSpPr/>
            <p:nvPr/>
          </p:nvSpPr>
          <p:spPr>
            <a:xfrm>
              <a:off x="4747725" y="3234425"/>
              <a:ext cx="49225" cy="64125"/>
            </a:xfrm>
            <a:custGeom>
              <a:avLst/>
              <a:gdLst/>
              <a:ahLst/>
              <a:cxnLst/>
              <a:rect l="l" t="t" r="r" b="b"/>
              <a:pathLst>
                <a:path w="1969" h="2565" extrusionOk="0">
                  <a:moveTo>
                    <a:pt x="1001" y="0"/>
                  </a:moveTo>
                  <a:cubicBezTo>
                    <a:pt x="1001" y="0"/>
                    <a:pt x="1" y="101"/>
                    <a:pt x="101" y="1335"/>
                  </a:cubicBezTo>
                  <a:cubicBezTo>
                    <a:pt x="183" y="2321"/>
                    <a:pt x="648" y="2565"/>
                    <a:pt x="996" y="2565"/>
                  </a:cubicBezTo>
                  <a:cubicBezTo>
                    <a:pt x="1072" y="2565"/>
                    <a:pt x="1142" y="2553"/>
                    <a:pt x="1201" y="2536"/>
                  </a:cubicBezTo>
                  <a:cubicBezTo>
                    <a:pt x="1535" y="2436"/>
                    <a:pt x="1969" y="1969"/>
                    <a:pt x="1969" y="1101"/>
                  </a:cubicBezTo>
                  <a:cubicBezTo>
                    <a:pt x="1969" y="201"/>
                    <a:pt x="1001" y="0"/>
                    <a:pt x="10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4"/>
            <p:cNvSpPr/>
            <p:nvPr/>
          </p:nvSpPr>
          <p:spPr>
            <a:xfrm>
              <a:off x="4756075" y="3344500"/>
              <a:ext cx="46725" cy="69250"/>
            </a:xfrm>
            <a:custGeom>
              <a:avLst/>
              <a:gdLst/>
              <a:ahLst/>
              <a:cxnLst/>
              <a:rect l="l" t="t" r="r" b="b"/>
              <a:pathLst>
                <a:path w="1869" h="2770" extrusionOk="0">
                  <a:moveTo>
                    <a:pt x="867" y="1"/>
                  </a:moveTo>
                  <a:cubicBezTo>
                    <a:pt x="334" y="234"/>
                    <a:pt x="0" y="734"/>
                    <a:pt x="0" y="1335"/>
                  </a:cubicBezTo>
                  <a:cubicBezTo>
                    <a:pt x="0" y="2302"/>
                    <a:pt x="334" y="2769"/>
                    <a:pt x="867" y="2769"/>
                  </a:cubicBezTo>
                  <a:cubicBezTo>
                    <a:pt x="1435" y="2769"/>
                    <a:pt x="1868" y="2202"/>
                    <a:pt x="1868" y="1201"/>
                  </a:cubicBezTo>
                  <a:cubicBezTo>
                    <a:pt x="1868" y="634"/>
                    <a:pt x="1435" y="134"/>
                    <a:pt x="8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64"/>
            <p:cNvSpPr/>
            <p:nvPr/>
          </p:nvSpPr>
          <p:spPr>
            <a:xfrm>
              <a:off x="4673900" y="3553800"/>
              <a:ext cx="113050" cy="103425"/>
            </a:xfrm>
            <a:custGeom>
              <a:avLst/>
              <a:gdLst/>
              <a:ahLst/>
              <a:cxnLst/>
              <a:rect l="l" t="t" r="r" b="b"/>
              <a:pathLst>
                <a:path w="4522" h="4137" extrusionOk="0">
                  <a:moveTo>
                    <a:pt x="2343" y="1"/>
                  </a:moveTo>
                  <a:cubicBezTo>
                    <a:pt x="2019" y="1"/>
                    <a:pt x="1" y="85"/>
                    <a:pt x="185" y="2203"/>
                  </a:cubicBezTo>
                  <a:cubicBezTo>
                    <a:pt x="355" y="3905"/>
                    <a:pt x="1802" y="4136"/>
                    <a:pt x="2574" y="4136"/>
                  </a:cubicBezTo>
                  <a:cubicBezTo>
                    <a:pt x="2860" y="4136"/>
                    <a:pt x="3054" y="4104"/>
                    <a:pt x="3054" y="4104"/>
                  </a:cubicBezTo>
                  <a:cubicBezTo>
                    <a:pt x="3921" y="3804"/>
                    <a:pt x="4488" y="3003"/>
                    <a:pt x="4488" y="2103"/>
                  </a:cubicBezTo>
                  <a:cubicBezTo>
                    <a:pt x="4521" y="568"/>
                    <a:pt x="2720" y="1"/>
                    <a:pt x="2387" y="1"/>
                  </a:cubicBezTo>
                  <a:cubicBezTo>
                    <a:pt x="2387" y="1"/>
                    <a:pt x="2371" y="1"/>
                    <a:pt x="23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64"/>
            <p:cNvSpPr/>
            <p:nvPr/>
          </p:nvSpPr>
          <p:spPr>
            <a:xfrm>
              <a:off x="4611175" y="3816150"/>
              <a:ext cx="82225" cy="27075"/>
            </a:xfrm>
            <a:custGeom>
              <a:avLst/>
              <a:gdLst/>
              <a:ahLst/>
              <a:cxnLst/>
              <a:rect l="l" t="t" r="r" b="b"/>
              <a:pathLst>
                <a:path w="3289" h="1083" extrusionOk="0">
                  <a:moveTo>
                    <a:pt x="547" y="0"/>
                  </a:moveTo>
                  <a:cubicBezTo>
                    <a:pt x="105" y="0"/>
                    <a:pt x="0" y="725"/>
                    <a:pt x="526" y="849"/>
                  </a:cubicBezTo>
                  <a:cubicBezTo>
                    <a:pt x="1126" y="982"/>
                    <a:pt x="1793" y="1049"/>
                    <a:pt x="2427" y="1082"/>
                  </a:cubicBezTo>
                  <a:cubicBezTo>
                    <a:pt x="2561" y="1082"/>
                    <a:pt x="2661" y="1082"/>
                    <a:pt x="2794" y="1049"/>
                  </a:cubicBezTo>
                  <a:cubicBezTo>
                    <a:pt x="3288" y="925"/>
                    <a:pt x="3153" y="201"/>
                    <a:pt x="2706" y="201"/>
                  </a:cubicBezTo>
                  <a:cubicBezTo>
                    <a:pt x="2671" y="201"/>
                    <a:pt x="2633" y="205"/>
                    <a:pt x="2594" y="215"/>
                  </a:cubicBezTo>
                  <a:cubicBezTo>
                    <a:pt x="1927" y="215"/>
                    <a:pt x="1293" y="148"/>
                    <a:pt x="659" y="15"/>
                  </a:cubicBezTo>
                  <a:cubicBezTo>
                    <a:pt x="620" y="5"/>
                    <a:pt x="583" y="0"/>
                    <a:pt x="5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64"/>
            <p:cNvSpPr/>
            <p:nvPr/>
          </p:nvSpPr>
          <p:spPr>
            <a:xfrm>
              <a:off x="4723550" y="3809000"/>
              <a:ext cx="46725" cy="78425"/>
            </a:xfrm>
            <a:custGeom>
              <a:avLst/>
              <a:gdLst/>
              <a:ahLst/>
              <a:cxnLst/>
              <a:rect l="l" t="t" r="r" b="b"/>
              <a:pathLst>
                <a:path w="1869" h="3137" extrusionOk="0">
                  <a:moveTo>
                    <a:pt x="1101" y="1"/>
                  </a:moveTo>
                  <a:lnTo>
                    <a:pt x="0" y="868"/>
                  </a:lnTo>
                  <a:lnTo>
                    <a:pt x="467" y="1402"/>
                  </a:lnTo>
                  <a:lnTo>
                    <a:pt x="801" y="1135"/>
                  </a:lnTo>
                  <a:cubicBezTo>
                    <a:pt x="901" y="1035"/>
                    <a:pt x="968" y="968"/>
                    <a:pt x="1001" y="901"/>
                  </a:cubicBezTo>
                  <a:cubicBezTo>
                    <a:pt x="1001" y="1101"/>
                    <a:pt x="1001" y="1268"/>
                    <a:pt x="1001" y="1468"/>
                  </a:cubicBezTo>
                  <a:lnTo>
                    <a:pt x="1001" y="3136"/>
                  </a:lnTo>
                  <a:lnTo>
                    <a:pt x="1868" y="3136"/>
                  </a:lnTo>
                  <a:lnTo>
                    <a:pt x="18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64"/>
            <p:cNvSpPr/>
            <p:nvPr/>
          </p:nvSpPr>
          <p:spPr>
            <a:xfrm>
              <a:off x="4659325" y="2444450"/>
              <a:ext cx="47575" cy="85325"/>
            </a:xfrm>
            <a:custGeom>
              <a:avLst/>
              <a:gdLst/>
              <a:ahLst/>
              <a:cxnLst/>
              <a:rect l="l" t="t" r="r" b="b"/>
              <a:pathLst>
                <a:path w="1903" h="3413" extrusionOk="0">
                  <a:moveTo>
                    <a:pt x="1163" y="0"/>
                  </a:moveTo>
                  <a:cubicBezTo>
                    <a:pt x="733" y="0"/>
                    <a:pt x="234" y="210"/>
                    <a:pt x="234" y="210"/>
                  </a:cubicBezTo>
                  <a:cubicBezTo>
                    <a:pt x="1" y="677"/>
                    <a:pt x="234" y="3413"/>
                    <a:pt x="234" y="3413"/>
                  </a:cubicBezTo>
                  <a:lnTo>
                    <a:pt x="1902" y="3413"/>
                  </a:lnTo>
                  <a:cubicBezTo>
                    <a:pt x="1902" y="2645"/>
                    <a:pt x="1735" y="310"/>
                    <a:pt x="1735" y="310"/>
                  </a:cubicBezTo>
                  <a:cubicBezTo>
                    <a:pt x="1648" y="74"/>
                    <a:pt x="1418" y="0"/>
                    <a:pt x="1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64"/>
            <p:cNvSpPr/>
            <p:nvPr/>
          </p:nvSpPr>
          <p:spPr>
            <a:xfrm>
              <a:off x="4538400" y="2867500"/>
              <a:ext cx="297750" cy="894075"/>
            </a:xfrm>
            <a:custGeom>
              <a:avLst/>
              <a:gdLst/>
              <a:ahLst/>
              <a:cxnLst/>
              <a:rect l="l" t="t" r="r" b="b"/>
              <a:pathLst>
                <a:path w="11910" h="35763" extrusionOk="0">
                  <a:moveTo>
                    <a:pt x="9474" y="0"/>
                  </a:moveTo>
                  <a:lnTo>
                    <a:pt x="6272" y="167"/>
                  </a:lnTo>
                  <a:lnTo>
                    <a:pt x="2770" y="334"/>
                  </a:lnTo>
                  <a:cubicBezTo>
                    <a:pt x="2770" y="334"/>
                    <a:pt x="1" y="9040"/>
                    <a:pt x="1" y="18280"/>
                  </a:cubicBezTo>
                  <a:cubicBezTo>
                    <a:pt x="1" y="23951"/>
                    <a:pt x="635" y="29621"/>
                    <a:pt x="1869" y="35159"/>
                  </a:cubicBezTo>
                  <a:cubicBezTo>
                    <a:pt x="3270" y="35492"/>
                    <a:pt x="4738" y="35693"/>
                    <a:pt x="6172" y="35759"/>
                  </a:cubicBezTo>
                  <a:cubicBezTo>
                    <a:pt x="6274" y="35761"/>
                    <a:pt x="6377" y="35763"/>
                    <a:pt x="6479" y="35763"/>
                  </a:cubicBezTo>
                  <a:cubicBezTo>
                    <a:pt x="7875" y="35763"/>
                    <a:pt x="9233" y="35540"/>
                    <a:pt x="10041" y="34825"/>
                  </a:cubicBezTo>
                  <a:cubicBezTo>
                    <a:pt x="10041" y="34825"/>
                    <a:pt x="11909" y="28654"/>
                    <a:pt x="11809" y="18614"/>
                  </a:cubicBezTo>
                  <a:cubicBezTo>
                    <a:pt x="11676" y="12342"/>
                    <a:pt x="10909" y="6105"/>
                    <a:pt x="9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64"/>
            <p:cNvSpPr/>
            <p:nvPr/>
          </p:nvSpPr>
          <p:spPr>
            <a:xfrm>
              <a:off x="4573425" y="2518900"/>
              <a:ext cx="241050" cy="317825"/>
            </a:xfrm>
            <a:custGeom>
              <a:avLst/>
              <a:gdLst/>
              <a:ahLst/>
              <a:cxnLst/>
              <a:rect l="l" t="t" r="r" b="b"/>
              <a:pathLst>
                <a:path w="9642" h="12713" extrusionOk="0">
                  <a:moveTo>
                    <a:pt x="4571" y="1"/>
                  </a:moveTo>
                  <a:cubicBezTo>
                    <a:pt x="3770" y="1"/>
                    <a:pt x="2970" y="268"/>
                    <a:pt x="2269" y="701"/>
                  </a:cubicBezTo>
                  <a:cubicBezTo>
                    <a:pt x="2269" y="701"/>
                    <a:pt x="1" y="5238"/>
                    <a:pt x="335" y="9074"/>
                  </a:cubicBezTo>
                  <a:cubicBezTo>
                    <a:pt x="662" y="12527"/>
                    <a:pt x="1042" y="12713"/>
                    <a:pt x="1121" y="12713"/>
                  </a:cubicBezTo>
                  <a:cubicBezTo>
                    <a:pt x="1130" y="12713"/>
                    <a:pt x="1135" y="12710"/>
                    <a:pt x="1135" y="12710"/>
                  </a:cubicBezTo>
                  <a:lnTo>
                    <a:pt x="6539" y="12543"/>
                  </a:lnTo>
                  <a:lnTo>
                    <a:pt x="8040" y="12510"/>
                  </a:lnTo>
                  <a:lnTo>
                    <a:pt x="8741" y="11843"/>
                  </a:lnTo>
                  <a:cubicBezTo>
                    <a:pt x="8741" y="11843"/>
                    <a:pt x="9641" y="7973"/>
                    <a:pt x="8507" y="4337"/>
                  </a:cubicBezTo>
                  <a:cubicBezTo>
                    <a:pt x="7340" y="701"/>
                    <a:pt x="6572" y="401"/>
                    <a:pt x="6572" y="401"/>
                  </a:cubicBezTo>
                  <a:cubicBezTo>
                    <a:pt x="5939" y="134"/>
                    <a:pt x="5271" y="34"/>
                    <a:pt x="45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64"/>
            <p:cNvSpPr/>
            <p:nvPr/>
          </p:nvSpPr>
          <p:spPr>
            <a:xfrm>
              <a:off x="4573425" y="2519675"/>
              <a:ext cx="179325" cy="317050"/>
            </a:xfrm>
            <a:custGeom>
              <a:avLst/>
              <a:gdLst/>
              <a:ahLst/>
              <a:cxnLst/>
              <a:rect l="l" t="t" r="r" b="b"/>
              <a:pathLst>
                <a:path w="7173" h="12682" extrusionOk="0">
                  <a:moveTo>
                    <a:pt x="4430" y="1"/>
                  </a:moveTo>
                  <a:cubicBezTo>
                    <a:pt x="3647" y="1"/>
                    <a:pt x="2899" y="261"/>
                    <a:pt x="2269" y="670"/>
                  </a:cubicBezTo>
                  <a:cubicBezTo>
                    <a:pt x="2269" y="670"/>
                    <a:pt x="1" y="5207"/>
                    <a:pt x="335" y="9043"/>
                  </a:cubicBezTo>
                  <a:cubicBezTo>
                    <a:pt x="662" y="12496"/>
                    <a:pt x="1042" y="12682"/>
                    <a:pt x="1121" y="12682"/>
                  </a:cubicBezTo>
                  <a:cubicBezTo>
                    <a:pt x="1130" y="12682"/>
                    <a:pt x="1135" y="12679"/>
                    <a:pt x="1135" y="12679"/>
                  </a:cubicBezTo>
                  <a:lnTo>
                    <a:pt x="6539" y="12512"/>
                  </a:lnTo>
                  <a:cubicBezTo>
                    <a:pt x="7173" y="8243"/>
                    <a:pt x="6506" y="3873"/>
                    <a:pt x="4571" y="3"/>
                  </a:cubicBezTo>
                  <a:cubicBezTo>
                    <a:pt x="4524" y="1"/>
                    <a:pt x="4477" y="1"/>
                    <a:pt x="4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64"/>
            <p:cNvSpPr/>
            <p:nvPr/>
          </p:nvSpPr>
          <p:spPr>
            <a:xfrm>
              <a:off x="4532575" y="3725600"/>
              <a:ext cx="306075" cy="450400"/>
            </a:xfrm>
            <a:custGeom>
              <a:avLst/>
              <a:gdLst/>
              <a:ahLst/>
              <a:cxnLst/>
              <a:rect l="l" t="t" r="r" b="b"/>
              <a:pathLst>
                <a:path w="12243" h="18016" extrusionOk="0">
                  <a:moveTo>
                    <a:pt x="1868" y="1"/>
                  </a:moveTo>
                  <a:cubicBezTo>
                    <a:pt x="1602" y="635"/>
                    <a:pt x="1401" y="1302"/>
                    <a:pt x="1268" y="1969"/>
                  </a:cubicBezTo>
                  <a:cubicBezTo>
                    <a:pt x="1268" y="1969"/>
                    <a:pt x="1768" y="4804"/>
                    <a:pt x="2102" y="6539"/>
                  </a:cubicBezTo>
                  <a:cubicBezTo>
                    <a:pt x="2436" y="8273"/>
                    <a:pt x="2002" y="9841"/>
                    <a:pt x="1768" y="11609"/>
                  </a:cubicBezTo>
                  <a:cubicBezTo>
                    <a:pt x="1568" y="13377"/>
                    <a:pt x="0" y="16479"/>
                    <a:pt x="2436" y="17247"/>
                  </a:cubicBezTo>
                  <a:cubicBezTo>
                    <a:pt x="3906" y="17710"/>
                    <a:pt x="6217" y="18015"/>
                    <a:pt x="8081" y="18015"/>
                  </a:cubicBezTo>
                  <a:cubicBezTo>
                    <a:pt x="9303" y="18015"/>
                    <a:pt x="10333" y="17884"/>
                    <a:pt x="10808" y="17580"/>
                  </a:cubicBezTo>
                  <a:cubicBezTo>
                    <a:pt x="12042" y="16780"/>
                    <a:pt x="12243" y="14144"/>
                    <a:pt x="11909" y="12376"/>
                  </a:cubicBezTo>
                  <a:cubicBezTo>
                    <a:pt x="11575" y="10608"/>
                    <a:pt x="10475" y="8540"/>
                    <a:pt x="10942" y="5872"/>
                  </a:cubicBezTo>
                  <a:cubicBezTo>
                    <a:pt x="11375" y="3237"/>
                    <a:pt x="11375" y="1135"/>
                    <a:pt x="10274" y="468"/>
                  </a:cubicBezTo>
                  <a:cubicBezTo>
                    <a:pt x="10274" y="468"/>
                    <a:pt x="9160" y="1344"/>
                    <a:pt x="6410" y="1344"/>
                  </a:cubicBezTo>
                  <a:cubicBezTo>
                    <a:pt x="6077" y="1344"/>
                    <a:pt x="5720" y="1331"/>
                    <a:pt x="5338" y="1302"/>
                  </a:cubicBezTo>
                  <a:cubicBezTo>
                    <a:pt x="4270" y="1235"/>
                    <a:pt x="3169" y="1035"/>
                    <a:pt x="2102" y="801"/>
                  </a:cubicBezTo>
                  <a:lnTo>
                    <a:pt x="1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64"/>
            <p:cNvSpPr/>
            <p:nvPr/>
          </p:nvSpPr>
          <p:spPr>
            <a:xfrm>
              <a:off x="4576775" y="2812450"/>
              <a:ext cx="242700" cy="88625"/>
            </a:xfrm>
            <a:custGeom>
              <a:avLst/>
              <a:gdLst/>
              <a:ahLst/>
              <a:cxnLst/>
              <a:rect l="l" t="t" r="r" b="b"/>
              <a:pathLst>
                <a:path w="9708" h="3545" extrusionOk="0">
                  <a:moveTo>
                    <a:pt x="534" y="1"/>
                  </a:moveTo>
                  <a:cubicBezTo>
                    <a:pt x="0" y="935"/>
                    <a:pt x="0" y="2102"/>
                    <a:pt x="534" y="3070"/>
                  </a:cubicBezTo>
                  <a:cubicBezTo>
                    <a:pt x="2169" y="3336"/>
                    <a:pt x="3803" y="3503"/>
                    <a:pt x="5471" y="3537"/>
                  </a:cubicBezTo>
                  <a:cubicBezTo>
                    <a:pt x="5612" y="3542"/>
                    <a:pt x="5753" y="3545"/>
                    <a:pt x="5895" y="3545"/>
                  </a:cubicBezTo>
                  <a:cubicBezTo>
                    <a:pt x="6629" y="3545"/>
                    <a:pt x="7374" y="3471"/>
                    <a:pt x="8073" y="3303"/>
                  </a:cubicBezTo>
                  <a:cubicBezTo>
                    <a:pt x="8073" y="3303"/>
                    <a:pt x="9707" y="2202"/>
                    <a:pt x="8673" y="101"/>
                  </a:cubicBezTo>
                  <a:lnTo>
                    <a:pt x="8673" y="101"/>
                  </a:lnTo>
                  <a:cubicBezTo>
                    <a:pt x="7639" y="234"/>
                    <a:pt x="6605" y="334"/>
                    <a:pt x="5571" y="368"/>
                  </a:cubicBezTo>
                  <a:cubicBezTo>
                    <a:pt x="5369" y="372"/>
                    <a:pt x="5166" y="374"/>
                    <a:pt x="4963" y="374"/>
                  </a:cubicBezTo>
                  <a:cubicBezTo>
                    <a:pt x="3491" y="374"/>
                    <a:pt x="2000" y="265"/>
                    <a:pt x="5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64"/>
            <p:cNvSpPr/>
            <p:nvPr/>
          </p:nvSpPr>
          <p:spPr>
            <a:xfrm>
              <a:off x="4576775" y="2812450"/>
              <a:ext cx="151800" cy="88425"/>
            </a:xfrm>
            <a:custGeom>
              <a:avLst/>
              <a:gdLst/>
              <a:ahLst/>
              <a:cxnLst/>
              <a:rect l="l" t="t" r="r" b="b"/>
              <a:pathLst>
                <a:path w="6072" h="3537" extrusionOk="0">
                  <a:moveTo>
                    <a:pt x="534" y="1"/>
                  </a:moveTo>
                  <a:cubicBezTo>
                    <a:pt x="0" y="935"/>
                    <a:pt x="0" y="2102"/>
                    <a:pt x="534" y="3070"/>
                  </a:cubicBezTo>
                  <a:cubicBezTo>
                    <a:pt x="2169" y="3336"/>
                    <a:pt x="3803" y="3503"/>
                    <a:pt x="5471" y="3537"/>
                  </a:cubicBezTo>
                  <a:cubicBezTo>
                    <a:pt x="5938" y="2703"/>
                    <a:pt x="6071" y="1702"/>
                    <a:pt x="5805" y="735"/>
                  </a:cubicBezTo>
                  <a:lnTo>
                    <a:pt x="5571" y="368"/>
                  </a:lnTo>
                  <a:cubicBezTo>
                    <a:pt x="5369" y="372"/>
                    <a:pt x="5166" y="374"/>
                    <a:pt x="4963" y="374"/>
                  </a:cubicBezTo>
                  <a:cubicBezTo>
                    <a:pt x="3491" y="374"/>
                    <a:pt x="2000" y="265"/>
                    <a:pt x="5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64"/>
            <p:cNvSpPr/>
            <p:nvPr/>
          </p:nvSpPr>
          <p:spPr>
            <a:xfrm>
              <a:off x="4698525" y="3120625"/>
              <a:ext cx="49225" cy="68800"/>
            </a:xfrm>
            <a:custGeom>
              <a:avLst/>
              <a:gdLst/>
              <a:ahLst/>
              <a:cxnLst/>
              <a:rect l="l" t="t" r="r" b="b"/>
              <a:pathLst>
                <a:path w="1969" h="2752" extrusionOk="0">
                  <a:moveTo>
                    <a:pt x="891" y="1"/>
                  </a:moveTo>
                  <a:cubicBezTo>
                    <a:pt x="851" y="1"/>
                    <a:pt x="810" y="5"/>
                    <a:pt x="768" y="16"/>
                  </a:cubicBezTo>
                  <a:cubicBezTo>
                    <a:pt x="768" y="16"/>
                    <a:pt x="1" y="16"/>
                    <a:pt x="1" y="1217"/>
                  </a:cubicBezTo>
                  <a:cubicBezTo>
                    <a:pt x="1" y="2451"/>
                    <a:pt x="434" y="2751"/>
                    <a:pt x="1101" y="2751"/>
                  </a:cubicBezTo>
                  <a:cubicBezTo>
                    <a:pt x="1735" y="2751"/>
                    <a:pt x="1969" y="1550"/>
                    <a:pt x="1869" y="1083"/>
                  </a:cubicBezTo>
                  <a:cubicBezTo>
                    <a:pt x="1746" y="684"/>
                    <a:pt x="1368" y="1"/>
                    <a:pt x="8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64"/>
            <p:cNvSpPr/>
            <p:nvPr/>
          </p:nvSpPr>
          <p:spPr>
            <a:xfrm>
              <a:off x="4695200" y="3244425"/>
              <a:ext cx="50050" cy="64450"/>
            </a:xfrm>
            <a:custGeom>
              <a:avLst/>
              <a:gdLst/>
              <a:ahLst/>
              <a:cxnLst/>
              <a:rect l="l" t="t" r="r" b="b"/>
              <a:pathLst>
                <a:path w="2002" h="2578" extrusionOk="0">
                  <a:moveTo>
                    <a:pt x="1001" y="1"/>
                  </a:moveTo>
                  <a:cubicBezTo>
                    <a:pt x="1001" y="1"/>
                    <a:pt x="0" y="134"/>
                    <a:pt x="134" y="1335"/>
                  </a:cubicBezTo>
                  <a:cubicBezTo>
                    <a:pt x="214" y="2303"/>
                    <a:pt x="664" y="2578"/>
                    <a:pt x="1009" y="2578"/>
                  </a:cubicBezTo>
                  <a:cubicBezTo>
                    <a:pt x="1093" y="2578"/>
                    <a:pt x="1170" y="2562"/>
                    <a:pt x="1234" y="2536"/>
                  </a:cubicBezTo>
                  <a:cubicBezTo>
                    <a:pt x="1535" y="2436"/>
                    <a:pt x="2002" y="2002"/>
                    <a:pt x="2002" y="1102"/>
                  </a:cubicBezTo>
                  <a:cubicBezTo>
                    <a:pt x="2002" y="234"/>
                    <a:pt x="1001" y="1"/>
                    <a:pt x="10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64"/>
            <p:cNvSpPr/>
            <p:nvPr/>
          </p:nvSpPr>
          <p:spPr>
            <a:xfrm>
              <a:off x="4703525" y="3355350"/>
              <a:ext cx="47575" cy="68400"/>
            </a:xfrm>
            <a:custGeom>
              <a:avLst/>
              <a:gdLst/>
              <a:ahLst/>
              <a:cxnLst/>
              <a:rect l="l" t="t" r="r" b="b"/>
              <a:pathLst>
                <a:path w="1903" h="2736" extrusionOk="0">
                  <a:moveTo>
                    <a:pt x="901" y="0"/>
                  </a:moveTo>
                  <a:cubicBezTo>
                    <a:pt x="368" y="200"/>
                    <a:pt x="1" y="734"/>
                    <a:pt x="1" y="1301"/>
                  </a:cubicBezTo>
                  <a:cubicBezTo>
                    <a:pt x="1" y="2302"/>
                    <a:pt x="334" y="2736"/>
                    <a:pt x="901" y="2736"/>
                  </a:cubicBezTo>
                  <a:cubicBezTo>
                    <a:pt x="1435" y="2736"/>
                    <a:pt x="1902" y="2202"/>
                    <a:pt x="1902" y="1201"/>
                  </a:cubicBezTo>
                  <a:cubicBezTo>
                    <a:pt x="1869" y="601"/>
                    <a:pt x="1468" y="100"/>
                    <a:pt x="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64"/>
            <p:cNvSpPr/>
            <p:nvPr/>
          </p:nvSpPr>
          <p:spPr>
            <a:xfrm>
              <a:off x="4621450" y="3564650"/>
              <a:ext cx="112950" cy="102575"/>
            </a:xfrm>
            <a:custGeom>
              <a:avLst/>
              <a:gdLst/>
              <a:ahLst/>
              <a:cxnLst/>
              <a:rect l="l" t="t" r="r" b="b"/>
              <a:pathLst>
                <a:path w="4518" h="4103" extrusionOk="0">
                  <a:moveTo>
                    <a:pt x="2372" y="0"/>
                  </a:moveTo>
                  <a:cubicBezTo>
                    <a:pt x="2044" y="0"/>
                    <a:pt x="0" y="85"/>
                    <a:pt x="215" y="2202"/>
                  </a:cubicBezTo>
                  <a:cubicBezTo>
                    <a:pt x="360" y="3874"/>
                    <a:pt x="1808" y="4103"/>
                    <a:pt x="2589" y="4103"/>
                  </a:cubicBezTo>
                  <a:cubicBezTo>
                    <a:pt x="2884" y="4103"/>
                    <a:pt x="3084" y="4071"/>
                    <a:pt x="3084" y="4071"/>
                  </a:cubicBezTo>
                  <a:cubicBezTo>
                    <a:pt x="3917" y="3770"/>
                    <a:pt x="4485" y="2970"/>
                    <a:pt x="4518" y="2102"/>
                  </a:cubicBezTo>
                  <a:cubicBezTo>
                    <a:pt x="4518" y="535"/>
                    <a:pt x="2750" y="1"/>
                    <a:pt x="2416" y="1"/>
                  </a:cubicBezTo>
                  <a:cubicBezTo>
                    <a:pt x="2416" y="1"/>
                    <a:pt x="2401" y="0"/>
                    <a:pt x="23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64"/>
            <p:cNvSpPr/>
            <p:nvPr/>
          </p:nvSpPr>
          <p:spPr>
            <a:xfrm>
              <a:off x="4558400" y="3826300"/>
              <a:ext cx="82425" cy="27750"/>
            </a:xfrm>
            <a:custGeom>
              <a:avLst/>
              <a:gdLst/>
              <a:ahLst/>
              <a:cxnLst/>
              <a:rect l="l" t="t" r="r" b="b"/>
              <a:pathLst>
                <a:path w="3297" h="1110" extrusionOk="0">
                  <a:moveTo>
                    <a:pt x="610" y="1"/>
                  </a:moveTo>
                  <a:cubicBezTo>
                    <a:pt x="119" y="1"/>
                    <a:pt x="0" y="749"/>
                    <a:pt x="535" y="843"/>
                  </a:cubicBezTo>
                  <a:cubicBezTo>
                    <a:pt x="1169" y="976"/>
                    <a:pt x="1803" y="1077"/>
                    <a:pt x="2470" y="1110"/>
                  </a:cubicBezTo>
                  <a:cubicBezTo>
                    <a:pt x="2570" y="1110"/>
                    <a:pt x="2703" y="1077"/>
                    <a:pt x="2804" y="1043"/>
                  </a:cubicBezTo>
                  <a:cubicBezTo>
                    <a:pt x="3296" y="920"/>
                    <a:pt x="3163" y="228"/>
                    <a:pt x="2720" y="228"/>
                  </a:cubicBezTo>
                  <a:cubicBezTo>
                    <a:pt x="2683" y="228"/>
                    <a:pt x="2644" y="232"/>
                    <a:pt x="2603" y="243"/>
                  </a:cubicBezTo>
                  <a:cubicBezTo>
                    <a:pt x="1970" y="243"/>
                    <a:pt x="1336" y="176"/>
                    <a:pt x="702" y="9"/>
                  </a:cubicBezTo>
                  <a:cubicBezTo>
                    <a:pt x="670" y="3"/>
                    <a:pt x="639" y="1"/>
                    <a:pt x="6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64"/>
            <p:cNvSpPr/>
            <p:nvPr/>
          </p:nvSpPr>
          <p:spPr>
            <a:xfrm>
              <a:off x="4733250" y="3826725"/>
              <a:ext cx="87050" cy="25675"/>
            </a:xfrm>
            <a:custGeom>
              <a:avLst/>
              <a:gdLst/>
              <a:ahLst/>
              <a:cxnLst/>
              <a:rect l="l" t="t" r="r" b="b"/>
              <a:pathLst>
                <a:path w="3482" h="1027" extrusionOk="0">
                  <a:moveTo>
                    <a:pt x="3031" y="0"/>
                  </a:moveTo>
                  <a:cubicBezTo>
                    <a:pt x="2931" y="0"/>
                    <a:pt x="2831" y="42"/>
                    <a:pt x="2748" y="126"/>
                  </a:cubicBezTo>
                  <a:cubicBezTo>
                    <a:pt x="2398" y="176"/>
                    <a:pt x="2047" y="201"/>
                    <a:pt x="1697" y="201"/>
                  </a:cubicBezTo>
                  <a:cubicBezTo>
                    <a:pt x="1347" y="201"/>
                    <a:pt x="997" y="176"/>
                    <a:pt x="646" y="126"/>
                  </a:cubicBezTo>
                  <a:cubicBezTo>
                    <a:pt x="625" y="123"/>
                    <a:pt x="603" y="122"/>
                    <a:pt x="583" y="122"/>
                  </a:cubicBezTo>
                  <a:cubicBezTo>
                    <a:pt x="73" y="122"/>
                    <a:pt x="1" y="895"/>
                    <a:pt x="546" y="959"/>
                  </a:cubicBezTo>
                  <a:cubicBezTo>
                    <a:pt x="980" y="993"/>
                    <a:pt x="1414" y="1026"/>
                    <a:pt x="1847" y="1026"/>
                  </a:cubicBezTo>
                  <a:cubicBezTo>
                    <a:pt x="2514" y="1026"/>
                    <a:pt x="3081" y="959"/>
                    <a:pt x="3315" y="726"/>
                  </a:cubicBezTo>
                  <a:cubicBezTo>
                    <a:pt x="3482" y="559"/>
                    <a:pt x="3482" y="292"/>
                    <a:pt x="3315" y="126"/>
                  </a:cubicBezTo>
                  <a:cubicBezTo>
                    <a:pt x="3232" y="42"/>
                    <a:pt x="3131" y="0"/>
                    <a:pt x="30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64"/>
            <p:cNvSpPr/>
            <p:nvPr/>
          </p:nvSpPr>
          <p:spPr>
            <a:xfrm>
              <a:off x="4671850" y="3819000"/>
              <a:ext cx="45875" cy="79250"/>
            </a:xfrm>
            <a:custGeom>
              <a:avLst/>
              <a:gdLst/>
              <a:ahLst/>
              <a:cxnLst/>
              <a:rect l="l" t="t" r="r" b="b"/>
              <a:pathLst>
                <a:path w="1835" h="3170" extrusionOk="0">
                  <a:moveTo>
                    <a:pt x="1068" y="1"/>
                  </a:moveTo>
                  <a:lnTo>
                    <a:pt x="0" y="902"/>
                  </a:lnTo>
                  <a:lnTo>
                    <a:pt x="434" y="1435"/>
                  </a:lnTo>
                  <a:lnTo>
                    <a:pt x="801" y="1135"/>
                  </a:lnTo>
                  <a:cubicBezTo>
                    <a:pt x="867" y="1068"/>
                    <a:pt x="934" y="1002"/>
                    <a:pt x="1001" y="935"/>
                  </a:cubicBezTo>
                  <a:lnTo>
                    <a:pt x="1001" y="935"/>
                  </a:lnTo>
                  <a:cubicBezTo>
                    <a:pt x="1001" y="1102"/>
                    <a:pt x="967" y="1302"/>
                    <a:pt x="967" y="1502"/>
                  </a:cubicBezTo>
                  <a:lnTo>
                    <a:pt x="967" y="3170"/>
                  </a:lnTo>
                  <a:lnTo>
                    <a:pt x="1835" y="3170"/>
                  </a:lnTo>
                  <a:lnTo>
                    <a:pt x="18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64"/>
            <p:cNvSpPr/>
            <p:nvPr/>
          </p:nvSpPr>
          <p:spPr>
            <a:xfrm>
              <a:off x="2358525" y="3275275"/>
              <a:ext cx="413100" cy="846625"/>
            </a:xfrm>
            <a:custGeom>
              <a:avLst/>
              <a:gdLst/>
              <a:ahLst/>
              <a:cxnLst/>
              <a:rect l="l" t="t" r="r" b="b"/>
              <a:pathLst>
                <a:path w="16524" h="33865" extrusionOk="0">
                  <a:moveTo>
                    <a:pt x="7739" y="1"/>
                  </a:moveTo>
                  <a:lnTo>
                    <a:pt x="768" y="468"/>
                  </a:lnTo>
                  <a:cubicBezTo>
                    <a:pt x="768" y="468"/>
                    <a:pt x="968" y="18981"/>
                    <a:pt x="1635" y="24919"/>
                  </a:cubicBezTo>
                  <a:cubicBezTo>
                    <a:pt x="2302" y="30890"/>
                    <a:pt x="0" y="32758"/>
                    <a:pt x="4404" y="33425"/>
                  </a:cubicBezTo>
                  <a:cubicBezTo>
                    <a:pt x="6727" y="33720"/>
                    <a:pt x="9074" y="33865"/>
                    <a:pt x="11424" y="33865"/>
                  </a:cubicBezTo>
                  <a:cubicBezTo>
                    <a:pt x="13054" y="33865"/>
                    <a:pt x="14686" y="33795"/>
                    <a:pt x="16312" y="33658"/>
                  </a:cubicBezTo>
                  <a:cubicBezTo>
                    <a:pt x="16312" y="33658"/>
                    <a:pt x="16421" y="33743"/>
                    <a:pt x="16454" y="33743"/>
                  </a:cubicBezTo>
                  <a:cubicBezTo>
                    <a:pt x="16523" y="33743"/>
                    <a:pt x="16264" y="33377"/>
                    <a:pt x="14010" y="31123"/>
                  </a:cubicBezTo>
                  <a:cubicBezTo>
                    <a:pt x="10675" y="27788"/>
                    <a:pt x="7339" y="13210"/>
                    <a:pt x="7472" y="11809"/>
                  </a:cubicBezTo>
                  <a:cubicBezTo>
                    <a:pt x="7606" y="10408"/>
                    <a:pt x="7739" y="1"/>
                    <a:pt x="77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64"/>
            <p:cNvSpPr/>
            <p:nvPr/>
          </p:nvSpPr>
          <p:spPr>
            <a:xfrm>
              <a:off x="2377700" y="3407875"/>
              <a:ext cx="446175" cy="545425"/>
            </a:xfrm>
            <a:custGeom>
              <a:avLst/>
              <a:gdLst/>
              <a:ahLst/>
              <a:cxnLst/>
              <a:rect l="l" t="t" r="r" b="b"/>
              <a:pathLst>
                <a:path w="17847" h="21817" extrusionOk="0">
                  <a:moveTo>
                    <a:pt x="1" y="1"/>
                  </a:moveTo>
                  <a:lnTo>
                    <a:pt x="868" y="19615"/>
                  </a:lnTo>
                  <a:cubicBezTo>
                    <a:pt x="3054" y="21309"/>
                    <a:pt x="6269" y="21817"/>
                    <a:pt x="9231" y="21817"/>
                  </a:cubicBezTo>
                  <a:cubicBezTo>
                    <a:pt x="9885" y="21817"/>
                    <a:pt x="10526" y="21792"/>
                    <a:pt x="11142" y="21750"/>
                  </a:cubicBezTo>
                  <a:cubicBezTo>
                    <a:pt x="13310" y="21583"/>
                    <a:pt x="15445" y="21216"/>
                    <a:pt x="17546" y="20716"/>
                  </a:cubicBezTo>
                  <a:lnTo>
                    <a:pt x="17847" y="668"/>
                  </a:lnTo>
                  <a:lnTo>
                    <a:pt x="17847" y="668"/>
                  </a:lnTo>
                  <a:cubicBezTo>
                    <a:pt x="15459" y="1167"/>
                    <a:pt x="13029" y="1412"/>
                    <a:pt x="10594" y="1412"/>
                  </a:cubicBezTo>
                  <a:cubicBezTo>
                    <a:pt x="9286" y="1412"/>
                    <a:pt x="7977" y="1341"/>
                    <a:pt x="6672" y="1202"/>
                  </a:cubicBezTo>
                  <a:cubicBezTo>
                    <a:pt x="4404" y="1001"/>
                    <a:pt x="2169" y="601"/>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64"/>
            <p:cNvSpPr/>
            <p:nvPr/>
          </p:nvSpPr>
          <p:spPr>
            <a:xfrm>
              <a:off x="2377700" y="3407875"/>
              <a:ext cx="278550" cy="545500"/>
            </a:xfrm>
            <a:custGeom>
              <a:avLst/>
              <a:gdLst/>
              <a:ahLst/>
              <a:cxnLst/>
              <a:rect l="l" t="t" r="r" b="b"/>
              <a:pathLst>
                <a:path w="11142" h="21820" extrusionOk="0">
                  <a:moveTo>
                    <a:pt x="1" y="1"/>
                  </a:moveTo>
                  <a:lnTo>
                    <a:pt x="868" y="19615"/>
                  </a:lnTo>
                  <a:cubicBezTo>
                    <a:pt x="3011" y="21324"/>
                    <a:pt x="6213" y="21819"/>
                    <a:pt x="9164" y="21819"/>
                  </a:cubicBezTo>
                  <a:cubicBezTo>
                    <a:pt x="9842" y="21819"/>
                    <a:pt x="10506" y="21793"/>
                    <a:pt x="11142" y="21750"/>
                  </a:cubicBezTo>
                  <a:cubicBezTo>
                    <a:pt x="11142" y="21750"/>
                    <a:pt x="6972" y="17080"/>
                    <a:pt x="6705" y="2736"/>
                  </a:cubicBezTo>
                  <a:lnTo>
                    <a:pt x="6672" y="1202"/>
                  </a:lnTo>
                  <a:cubicBezTo>
                    <a:pt x="4437" y="1001"/>
                    <a:pt x="2202" y="601"/>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64"/>
            <p:cNvSpPr/>
            <p:nvPr/>
          </p:nvSpPr>
          <p:spPr>
            <a:xfrm>
              <a:off x="2375200" y="3556325"/>
              <a:ext cx="338600" cy="145075"/>
            </a:xfrm>
            <a:custGeom>
              <a:avLst/>
              <a:gdLst/>
              <a:ahLst/>
              <a:cxnLst/>
              <a:rect l="l" t="t" r="r" b="b"/>
              <a:pathLst>
                <a:path w="13544" h="5803" extrusionOk="0">
                  <a:moveTo>
                    <a:pt x="134" y="0"/>
                  </a:moveTo>
                  <a:lnTo>
                    <a:pt x="1" y="5137"/>
                  </a:lnTo>
                  <a:cubicBezTo>
                    <a:pt x="1" y="5137"/>
                    <a:pt x="5186" y="5802"/>
                    <a:pt x="8339" y="5802"/>
                  </a:cubicBezTo>
                  <a:cubicBezTo>
                    <a:pt x="8717" y="5802"/>
                    <a:pt x="9067" y="5793"/>
                    <a:pt x="9374" y="5771"/>
                  </a:cubicBezTo>
                  <a:cubicBezTo>
                    <a:pt x="12243" y="5538"/>
                    <a:pt x="13544" y="5538"/>
                    <a:pt x="13544" y="5538"/>
                  </a:cubicBezTo>
                  <a:lnTo>
                    <a:pt x="13544" y="868"/>
                  </a:lnTo>
                  <a:cubicBezTo>
                    <a:pt x="13544" y="868"/>
                    <a:pt x="11383" y="947"/>
                    <a:pt x="8795" y="947"/>
                  </a:cubicBezTo>
                  <a:cubicBezTo>
                    <a:pt x="5097" y="947"/>
                    <a:pt x="526" y="785"/>
                    <a:pt x="1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64"/>
            <p:cNvSpPr/>
            <p:nvPr/>
          </p:nvSpPr>
          <p:spPr>
            <a:xfrm>
              <a:off x="2381875" y="3730625"/>
              <a:ext cx="287725" cy="130000"/>
            </a:xfrm>
            <a:custGeom>
              <a:avLst/>
              <a:gdLst/>
              <a:ahLst/>
              <a:cxnLst/>
              <a:rect l="l" t="t" r="r" b="b"/>
              <a:pathLst>
                <a:path w="11509" h="5200" extrusionOk="0">
                  <a:moveTo>
                    <a:pt x="0" y="0"/>
                  </a:moveTo>
                  <a:lnTo>
                    <a:pt x="134" y="4170"/>
                  </a:lnTo>
                  <a:cubicBezTo>
                    <a:pt x="134" y="4170"/>
                    <a:pt x="7066" y="5200"/>
                    <a:pt x="9434" y="5200"/>
                  </a:cubicBezTo>
                  <a:cubicBezTo>
                    <a:pt x="9658" y="5200"/>
                    <a:pt x="9842" y="5191"/>
                    <a:pt x="9974" y="5170"/>
                  </a:cubicBezTo>
                  <a:lnTo>
                    <a:pt x="11509" y="4970"/>
                  </a:lnTo>
                  <a:cubicBezTo>
                    <a:pt x="11509" y="4970"/>
                    <a:pt x="11342" y="2335"/>
                    <a:pt x="11308" y="1201"/>
                  </a:cubicBezTo>
                  <a:cubicBezTo>
                    <a:pt x="11308" y="1201"/>
                    <a:pt x="10515" y="1231"/>
                    <a:pt x="9335" y="1231"/>
                  </a:cubicBezTo>
                  <a:cubicBezTo>
                    <a:pt x="6621" y="1231"/>
                    <a:pt x="1860" y="1069"/>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64"/>
            <p:cNvSpPr/>
            <p:nvPr/>
          </p:nvSpPr>
          <p:spPr>
            <a:xfrm>
              <a:off x="2371875" y="3048550"/>
              <a:ext cx="542900" cy="140750"/>
            </a:xfrm>
            <a:custGeom>
              <a:avLst/>
              <a:gdLst/>
              <a:ahLst/>
              <a:cxnLst/>
              <a:rect l="l" t="t" r="r" b="b"/>
              <a:pathLst>
                <a:path w="21716" h="5630" extrusionOk="0">
                  <a:moveTo>
                    <a:pt x="11222" y="0"/>
                  </a:moveTo>
                  <a:cubicBezTo>
                    <a:pt x="10621" y="0"/>
                    <a:pt x="10095" y="21"/>
                    <a:pt x="9674" y="30"/>
                  </a:cubicBezTo>
                  <a:cubicBezTo>
                    <a:pt x="7472" y="64"/>
                    <a:pt x="3970" y="464"/>
                    <a:pt x="2002" y="1998"/>
                  </a:cubicBezTo>
                  <a:cubicBezTo>
                    <a:pt x="0" y="3566"/>
                    <a:pt x="1434" y="5501"/>
                    <a:pt x="6004" y="5534"/>
                  </a:cubicBezTo>
                  <a:cubicBezTo>
                    <a:pt x="6925" y="5549"/>
                    <a:pt x="9172" y="5630"/>
                    <a:pt x="11619" y="5630"/>
                  </a:cubicBezTo>
                  <a:cubicBezTo>
                    <a:pt x="14671" y="5630"/>
                    <a:pt x="18033" y="5504"/>
                    <a:pt x="19514" y="4967"/>
                  </a:cubicBezTo>
                  <a:cubicBezTo>
                    <a:pt x="21716" y="4166"/>
                    <a:pt x="20648" y="2599"/>
                    <a:pt x="17246" y="1131"/>
                  </a:cubicBezTo>
                  <a:cubicBezTo>
                    <a:pt x="15051" y="156"/>
                    <a:pt x="12856" y="0"/>
                    <a:pt x="112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64"/>
            <p:cNvSpPr/>
            <p:nvPr/>
          </p:nvSpPr>
          <p:spPr>
            <a:xfrm>
              <a:off x="2306825" y="3269450"/>
              <a:ext cx="564600" cy="857575"/>
            </a:xfrm>
            <a:custGeom>
              <a:avLst/>
              <a:gdLst/>
              <a:ahLst/>
              <a:cxnLst/>
              <a:rect l="l" t="t" r="r" b="b"/>
              <a:pathLst>
                <a:path w="22584" h="34303" extrusionOk="0">
                  <a:moveTo>
                    <a:pt x="17046" y="0"/>
                  </a:moveTo>
                  <a:lnTo>
                    <a:pt x="7706" y="634"/>
                  </a:lnTo>
                  <a:lnTo>
                    <a:pt x="734" y="1101"/>
                  </a:lnTo>
                  <a:cubicBezTo>
                    <a:pt x="734" y="1101"/>
                    <a:pt x="968" y="19648"/>
                    <a:pt x="1635" y="25585"/>
                  </a:cubicBezTo>
                  <a:cubicBezTo>
                    <a:pt x="2269" y="31523"/>
                    <a:pt x="0" y="33391"/>
                    <a:pt x="4403" y="34058"/>
                  </a:cubicBezTo>
                  <a:cubicBezTo>
                    <a:pt x="5652" y="34256"/>
                    <a:pt x="7429" y="34301"/>
                    <a:pt x="9359" y="34301"/>
                  </a:cubicBezTo>
                  <a:cubicBezTo>
                    <a:pt x="10972" y="34301"/>
                    <a:pt x="12691" y="34270"/>
                    <a:pt x="14300" y="34270"/>
                  </a:cubicBezTo>
                  <a:cubicBezTo>
                    <a:pt x="14985" y="34270"/>
                    <a:pt x="15650" y="34275"/>
                    <a:pt x="16279" y="34292"/>
                  </a:cubicBezTo>
                  <a:cubicBezTo>
                    <a:pt x="16525" y="34299"/>
                    <a:pt x="16766" y="34302"/>
                    <a:pt x="17000" y="34302"/>
                  </a:cubicBezTo>
                  <a:cubicBezTo>
                    <a:pt x="18987" y="34302"/>
                    <a:pt x="20508" y="34037"/>
                    <a:pt x="21015" y="33291"/>
                  </a:cubicBezTo>
                  <a:cubicBezTo>
                    <a:pt x="22583" y="31089"/>
                    <a:pt x="21349" y="6205"/>
                    <a:pt x="21682" y="2436"/>
                  </a:cubicBezTo>
                  <a:lnTo>
                    <a:pt x="170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64"/>
            <p:cNvSpPr/>
            <p:nvPr/>
          </p:nvSpPr>
          <p:spPr>
            <a:xfrm>
              <a:off x="2325175" y="3418725"/>
              <a:ext cx="446175" cy="545125"/>
            </a:xfrm>
            <a:custGeom>
              <a:avLst/>
              <a:gdLst/>
              <a:ahLst/>
              <a:cxnLst/>
              <a:rect l="l" t="t" r="r" b="b"/>
              <a:pathLst>
                <a:path w="17847" h="21805" extrusionOk="0">
                  <a:moveTo>
                    <a:pt x="0" y="0"/>
                  </a:moveTo>
                  <a:lnTo>
                    <a:pt x="901" y="19614"/>
                  </a:lnTo>
                  <a:cubicBezTo>
                    <a:pt x="3083" y="21327"/>
                    <a:pt x="6339" y="21804"/>
                    <a:pt x="9345" y="21804"/>
                  </a:cubicBezTo>
                  <a:cubicBezTo>
                    <a:pt x="9970" y="21804"/>
                    <a:pt x="10584" y="21784"/>
                    <a:pt x="11175" y="21749"/>
                  </a:cubicBezTo>
                  <a:cubicBezTo>
                    <a:pt x="13310" y="21549"/>
                    <a:pt x="15478" y="21216"/>
                    <a:pt x="17579" y="20682"/>
                  </a:cubicBezTo>
                  <a:lnTo>
                    <a:pt x="17846" y="668"/>
                  </a:lnTo>
                  <a:lnTo>
                    <a:pt x="17846" y="668"/>
                  </a:lnTo>
                  <a:cubicBezTo>
                    <a:pt x="15468" y="1143"/>
                    <a:pt x="13048" y="1395"/>
                    <a:pt x="10622" y="1395"/>
                  </a:cubicBezTo>
                  <a:cubicBezTo>
                    <a:pt x="9305" y="1395"/>
                    <a:pt x="7986" y="1321"/>
                    <a:pt x="6672" y="1168"/>
                  </a:cubicBezTo>
                  <a:cubicBezTo>
                    <a:pt x="4437" y="968"/>
                    <a:pt x="2202" y="56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64"/>
            <p:cNvSpPr/>
            <p:nvPr/>
          </p:nvSpPr>
          <p:spPr>
            <a:xfrm>
              <a:off x="2322675" y="3567150"/>
              <a:ext cx="338600" cy="144500"/>
            </a:xfrm>
            <a:custGeom>
              <a:avLst/>
              <a:gdLst/>
              <a:ahLst/>
              <a:cxnLst/>
              <a:rect l="l" t="t" r="r" b="b"/>
              <a:pathLst>
                <a:path w="13544" h="5780" extrusionOk="0">
                  <a:moveTo>
                    <a:pt x="167" y="1"/>
                  </a:moveTo>
                  <a:lnTo>
                    <a:pt x="0" y="5138"/>
                  </a:lnTo>
                  <a:cubicBezTo>
                    <a:pt x="0" y="5138"/>
                    <a:pt x="5005" y="5780"/>
                    <a:pt x="8171" y="5780"/>
                  </a:cubicBezTo>
                  <a:cubicBezTo>
                    <a:pt x="8614" y="5780"/>
                    <a:pt x="9021" y="5767"/>
                    <a:pt x="9373" y="5738"/>
                  </a:cubicBezTo>
                  <a:cubicBezTo>
                    <a:pt x="12242" y="5505"/>
                    <a:pt x="13543" y="5505"/>
                    <a:pt x="13543" y="5505"/>
                  </a:cubicBezTo>
                  <a:lnTo>
                    <a:pt x="13543" y="868"/>
                  </a:lnTo>
                  <a:cubicBezTo>
                    <a:pt x="13543" y="868"/>
                    <a:pt x="11504" y="938"/>
                    <a:pt x="9017" y="938"/>
                  </a:cubicBezTo>
                  <a:cubicBezTo>
                    <a:pt x="5286" y="938"/>
                    <a:pt x="547" y="782"/>
                    <a:pt x="1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64"/>
            <p:cNvSpPr/>
            <p:nvPr/>
          </p:nvSpPr>
          <p:spPr>
            <a:xfrm>
              <a:off x="2330175" y="3740625"/>
              <a:ext cx="286900" cy="130825"/>
            </a:xfrm>
            <a:custGeom>
              <a:avLst/>
              <a:gdLst/>
              <a:ahLst/>
              <a:cxnLst/>
              <a:rect l="l" t="t" r="r" b="b"/>
              <a:pathLst>
                <a:path w="11476" h="5233" extrusionOk="0">
                  <a:moveTo>
                    <a:pt x="0" y="0"/>
                  </a:moveTo>
                  <a:lnTo>
                    <a:pt x="134" y="4170"/>
                  </a:lnTo>
                  <a:cubicBezTo>
                    <a:pt x="134" y="4170"/>
                    <a:pt x="7070" y="5233"/>
                    <a:pt x="9418" y="5233"/>
                  </a:cubicBezTo>
                  <a:cubicBezTo>
                    <a:pt x="9634" y="5233"/>
                    <a:pt x="9811" y="5224"/>
                    <a:pt x="9941" y="5204"/>
                  </a:cubicBezTo>
                  <a:lnTo>
                    <a:pt x="11475" y="4971"/>
                  </a:lnTo>
                  <a:cubicBezTo>
                    <a:pt x="11475" y="4971"/>
                    <a:pt x="11308" y="2335"/>
                    <a:pt x="11275" y="1235"/>
                  </a:cubicBezTo>
                  <a:cubicBezTo>
                    <a:pt x="11275" y="1235"/>
                    <a:pt x="10592" y="1258"/>
                    <a:pt x="9551" y="1258"/>
                  </a:cubicBezTo>
                  <a:cubicBezTo>
                    <a:pt x="6890" y="1258"/>
                    <a:pt x="1894" y="1103"/>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64"/>
            <p:cNvSpPr/>
            <p:nvPr/>
          </p:nvSpPr>
          <p:spPr>
            <a:xfrm>
              <a:off x="2255125" y="3007600"/>
              <a:ext cx="648800" cy="367225"/>
            </a:xfrm>
            <a:custGeom>
              <a:avLst/>
              <a:gdLst/>
              <a:ahLst/>
              <a:cxnLst/>
              <a:rect l="l" t="t" r="r" b="b"/>
              <a:pathLst>
                <a:path w="25952" h="14689" extrusionOk="0">
                  <a:moveTo>
                    <a:pt x="13915" y="1"/>
                  </a:moveTo>
                  <a:cubicBezTo>
                    <a:pt x="7683" y="1"/>
                    <a:pt x="656" y="1457"/>
                    <a:pt x="967" y="5671"/>
                  </a:cubicBezTo>
                  <a:cubicBezTo>
                    <a:pt x="967" y="5671"/>
                    <a:pt x="0" y="12676"/>
                    <a:pt x="1968" y="13577"/>
                  </a:cubicBezTo>
                  <a:cubicBezTo>
                    <a:pt x="3136" y="14077"/>
                    <a:pt x="6438" y="14411"/>
                    <a:pt x="11108" y="14611"/>
                  </a:cubicBezTo>
                  <a:cubicBezTo>
                    <a:pt x="12192" y="14663"/>
                    <a:pt x="13358" y="14689"/>
                    <a:pt x="14506" y="14689"/>
                  </a:cubicBezTo>
                  <a:cubicBezTo>
                    <a:pt x="17032" y="14689"/>
                    <a:pt x="19474" y="14563"/>
                    <a:pt x="20782" y="14311"/>
                  </a:cubicBezTo>
                  <a:cubicBezTo>
                    <a:pt x="25418" y="13443"/>
                    <a:pt x="25518" y="13343"/>
                    <a:pt x="25752" y="11142"/>
                  </a:cubicBezTo>
                  <a:cubicBezTo>
                    <a:pt x="25952" y="8940"/>
                    <a:pt x="25785" y="6071"/>
                    <a:pt x="25585" y="5404"/>
                  </a:cubicBezTo>
                  <a:cubicBezTo>
                    <a:pt x="25352" y="4737"/>
                    <a:pt x="23083" y="601"/>
                    <a:pt x="17146" y="134"/>
                  </a:cubicBezTo>
                  <a:cubicBezTo>
                    <a:pt x="16126" y="47"/>
                    <a:pt x="15033" y="1"/>
                    <a:pt x="139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64"/>
            <p:cNvSpPr/>
            <p:nvPr/>
          </p:nvSpPr>
          <p:spPr>
            <a:xfrm>
              <a:off x="3246650" y="1793600"/>
              <a:ext cx="1096650" cy="1100875"/>
            </a:xfrm>
            <a:custGeom>
              <a:avLst/>
              <a:gdLst/>
              <a:ahLst/>
              <a:cxnLst/>
              <a:rect l="l" t="t" r="r" b="b"/>
              <a:pathLst>
                <a:path w="43866" h="44035" extrusionOk="0">
                  <a:moveTo>
                    <a:pt x="11566" y="1"/>
                  </a:moveTo>
                  <a:cubicBezTo>
                    <a:pt x="6375" y="1"/>
                    <a:pt x="966" y="1539"/>
                    <a:pt x="601" y="9666"/>
                  </a:cubicBezTo>
                  <a:cubicBezTo>
                    <a:pt x="1" y="22308"/>
                    <a:pt x="2336" y="35251"/>
                    <a:pt x="2336" y="35251"/>
                  </a:cubicBezTo>
                  <a:cubicBezTo>
                    <a:pt x="2336" y="35251"/>
                    <a:pt x="1202" y="41822"/>
                    <a:pt x="18247" y="42456"/>
                  </a:cubicBezTo>
                  <a:cubicBezTo>
                    <a:pt x="28554" y="42823"/>
                    <a:pt x="33649" y="44035"/>
                    <a:pt x="36343" y="44035"/>
                  </a:cubicBezTo>
                  <a:cubicBezTo>
                    <a:pt x="38061" y="44035"/>
                    <a:pt x="38802" y="43542"/>
                    <a:pt x="39295" y="42022"/>
                  </a:cubicBezTo>
                  <a:cubicBezTo>
                    <a:pt x="43865" y="28046"/>
                    <a:pt x="43565" y="22075"/>
                    <a:pt x="42831" y="12201"/>
                  </a:cubicBezTo>
                  <a:cubicBezTo>
                    <a:pt x="42010" y="1353"/>
                    <a:pt x="27983" y="539"/>
                    <a:pt x="21811" y="539"/>
                  </a:cubicBezTo>
                  <a:cubicBezTo>
                    <a:pt x="20720" y="539"/>
                    <a:pt x="19875" y="564"/>
                    <a:pt x="19391" y="564"/>
                  </a:cubicBezTo>
                  <a:cubicBezTo>
                    <a:pt x="19279" y="564"/>
                    <a:pt x="19186" y="563"/>
                    <a:pt x="19114" y="559"/>
                  </a:cubicBezTo>
                  <a:cubicBezTo>
                    <a:pt x="17268" y="476"/>
                    <a:pt x="14450" y="1"/>
                    <a:pt x="115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64"/>
            <p:cNvSpPr/>
            <p:nvPr/>
          </p:nvSpPr>
          <p:spPr>
            <a:xfrm>
              <a:off x="3246650" y="1793600"/>
              <a:ext cx="1032000" cy="1022125"/>
            </a:xfrm>
            <a:custGeom>
              <a:avLst/>
              <a:gdLst/>
              <a:ahLst/>
              <a:cxnLst/>
              <a:rect l="l" t="t" r="r" b="b"/>
              <a:pathLst>
                <a:path w="41280" h="40885" extrusionOk="0">
                  <a:moveTo>
                    <a:pt x="11566" y="1"/>
                  </a:moveTo>
                  <a:cubicBezTo>
                    <a:pt x="6375" y="1"/>
                    <a:pt x="966" y="1539"/>
                    <a:pt x="601" y="9666"/>
                  </a:cubicBezTo>
                  <a:cubicBezTo>
                    <a:pt x="1" y="22308"/>
                    <a:pt x="2336" y="35251"/>
                    <a:pt x="2336" y="35251"/>
                  </a:cubicBezTo>
                  <a:cubicBezTo>
                    <a:pt x="2336" y="35251"/>
                    <a:pt x="868" y="40855"/>
                    <a:pt x="17947" y="40855"/>
                  </a:cubicBezTo>
                  <a:cubicBezTo>
                    <a:pt x="21863" y="40855"/>
                    <a:pt x="24909" y="40885"/>
                    <a:pt x="27296" y="40885"/>
                  </a:cubicBezTo>
                  <a:cubicBezTo>
                    <a:pt x="35300" y="40885"/>
                    <a:pt x="35897" y="40548"/>
                    <a:pt x="37027" y="37619"/>
                  </a:cubicBezTo>
                  <a:cubicBezTo>
                    <a:pt x="38528" y="33783"/>
                    <a:pt x="40430" y="20307"/>
                    <a:pt x="40863" y="10867"/>
                  </a:cubicBezTo>
                  <a:cubicBezTo>
                    <a:pt x="41280" y="1679"/>
                    <a:pt x="31677" y="327"/>
                    <a:pt x="25044" y="327"/>
                  </a:cubicBezTo>
                  <a:cubicBezTo>
                    <a:pt x="22278" y="327"/>
                    <a:pt x="20028" y="562"/>
                    <a:pt x="19237" y="562"/>
                  </a:cubicBezTo>
                  <a:cubicBezTo>
                    <a:pt x="19191" y="562"/>
                    <a:pt x="19150" y="561"/>
                    <a:pt x="19114" y="559"/>
                  </a:cubicBezTo>
                  <a:cubicBezTo>
                    <a:pt x="17268" y="476"/>
                    <a:pt x="14450" y="1"/>
                    <a:pt x="115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64"/>
            <p:cNvSpPr/>
            <p:nvPr/>
          </p:nvSpPr>
          <p:spPr>
            <a:xfrm>
              <a:off x="3322550" y="1868325"/>
              <a:ext cx="880150" cy="872300"/>
            </a:xfrm>
            <a:custGeom>
              <a:avLst/>
              <a:gdLst/>
              <a:ahLst/>
              <a:cxnLst/>
              <a:rect l="l" t="t" r="r" b="b"/>
              <a:pathLst>
                <a:path w="35206" h="34892" extrusionOk="0">
                  <a:moveTo>
                    <a:pt x="9906" y="1"/>
                  </a:moveTo>
                  <a:cubicBezTo>
                    <a:pt x="5466" y="1"/>
                    <a:pt x="823" y="1314"/>
                    <a:pt x="501" y="8278"/>
                  </a:cubicBezTo>
                  <a:cubicBezTo>
                    <a:pt x="0" y="19052"/>
                    <a:pt x="2002" y="30094"/>
                    <a:pt x="2002" y="30094"/>
                  </a:cubicBezTo>
                  <a:cubicBezTo>
                    <a:pt x="2002" y="30094"/>
                    <a:pt x="734" y="34864"/>
                    <a:pt x="15311" y="34864"/>
                  </a:cubicBezTo>
                  <a:cubicBezTo>
                    <a:pt x="18720" y="34864"/>
                    <a:pt x="21357" y="34891"/>
                    <a:pt x="23414" y="34891"/>
                  </a:cubicBezTo>
                  <a:cubicBezTo>
                    <a:pt x="30132" y="34891"/>
                    <a:pt x="30652" y="34598"/>
                    <a:pt x="31623" y="32095"/>
                  </a:cubicBezTo>
                  <a:cubicBezTo>
                    <a:pt x="32857" y="28859"/>
                    <a:pt x="34525" y="17318"/>
                    <a:pt x="34858" y="9279"/>
                  </a:cubicBezTo>
                  <a:cubicBezTo>
                    <a:pt x="35206" y="1426"/>
                    <a:pt x="26996" y="281"/>
                    <a:pt x="21343" y="281"/>
                  </a:cubicBezTo>
                  <a:cubicBezTo>
                    <a:pt x="19016" y="281"/>
                    <a:pt x="17122" y="475"/>
                    <a:pt x="16436" y="475"/>
                  </a:cubicBezTo>
                  <a:cubicBezTo>
                    <a:pt x="16389" y="475"/>
                    <a:pt x="16347" y="474"/>
                    <a:pt x="16312" y="472"/>
                  </a:cubicBezTo>
                  <a:cubicBezTo>
                    <a:pt x="14746" y="401"/>
                    <a:pt x="12357" y="1"/>
                    <a:pt x="9906" y="1"/>
                  </a:cubicBezTo>
                  <a:close/>
                </a:path>
              </a:pathLst>
            </a:custGeom>
            <a:solidFill>
              <a:srgbClr val="000000"/>
            </a:solidFill>
            <a:ln w="2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64"/>
            <p:cNvSpPr/>
            <p:nvPr/>
          </p:nvSpPr>
          <p:spPr>
            <a:xfrm>
              <a:off x="3372575" y="2100275"/>
              <a:ext cx="821450" cy="520400"/>
            </a:xfrm>
            <a:custGeom>
              <a:avLst/>
              <a:gdLst/>
              <a:ahLst/>
              <a:cxnLst/>
              <a:rect l="l" t="t" r="r" b="b"/>
              <a:pathLst>
                <a:path w="32858" h="20816" extrusionOk="0">
                  <a:moveTo>
                    <a:pt x="32857" y="1"/>
                  </a:moveTo>
                  <a:lnTo>
                    <a:pt x="1" y="20816"/>
                  </a:lnTo>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64"/>
            <p:cNvSpPr/>
            <p:nvPr/>
          </p:nvSpPr>
          <p:spPr>
            <a:xfrm>
              <a:off x="3322550" y="1868325"/>
              <a:ext cx="880150" cy="752350"/>
            </a:xfrm>
            <a:custGeom>
              <a:avLst/>
              <a:gdLst/>
              <a:ahLst/>
              <a:cxnLst/>
              <a:rect l="l" t="t" r="r" b="b"/>
              <a:pathLst>
                <a:path w="35206" h="30094" extrusionOk="0">
                  <a:moveTo>
                    <a:pt x="9906" y="1"/>
                  </a:moveTo>
                  <a:cubicBezTo>
                    <a:pt x="5466" y="1"/>
                    <a:pt x="823" y="1314"/>
                    <a:pt x="501" y="8278"/>
                  </a:cubicBezTo>
                  <a:cubicBezTo>
                    <a:pt x="0" y="19052"/>
                    <a:pt x="2002" y="30094"/>
                    <a:pt x="2002" y="30094"/>
                  </a:cubicBezTo>
                  <a:lnTo>
                    <a:pt x="34858" y="9279"/>
                  </a:lnTo>
                  <a:cubicBezTo>
                    <a:pt x="35206" y="1426"/>
                    <a:pt x="26996" y="281"/>
                    <a:pt x="21343" y="281"/>
                  </a:cubicBezTo>
                  <a:cubicBezTo>
                    <a:pt x="19016" y="281"/>
                    <a:pt x="17122" y="475"/>
                    <a:pt x="16436" y="475"/>
                  </a:cubicBezTo>
                  <a:cubicBezTo>
                    <a:pt x="16389" y="475"/>
                    <a:pt x="16347" y="474"/>
                    <a:pt x="16312" y="472"/>
                  </a:cubicBezTo>
                  <a:cubicBezTo>
                    <a:pt x="14746" y="401"/>
                    <a:pt x="12357" y="1"/>
                    <a:pt x="99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64"/>
            <p:cNvSpPr/>
            <p:nvPr/>
          </p:nvSpPr>
          <p:spPr>
            <a:xfrm>
              <a:off x="3322550" y="1805075"/>
              <a:ext cx="883975" cy="815600"/>
            </a:xfrm>
            <a:custGeom>
              <a:avLst/>
              <a:gdLst/>
              <a:ahLst/>
              <a:cxnLst/>
              <a:rect l="l" t="t" r="r" b="b"/>
              <a:pathLst>
                <a:path w="35359" h="32624" fill="none" extrusionOk="0">
                  <a:moveTo>
                    <a:pt x="2002" y="32624"/>
                  </a:moveTo>
                  <a:cubicBezTo>
                    <a:pt x="2002" y="32624"/>
                    <a:pt x="0" y="21582"/>
                    <a:pt x="501" y="10808"/>
                  </a:cubicBezTo>
                  <a:cubicBezTo>
                    <a:pt x="1001" y="0"/>
                    <a:pt x="11909" y="2802"/>
                    <a:pt x="16312" y="3002"/>
                  </a:cubicBezTo>
                  <a:cubicBezTo>
                    <a:pt x="18113" y="3102"/>
                    <a:pt x="35359" y="501"/>
                    <a:pt x="34858" y="11809"/>
                  </a:cubicBezTo>
                </a:path>
              </a:pathLst>
            </a:custGeom>
            <a:noFill/>
            <a:ln w="2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64"/>
            <p:cNvSpPr/>
            <p:nvPr/>
          </p:nvSpPr>
          <p:spPr>
            <a:xfrm>
              <a:off x="3410100" y="1956000"/>
              <a:ext cx="81750" cy="130950"/>
            </a:xfrm>
            <a:custGeom>
              <a:avLst/>
              <a:gdLst/>
              <a:ahLst/>
              <a:cxnLst/>
              <a:rect l="l" t="t" r="r" b="b"/>
              <a:pathLst>
                <a:path w="3270" h="5238" extrusionOk="0">
                  <a:moveTo>
                    <a:pt x="1502" y="1"/>
                  </a:moveTo>
                  <a:cubicBezTo>
                    <a:pt x="1302" y="1"/>
                    <a:pt x="1068" y="34"/>
                    <a:pt x="835" y="101"/>
                  </a:cubicBezTo>
                  <a:cubicBezTo>
                    <a:pt x="568" y="134"/>
                    <a:pt x="301" y="234"/>
                    <a:pt x="34" y="334"/>
                  </a:cubicBezTo>
                  <a:lnTo>
                    <a:pt x="34" y="1035"/>
                  </a:lnTo>
                  <a:cubicBezTo>
                    <a:pt x="301" y="902"/>
                    <a:pt x="568" y="768"/>
                    <a:pt x="801" y="701"/>
                  </a:cubicBezTo>
                  <a:cubicBezTo>
                    <a:pt x="1068" y="635"/>
                    <a:pt x="1268" y="601"/>
                    <a:pt x="1502" y="601"/>
                  </a:cubicBezTo>
                  <a:cubicBezTo>
                    <a:pt x="1802" y="601"/>
                    <a:pt x="2069" y="668"/>
                    <a:pt x="2236" y="835"/>
                  </a:cubicBezTo>
                  <a:cubicBezTo>
                    <a:pt x="2436" y="1002"/>
                    <a:pt x="2536" y="1235"/>
                    <a:pt x="2536" y="1502"/>
                  </a:cubicBezTo>
                  <a:cubicBezTo>
                    <a:pt x="2536" y="1669"/>
                    <a:pt x="2503" y="1869"/>
                    <a:pt x="2402" y="2036"/>
                  </a:cubicBezTo>
                  <a:cubicBezTo>
                    <a:pt x="2302" y="2202"/>
                    <a:pt x="2169" y="2403"/>
                    <a:pt x="1935" y="2669"/>
                  </a:cubicBezTo>
                  <a:cubicBezTo>
                    <a:pt x="1835" y="2803"/>
                    <a:pt x="1535" y="3103"/>
                    <a:pt x="1068" y="3570"/>
                  </a:cubicBezTo>
                  <a:cubicBezTo>
                    <a:pt x="635" y="4004"/>
                    <a:pt x="268" y="4371"/>
                    <a:pt x="1" y="4638"/>
                  </a:cubicBezTo>
                  <a:lnTo>
                    <a:pt x="1" y="5238"/>
                  </a:lnTo>
                  <a:lnTo>
                    <a:pt x="3270" y="5238"/>
                  </a:lnTo>
                  <a:lnTo>
                    <a:pt x="3270" y="4638"/>
                  </a:lnTo>
                  <a:lnTo>
                    <a:pt x="835" y="4638"/>
                  </a:lnTo>
                  <a:cubicBezTo>
                    <a:pt x="1402" y="4070"/>
                    <a:pt x="1835" y="3637"/>
                    <a:pt x="2136" y="3303"/>
                  </a:cubicBezTo>
                  <a:cubicBezTo>
                    <a:pt x="2436" y="3003"/>
                    <a:pt x="2636" y="2803"/>
                    <a:pt x="2703" y="2736"/>
                  </a:cubicBezTo>
                  <a:cubicBezTo>
                    <a:pt x="2903" y="2469"/>
                    <a:pt x="3036" y="2269"/>
                    <a:pt x="3103" y="2069"/>
                  </a:cubicBezTo>
                  <a:cubicBezTo>
                    <a:pt x="3203" y="1869"/>
                    <a:pt x="3236" y="1669"/>
                    <a:pt x="3236" y="1469"/>
                  </a:cubicBezTo>
                  <a:cubicBezTo>
                    <a:pt x="3236" y="1035"/>
                    <a:pt x="3070" y="668"/>
                    <a:pt x="2769" y="401"/>
                  </a:cubicBezTo>
                  <a:cubicBezTo>
                    <a:pt x="2436" y="134"/>
                    <a:pt x="2036" y="1"/>
                    <a:pt x="15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64"/>
            <p:cNvSpPr/>
            <p:nvPr/>
          </p:nvSpPr>
          <p:spPr>
            <a:xfrm>
              <a:off x="3517675" y="1958500"/>
              <a:ext cx="94275" cy="128450"/>
            </a:xfrm>
            <a:custGeom>
              <a:avLst/>
              <a:gdLst/>
              <a:ahLst/>
              <a:cxnLst/>
              <a:rect l="l" t="t" r="r" b="b"/>
              <a:pathLst>
                <a:path w="3771" h="5138" extrusionOk="0">
                  <a:moveTo>
                    <a:pt x="2336" y="601"/>
                  </a:moveTo>
                  <a:lnTo>
                    <a:pt x="2336" y="3337"/>
                  </a:lnTo>
                  <a:lnTo>
                    <a:pt x="568" y="3337"/>
                  </a:lnTo>
                  <a:lnTo>
                    <a:pt x="2336" y="601"/>
                  </a:lnTo>
                  <a:close/>
                  <a:moveTo>
                    <a:pt x="2169" y="1"/>
                  </a:moveTo>
                  <a:lnTo>
                    <a:pt x="1" y="3270"/>
                  </a:lnTo>
                  <a:lnTo>
                    <a:pt x="1" y="3937"/>
                  </a:lnTo>
                  <a:lnTo>
                    <a:pt x="2336" y="3937"/>
                  </a:lnTo>
                  <a:lnTo>
                    <a:pt x="2336" y="5138"/>
                  </a:lnTo>
                  <a:lnTo>
                    <a:pt x="3036" y="5138"/>
                  </a:lnTo>
                  <a:lnTo>
                    <a:pt x="3036" y="3937"/>
                  </a:lnTo>
                  <a:lnTo>
                    <a:pt x="3770" y="3937"/>
                  </a:lnTo>
                  <a:lnTo>
                    <a:pt x="3770" y="3337"/>
                  </a:lnTo>
                  <a:lnTo>
                    <a:pt x="3036" y="3337"/>
                  </a:lnTo>
                  <a:lnTo>
                    <a:pt x="30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64"/>
            <p:cNvSpPr/>
            <p:nvPr/>
          </p:nvSpPr>
          <p:spPr>
            <a:xfrm>
              <a:off x="3769525" y="1958500"/>
              <a:ext cx="76750" cy="128450"/>
            </a:xfrm>
            <a:custGeom>
              <a:avLst/>
              <a:gdLst/>
              <a:ahLst/>
              <a:cxnLst/>
              <a:rect l="l" t="t" r="r" b="b"/>
              <a:pathLst>
                <a:path w="3070" h="5138" extrusionOk="0">
                  <a:moveTo>
                    <a:pt x="1235" y="1"/>
                  </a:moveTo>
                  <a:lnTo>
                    <a:pt x="1" y="234"/>
                  </a:lnTo>
                  <a:lnTo>
                    <a:pt x="1" y="868"/>
                  </a:lnTo>
                  <a:lnTo>
                    <a:pt x="1235" y="635"/>
                  </a:lnTo>
                  <a:lnTo>
                    <a:pt x="1235" y="4538"/>
                  </a:lnTo>
                  <a:lnTo>
                    <a:pt x="101" y="4538"/>
                  </a:lnTo>
                  <a:lnTo>
                    <a:pt x="101" y="5138"/>
                  </a:lnTo>
                  <a:lnTo>
                    <a:pt x="3070" y="5138"/>
                  </a:lnTo>
                  <a:lnTo>
                    <a:pt x="3070" y="4538"/>
                  </a:lnTo>
                  <a:lnTo>
                    <a:pt x="1902" y="4538"/>
                  </a:lnTo>
                  <a:lnTo>
                    <a:pt x="19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64"/>
            <p:cNvSpPr/>
            <p:nvPr/>
          </p:nvSpPr>
          <p:spPr>
            <a:xfrm>
              <a:off x="3875450" y="1956000"/>
              <a:ext cx="85075" cy="133475"/>
            </a:xfrm>
            <a:custGeom>
              <a:avLst/>
              <a:gdLst/>
              <a:ahLst/>
              <a:cxnLst/>
              <a:rect l="l" t="t" r="r" b="b"/>
              <a:pathLst>
                <a:path w="3403" h="5339" extrusionOk="0">
                  <a:moveTo>
                    <a:pt x="1568" y="1"/>
                  </a:moveTo>
                  <a:cubicBezTo>
                    <a:pt x="1368" y="1"/>
                    <a:pt x="1134" y="34"/>
                    <a:pt x="901" y="68"/>
                  </a:cubicBezTo>
                  <a:cubicBezTo>
                    <a:pt x="667" y="101"/>
                    <a:pt x="434" y="134"/>
                    <a:pt x="167" y="234"/>
                  </a:cubicBezTo>
                  <a:lnTo>
                    <a:pt x="167" y="835"/>
                  </a:lnTo>
                  <a:cubicBezTo>
                    <a:pt x="434" y="768"/>
                    <a:pt x="667" y="701"/>
                    <a:pt x="867" y="635"/>
                  </a:cubicBezTo>
                  <a:cubicBezTo>
                    <a:pt x="1101" y="601"/>
                    <a:pt x="1301" y="601"/>
                    <a:pt x="1501" y="601"/>
                  </a:cubicBezTo>
                  <a:cubicBezTo>
                    <a:pt x="1835" y="601"/>
                    <a:pt x="2102" y="668"/>
                    <a:pt x="2302" y="801"/>
                  </a:cubicBezTo>
                  <a:cubicBezTo>
                    <a:pt x="2468" y="935"/>
                    <a:pt x="2569" y="1135"/>
                    <a:pt x="2569" y="1402"/>
                  </a:cubicBezTo>
                  <a:cubicBezTo>
                    <a:pt x="2569" y="1669"/>
                    <a:pt x="2502" y="1869"/>
                    <a:pt x="2302" y="2002"/>
                  </a:cubicBezTo>
                  <a:cubicBezTo>
                    <a:pt x="2135" y="2136"/>
                    <a:pt x="1868" y="2202"/>
                    <a:pt x="1534" y="2202"/>
                  </a:cubicBezTo>
                  <a:lnTo>
                    <a:pt x="901" y="2202"/>
                  </a:lnTo>
                  <a:lnTo>
                    <a:pt x="901" y="2770"/>
                  </a:lnTo>
                  <a:lnTo>
                    <a:pt x="1501" y="2770"/>
                  </a:lnTo>
                  <a:cubicBezTo>
                    <a:pt x="1868" y="2770"/>
                    <a:pt x="2168" y="2870"/>
                    <a:pt x="2368" y="3036"/>
                  </a:cubicBezTo>
                  <a:cubicBezTo>
                    <a:pt x="2602" y="3203"/>
                    <a:pt x="2702" y="3437"/>
                    <a:pt x="2702" y="3737"/>
                  </a:cubicBezTo>
                  <a:cubicBezTo>
                    <a:pt x="2702" y="4070"/>
                    <a:pt x="2569" y="4337"/>
                    <a:pt x="2368" y="4504"/>
                  </a:cubicBezTo>
                  <a:cubicBezTo>
                    <a:pt x="2135" y="4671"/>
                    <a:pt x="1801" y="4738"/>
                    <a:pt x="1368" y="4738"/>
                  </a:cubicBezTo>
                  <a:cubicBezTo>
                    <a:pt x="1101" y="4738"/>
                    <a:pt x="867" y="4738"/>
                    <a:pt x="634" y="4671"/>
                  </a:cubicBezTo>
                  <a:cubicBezTo>
                    <a:pt x="400" y="4604"/>
                    <a:pt x="200" y="4537"/>
                    <a:pt x="0" y="4404"/>
                  </a:cubicBezTo>
                  <a:lnTo>
                    <a:pt x="0" y="5071"/>
                  </a:lnTo>
                  <a:cubicBezTo>
                    <a:pt x="234" y="5171"/>
                    <a:pt x="500" y="5238"/>
                    <a:pt x="701" y="5271"/>
                  </a:cubicBezTo>
                  <a:cubicBezTo>
                    <a:pt x="934" y="5305"/>
                    <a:pt x="1168" y="5338"/>
                    <a:pt x="1368" y="5338"/>
                  </a:cubicBezTo>
                  <a:cubicBezTo>
                    <a:pt x="2035" y="5338"/>
                    <a:pt x="2535" y="5205"/>
                    <a:pt x="2869" y="4904"/>
                  </a:cubicBezTo>
                  <a:cubicBezTo>
                    <a:pt x="3202" y="4638"/>
                    <a:pt x="3402" y="4237"/>
                    <a:pt x="3402" y="3737"/>
                  </a:cubicBezTo>
                  <a:cubicBezTo>
                    <a:pt x="3402" y="3403"/>
                    <a:pt x="3302" y="3136"/>
                    <a:pt x="3102" y="2903"/>
                  </a:cubicBezTo>
                  <a:cubicBezTo>
                    <a:pt x="2935" y="2669"/>
                    <a:pt x="2669" y="2536"/>
                    <a:pt x="2335" y="2469"/>
                  </a:cubicBezTo>
                  <a:cubicBezTo>
                    <a:pt x="2635" y="2403"/>
                    <a:pt x="2869" y="2269"/>
                    <a:pt x="3036" y="2069"/>
                  </a:cubicBezTo>
                  <a:cubicBezTo>
                    <a:pt x="3202" y="1869"/>
                    <a:pt x="3269" y="1635"/>
                    <a:pt x="3269" y="1335"/>
                  </a:cubicBezTo>
                  <a:cubicBezTo>
                    <a:pt x="3269" y="935"/>
                    <a:pt x="3102" y="601"/>
                    <a:pt x="2802" y="368"/>
                  </a:cubicBezTo>
                  <a:cubicBezTo>
                    <a:pt x="2502" y="134"/>
                    <a:pt x="2068" y="1"/>
                    <a:pt x="15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64"/>
            <p:cNvSpPr/>
            <p:nvPr/>
          </p:nvSpPr>
          <p:spPr>
            <a:xfrm>
              <a:off x="3993025" y="2065250"/>
              <a:ext cx="18375" cy="21700"/>
            </a:xfrm>
            <a:custGeom>
              <a:avLst/>
              <a:gdLst/>
              <a:ahLst/>
              <a:cxnLst/>
              <a:rect l="l" t="t" r="r" b="b"/>
              <a:pathLst>
                <a:path w="735" h="868" extrusionOk="0">
                  <a:moveTo>
                    <a:pt x="0" y="1"/>
                  </a:moveTo>
                  <a:lnTo>
                    <a:pt x="0" y="868"/>
                  </a:lnTo>
                  <a:lnTo>
                    <a:pt x="734" y="868"/>
                  </a:lnTo>
                  <a:lnTo>
                    <a:pt x="7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64"/>
            <p:cNvSpPr/>
            <p:nvPr/>
          </p:nvSpPr>
          <p:spPr>
            <a:xfrm>
              <a:off x="4042225" y="1956000"/>
              <a:ext cx="88425" cy="133475"/>
            </a:xfrm>
            <a:custGeom>
              <a:avLst/>
              <a:gdLst/>
              <a:ahLst/>
              <a:cxnLst/>
              <a:rect l="l" t="t" r="r" b="b"/>
              <a:pathLst>
                <a:path w="3537" h="5339" extrusionOk="0">
                  <a:moveTo>
                    <a:pt x="1768" y="568"/>
                  </a:moveTo>
                  <a:cubicBezTo>
                    <a:pt x="2135" y="568"/>
                    <a:pt x="2402" y="735"/>
                    <a:pt x="2569" y="1068"/>
                  </a:cubicBezTo>
                  <a:cubicBezTo>
                    <a:pt x="2769" y="1435"/>
                    <a:pt x="2869" y="1969"/>
                    <a:pt x="2869" y="2669"/>
                  </a:cubicBezTo>
                  <a:cubicBezTo>
                    <a:pt x="2869" y="3370"/>
                    <a:pt x="2769" y="3904"/>
                    <a:pt x="2569" y="4271"/>
                  </a:cubicBezTo>
                  <a:cubicBezTo>
                    <a:pt x="2402" y="4604"/>
                    <a:pt x="2135" y="4771"/>
                    <a:pt x="1768" y="4771"/>
                  </a:cubicBezTo>
                  <a:cubicBezTo>
                    <a:pt x="1401" y="4771"/>
                    <a:pt x="1135" y="4604"/>
                    <a:pt x="968" y="4271"/>
                  </a:cubicBezTo>
                  <a:cubicBezTo>
                    <a:pt x="768" y="3904"/>
                    <a:pt x="701" y="3370"/>
                    <a:pt x="701" y="2669"/>
                  </a:cubicBezTo>
                  <a:cubicBezTo>
                    <a:pt x="701" y="1969"/>
                    <a:pt x="768" y="1435"/>
                    <a:pt x="968" y="1068"/>
                  </a:cubicBezTo>
                  <a:cubicBezTo>
                    <a:pt x="1135" y="735"/>
                    <a:pt x="1401" y="568"/>
                    <a:pt x="1768" y="568"/>
                  </a:cubicBezTo>
                  <a:close/>
                  <a:moveTo>
                    <a:pt x="1768" y="1"/>
                  </a:moveTo>
                  <a:cubicBezTo>
                    <a:pt x="1201" y="1"/>
                    <a:pt x="768" y="234"/>
                    <a:pt x="434" y="701"/>
                  </a:cubicBezTo>
                  <a:cubicBezTo>
                    <a:pt x="134" y="1135"/>
                    <a:pt x="0" y="1802"/>
                    <a:pt x="0" y="2669"/>
                  </a:cubicBezTo>
                  <a:cubicBezTo>
                    <a:pt x="0" y="3537"/>
                    <a:pt x="134" y="4204"/>
                    <a:pt x="434" y="4671"/>
                  </a:cubicBezTo>
                  <a:cubicBezTo>
                    <a:pt x="768" y="5105"/>
                    <a:pt x="1201" y="5338"/>
                    <a:pt x="1768" y="5338"/>
                  </a:cubicBezTo>
                  <a:cubicBezTo>
                    <a:pt x="2335" y="5338"/>
                    <a:pt x="2802" y="5105"/>
                    <a:pt x="3103" y="4671"/>
                  </a:cubicBezTo>
                  <a:cubicBezTo>
                    <a:pt x="3403" y="4204"/>
                    <a:pt x="3536" y="3537"/>
                    <a:pt x="3536" y="2669"/>
                  </a:cubicBezTo>
                  <a:cubicBezTo>
                    <a:pt x="3536" y="1802"/>
                    <a:pt x="3403" y="1135"/>
                    <a:pt x="3103" y="701"/>
                  </a:cubicBezTo>
                  <a:cubicBezTo>
                    <a:pt x="2802" y="234"/>
                    <a:pt x="2335" y="1"/>
                    <a:pt x="17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64"/>
            <p:cNvSpPr/>
            <p:nvPr/>
          </p:nvSpPr>
          <p:spPr>
            <a:xfrm>
              <a:off x="3429275" y="2304600"/>
              <a:ext cx="216025" cy="326925"/>
            </a:xfrm>
            <a:custGeom>
              <a:avLst/>
              <a:gdLst/>
              <a:ahLst/>
              <a:cxnLst/>
              <a:rect l="l" t="t" r="r" b="b"/>
              <a:pathLst>
                <a:path w="8641" h="13077" extrusionOk="0">
                  <a:moveTo>
                    <a:pt x="4304" y="1334"/>
                  </a:moveTo>
                  <a:cubicBezTo>
                    <a:pt x="5038" y="1334"/>
                    <a:pt x="5605" y="1535"/>
                    <a:pt x="6039" y="1902"/>
                  </a:cubicBezTo>
                  <a:cubicBezTo>
                    <a:pt x="6439" y="2268"/>
                    <a:pt x="6639" y="2769"/>
                    <a:pt x="6639" y="3436"/>
                  </a:cubicBezTo>
                  <a:cubicBezTo>
                    <a:pt x="6639" y="4070"/>
                    <a:pt x="6439" y="4570"/>
                    <a:pt x="6039" y="4937"/>
                  </a:cubicBezTo>
                  <a:cubicBezTo>
                    <a:pt x="5605" y="5304"/>
                    <a:pt x="5038" y="5504"/>
                    <a:pt x="4304" y="5504"/>
                  </a:cubicBezTo>
                  <a:cubicBezTo>
                    <a:pt x="3570" y="5504"/>
                    <a:pt x="3003" y="5304"/>
                    <a:pt x="2603" y="4937"/>
                  </a:cubicBezTo>
                  <a:cubicBezTo>
                    <a:pt x="2169" y="4570"/>
                    <a:pt x="1969" y="4070"/>
                    <a:pt x="1969" y="3436"/>
                  </a:cubicBezTo>
                  <a:cubicBezTo>
                    <a:pt x="1969" y="2769"/>
                    <a:pt x="2169" y="2268"/>
                    <a:pt x="2603" y="1902"/>
                  </a:cubicBezTo>
                  <a:cubicBezTo>
                    <a:pt x="3003" y="1535"/>
                    <a:pt x="3570" y="1334"/>
                    <a:pt x="4304" y="1334"/>
                  </a:cubicBezTo>
                  <a:close/>
                  <a:moveTo>
                    <a:pt x="4304" y="6838"/>
                  </a:moveTo>
                  <a:cubicBezTo>
                    <a:pt x="5138" y="6838"/>
                    <a:pt x="5772" y="7072"/>
                    <a:pt x="6239" y="7506"/>
                  </a:cubicBezTo>
                  <a:cubicBezTo>
                    <a:pt x="6706" y="7939"/>
                    <a:pt x="6939" y="8506"/>
                    <a:pt x="6939" y="9273"/>
                  </a:cubicBezTo>
                  <a:cubicBezTo>
                    <a:pt x="6939" y="10041"/>
                    <a:pt x="6706" y="10641"/>
                    <a:pt x="6239" y="11075"/>
                  </a:cubicBezTo>
                  <a:cubicBezTo>
                    <a:pt x="5772" y="11508"/>
                    <a:pt x="5105" y="11709"/>
                    <a:pt x="4304" y="11709"/>
                  </a:cubicBezTo>
                  <a:cubicBezTo>
                    <a:pt x="3503" y="11709"/>
                    <a:pt x="2870" y="11508"/>
                    <a:pt x="2403" y="11075"/>
                  </a:cubicBezTo>
                  <a:cubicBezTo>
                    <a:pt x="1936" y="10641"/>
                    <a:pt x="1702" y="10041"/>
                    <a:pt x="1702" y="9273"/>
                  </a:cubicBezTo>
                  <a:cubicBezTo>
                    <a:pt x="1702" y="8506"/>
                    <a:pt x="1936" y="7939"/>
                    <a:pt x="2403" y="7506"/>
                  </a:cubicBezTo>
                  <a:cubicBezTo>
                    <a:pt x="2870" y="7072"/>
                    <a:pt x="3503" y="6838"/>
                    <a:pt x="4304" y="6838"/>
                  </a:cubicBezTo>
                  <a:close/>
                  <a:moveTo>
                    <a:pt x="4304" y="0"/>
                  </a:moveTo>
                  <a:cubicBezTo>
                    <a:pt x="3070" y="0"/>
                    <a:pt x="2069" y="300"/>
                    <a:pt x="1369" y="867"/>
                  </a:cubicBezTo>
                  <a:cubicBezTo>
                    <a:pt x="635" y="1468"/>
                    <a:pt x="301" y="2268"/>
                    <a:pt x="301" y="3269"/>
                  </a:cubicBezTo>
                  <a:cubicBezTo>
                    <a:pt x="301" y="3970"/>
                    <a:pt x="501" y="4603"/>
                    <a:pt x="902" y="5104"/>
                  </a:cubicBezTo>
                  <a:cubicBezTo>
                    <a:pt x="1302" y="5604"/>
                    <a:pt x="1869" y="5938"/>
                    <a:pt x="2603" y="6105"/>
                  </a:cubicBezTo>
                  <a:cubicBezTo>
                    <a:pt x="1769" y="6305"/>
                    <a:pt x="1135" y="6672"/>
                    <a:pt x="668" y="7239"/>
                  </a:cubicBezTo>
                  <a:cubicBezTo>
                    <a:pt x="234" y="7806"/>
                    <a:pt x="1" y="8473"/>
                    <a:pt x="1" y="9273"/>
                  </a:cubicBezTo>
                  <a:cubicBezTo>
                    <a:pt x="1" y="10508"/>
                    <a:pt x="368" y="11442"/>
                    <a:pt x="1102" y="12075"/>
                  </a:cubicBezTo>
                  <a:cubicBezTo>
                    <a:pt x="1836" y="12743"/>
                    <a:pt x="2936" y="13076"/>
                    <a:pt x="4304" y="13076"/>
                  </a:cubicBezTo>
                  <a:cubicBezTo>
                    <a:pt x="5705" y="13076"/>
                    <a:pt x="6772" y="12743"/>
                    <a:pt x="7506" y="12075"/>
                  </a:cubicBezTo>
                  <a:cubicBezTo>
                    <a:pt x="8274" y="11442"/>
                    <a:pt x="8640" y="10508"/>
                    <a:pt x="8640" y="9273"/>
                  </a:cubicBezTo>
                  <a:cubicBezTo>
                    <a:pt x="8640" y="8473"/>
                    <a:pt x="8407" y="7806"/>
                    <a:pt x="7940" y="7239"/>
                  </a:cubicBezTo>
                  <a:cubicBezTo>
                    <a:pt x="7473" y="6672"/>
                    <a:pt x="6839" y="6305"/>
                    <a:pt x="6039" y="6105"/>
                  </a:cubicBezTo>
                  <a:cubicBezTo>
                    <a:pt x="6739" y="5938"/>
                    <a:pt x="7306" y="5604"/>
                    <a:pt x="7706" y="5104"/>
                  </a:cubicBezTo>
                  <a:cubicBezTo>
                    <a:pt x="8140" y="4603"/>
                    <a:pt x="8340" y="3970"/>
                    <a:pt x="8340" y="3269"/>
                  </a:cubicBezTo>
                  <a:cubicBezTo>
                    <a:pt x="8340" y="2268"/>
                    <a:pt x="7973" y="1468"/>
                    <a:pt x="7273" y="867"/>
                  </a:cubicBezTo>
                  <a:cubicBezTo>
                    <a:pt x="6539" y="300"/>
                    <a:pt x="5572" y="0"/>
                    <a:pt x="43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64"/>
            <p:cNvSpPr/>
            <p:nvPr/>
          </p:nvSpPr>
          <p:spPr>
            <a:xfrm>
              <a:off x="3721150" y="2571450"/>
              <a:ext cx="44225" cy="54225"/>
            </a:xfrm>
            <a:custGeom>
              <a:avLst/>
              <a:gdLst/>
              <a:ahLst/>
              <a:cxnLst/>
              <a:rect l="l" t="t" r="r" b="b"/>
              <a:pathLst>
                <a:path w="1769" h="2169" extrusionOk="0">
                  <a:moveTo>
                    <a:pt x="1" y="0"/>
                  </a:moveTo>
                  <a:lnTo>
                    <a:pt x="1" y="2169"/>
                  </a:lnTo>
                  <a:lnTo>
                    <a:pt x="1769" y="2169"/>
                  </a:lnTo>
                  <a:lnTo>
                    <a:pt x="176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64"/>
            <p:cNvSpPr/>
            <p:nvPr/>
          </p:nvSpPr>
          <p:spPr>
            <a:xfrm>
              <a:off x="3845425" y="2310425"/>
              <a:ext cx="203500" cy="321100"/>
            </a:xfrm>
            <a:custGeom>
              <a:avLst/>
              <a:gdLst/>
              <a:ahLst/>
              <a:cxnLst/>
              <a:rect l="l" t="t" r="r" b="b"/>
              <a:pathLst>
                <a:path w="8140" h="12844" extrusionOk="0">
                  <a:moveTo>
                    <a:pt x="534" y="1"/>
                  </a:moveTo>
                  <a:lnTo>
                    <a:pt x="534" y="6339"/>
                  </a:lnTo>
                  <a:cubicBezTo>
                    <a:pt x="1001" y="6105"/>
                    <a:pt x="1468" y="5938"/>
                    <a:pt x="1902" y="5838"/>
                  </a:cubicBezTo>
                  <a:cubicBezTo>
                    <a:pt x="2369" y="5738"/>
                    <a:pt x="2836" y="5705"/>
                    <a:pt x="3269" y="5705"/>
                  </a:cubicBezTo>
                  <a:cubicBezTo>
                    <a:pt x="4237" y="5705"/>
                    <a:pt x="5037" y="5938"/>
                    <a:pt x="5604" y="6472"/>
                  </a:cubicBezTo>
                  <a:cubicBezTo>
                    <a:pt x="6171" y="6972"/>
                    <a:pt x="6438" y="7673"/>
                    <a:pt x="6438" y="8540"/>
                  </a:cubicBezTo>
                  <a:cubicBezTo>
                    <a:pt x="6438" y="9441"/>
                    <a:pt x="6171" y="10108"/>
                    <a:pt x="5604" y="10642"/>
                  </a:cubicBezTo>
                  <a:cubicBezTo>
                    <a:pt x="5037" y="11142"/>
                    <a:pt x="4237" y="11409"/>
                    <a:pt x="3269" y="11409"/>
                  </a:cubicBezTo>
                  <a:cubicBezTo>
                    <a:pt x="2669" y="11409"/>
                    <a:pt x="2102" y="11342"/>
                    <a:pt x="1568" y="11209"/>
                  </a:cubicBezTo>
                  <a:cubicBezTo>
                    <a:pt x="1034" y="11075"/>
                    <a:pt x="501" y="10875"/>
                    <a:pt x="0" y="10575"/>
                  </a:cubicBezTo>
                  <a:lnTo>
                    <a:pt x="0" y="12309"/>
                  </a:lnTo>
                  <a:cubicBezTo>
                    <a:pt x="567" y="12476"/>
                    <a:pt x="1134" y="12610"/>
                    <a:pt x="1701" y="12710"/>
                  </a:cubicBezTo>
                  <a:cubicBezTo>
                    <a:pt x="2235" y="12776"/>
                    <a:pt x="2769" y="12843"/>
                    <a:pt x="3303" y="12843"/>
                  </a:cubicBezTo>
                  <a:cubicBezTo>
                    <a:pt x="4837" y="12843"/>
                    <a:pt x="6038" y="12476"/>
                    <a:pt x="6872" y="11709"/>
                  </a:cubicBezTo>
                  <a:cubicBezTo>
                    <a:pt x="7739" y="10975"/>
                    <a:pt x="8139" y="9908"/>
                    <a:pt x="8139" y="8540"/>
                  </a:cubicBezTo>
                  <a:cubicBezTo>
                    <a:pt x="8139" y="7239"/>
                    <a:pt x="7739" y="6205"/>
                    <a:pt x="6905" y="5405"/>
                  </a:cubicBezTo>
                  <a:cubicBezTo>
                    <a:pt x="6105" y="4637"/>
                    <a:pt x="4970" y="4270"/>
                    <a:pt x="3569" y="4270"/>
                  </a:cubicBezTo>
                  <a:cubicBezTo>
                    <a:pt x="3336" y="4270"/>
                    <a:pt x="3069" y="4270"/>
                    <a:pt x="2836" y="4337"/>
                  </a:cubicBezTo>
                  <a:cubicBezTo>
                    <a:pt x="2569" y="4370"/>
                    <a:pt x="2335" y="4437"/>
                    <a:pt x="2102" y="4504"/>
                  </a:cubicBezTo>
                  <a:lnTo>
                    <a:pt x="2102" y="1435"/>
                  </a:lnTo>
                  <a:lnTo>
                    <a:pt x="7205" y="1435"/>
                  </a:lnTo>
                  <a:lnTo>
                    <a:pt x="720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64"/>
            <p:cNvSpPr/>
            <p:nvPr/>
          </p:nvSpPr>
          <p:spPr>
            <a:xfrm>
              <a:off x="3408450" y="2304600"/>
              <a:ext cx="216000" cy="326925"/>
            </a:xfrm>
            <a:custGeom>
              <a:avLst/>
              <a:gdLst/>
              <a:ahLst/>
              <a:cxnLst/>
              <a:rect l="l" t="t" r="r" b="b"/>
              <a:pathLst>
                <a:path w="8640" h="13077" extrusionOk="0">
                  <a:moveTo>
                    <a:pt x="4303" y="1334"/>
                  </a:moveTo>
                  <a:cubicBezTo>
                    <a:pt x="5037" y="1334"/>
                    <a:pt x="5604" y="1535"/>
                    <a:pt x="6038" y="1902"/>
                  </a:cubicBezTo>
                  <a:cubicBezTo>
                    <a:pt x="6438" y="2268"/>
                    <a:pt x="6638" y="2769"/>
                    <a:pt x="6638" y="3436"/>
                  </a:cubicBezTo>
                  <a:cubicBezTo>
                    <a:pt x="6638" y="4070"/>
                    <a:pt x="6438" y="4570"/>
                    <a:pt x="6038" y="4937"/>
                  </a:cubicBezTo>
                  <a:cubicBezTo>
                    <a:pt x="5604" y="5304"/>
                    <a:pt x="5037" y="5504"/>
                    <a:pt x="4303" y="5504"/>
                  </a:cubicBezTo>
                  <a:cubicBezTo>
                    <a:pt x="3569" y="5504"/>
                    <a:pt x="3002" y="5304"/>
                    <a:pt x="2602" y="4937"/>
                  </a:cubicBezTo>
                  <a:cubicBezTo>
                    <a:pt x="2168" y="4570"/>
                    <a:pt x="1968" y="4070"/>
                    <a:pt x="1968" y="3436"/>
                  </a:cubicBezTo>
                  <a:cubicBezTo>
                    <a:pt x="1968" y="2769"/>
                    <a:pt x="2168" y="2268"/>
                    <a:pt x="2602" y="1902"/>
                  </a:cubicBezTo>
                  <a:cubicBezTo>
                    <a:pt x="3002" y="1535"/>
                    <a:pt x="3569" y="1334"/>
                    <a:pt x="4303" y="1334"/>
                  </a:cubicBezTo>
                  <a:close/>
                  <a:moveTo>
                    <a:pt x="4303" y="6838"/>
                  </a:moveTo>
                  <a:cubicBezTo>
                    <a:pt x="5137" y="6838"/>
                    <a:pt x="5771" y="7072"/>
                    <a:pt x="6238" y="7506"/>
                  </a:cubicBezTo>
                  <a:cubicBezTo>
                    <a:pt x="6705" y="7939"/>
                    <a:pt x="6938" y="8506"/>
                    <a:pt x="6938" y="9273"/>
                  </a:cubicBezTo>
                  <a:cubicBezTo>
                    <a:pt x="6938" y="10041"/>
                    <a:pt x="6705" y="10641"/>
                    <a:pt x="6238" y="11075"/>
                  </a:cubicBezTo>
                  <a:cubicBezTo>
                    <a:pt x="5771" y="11508"/>
                    <a:pt x="5104" y="11709"/>
                    <a:pt x="4303" y="11709"/>
                  </a:cubicBezTo>
                  <a:cubicBezTo>
                    <a:pt x="3503" y="11709"/>
                    <a:pt x="2869" y="11508"/>
                    <a:pt x="2402" y="11075"/>
                  </a:cubicBezTo>
                  <a:cubicBezTo>
                    <a:pt x="1935" y="10641"/>
                    <a:pt x="1701" y="10041"/>
                    <a:pt x="1701" y="9273"/>
                  </a:cubicBezTo>
                  <a:cubicBezTo>
                    <a:pt x="1701" y="8506"/>
                    <a:pt x="1935" y="7939"/>
                    <a:pt x="2402" y="7506"/>
                  </a:cubicBezTo>
                  <a:cubicBezTo>
                    <a:pt x="2869" y="7072"/>
                    <a:pt x="3503" y="6838"/>
                    <a:pt x="4303" y="6838"/>
                  </a:cubicBezTo>
                  <a:close/>
                  <a:moveTo>
                    <a:pt x="4303" y="0"/>
                  </a:moveTo>
                  <a:cubicBezTo>
                    <a:pt x="3069" y="0"/>
                    <a:pt x="2068" y="300"/>
                    <a:pt x="1368" y="867"/>
                  </a:cubicBezTo>
                  <a:cubicBezTo>
                    <a:pt x="634" y="1468"/>
                    <a:pt x="300" y="2268"/>
                    <a:pt x="300" y="3269"/>
                  </a:cubicBezTo>
                  <a:cubicBezTo>
                    <a:pt x="300" y="3970"/>
                    <a:pt x="500" y="4603"/>
                    <a:pt x="901" y="5104"/>
                  </a:cubicBezTo>
                  <a:cubicBezTo>
                    <a:pt x="1301" y="5604"/>
                    <a:pt x="1868" y="5938"/>
                    <a:pt x="2602" y="6105"/>
                  </a:cubicBezTo>
                  <a:cubicBezTo>
                    <a:pt x="1768" y="6305"/>
                    <a:pt x="1134" y="6672"/>
                    <a:pt x="667" y="7239"/>
                  </a:cubicBezTo>
                  <a:cubicBezTo>
                    <a:pt x="234" y="7806"/>
                    <a:pt x="0" y="8473"/>
                    <a:pt x="0" y="9273"/>
                  </a:cubicBezTo>
                  <a:cubicBezTo>
                    <a:pt x="0" y="10508"/>
                    <a:pt x="367" y="11442"/>
                    <a:pt x="1101" y="12075"/>
                  </a:cubicBezTo>
                  <a:cubicBezTo>
                    <a:pt x="1835" y="12743"/>
                    <a:pt x="2935" y="13076"/>
                    <a:pt x="4303" y="13076"/>
                  </a:cubicBezTo>
                  <a:cubicBezTo>
                    <a:pt x="5704" y="13076"/>
                    <a:pt x="6772" y="12743"/>
                    <a:pt x="7505" y="12075"/>
                  </a:cubicBezTo>
                  <a:cubicBezTo>
                    <a:pt x="8273" y="11442"/>
                    <a:pt x="8640" y="10508"/>
                    <a:pt x="8640" y="9273"/>
                  </a:cubicBezTo>
                  <a:cubicBezTo>
                    <a:pt x="8640" y="8473"/>
                    <a:pt x="8406" y="7806"/>
                    <a:pt x="7939" y="7239"/>
                  </a:cubicBezTo>
                  <a:cubicBezTo>
                    <a:pt x="7472" y="6672"/>
                    <a:pt x="6838" y="6305"/>
                    <a:pt x="6038" y="6105"/>
                  </a:cubicBezTo>
                  <a:cubicBezTo>
                    <a:pt x="6738" y="5938"/>
                    <a:pt x="7305" y="5604"/>
                    <a:pt x="7706" y="5104"/>
                  </a:cubicBezTo>
                  <a:cubicBezTo>
                    <a:pt x="8139" y="4603"/>
                    <a:pt x="8339" y="3970"/>
                    <a:pt x="8339" y="3269"/>
                  </a:cubicBezTo>
                  <a:cubicBezTo>
                    <a:pt x="8339" y="2268"/>
                    <a:pt x="7972" y="1468"/>
                    <a:pt x="7272" y="867"/>
                  </a:cubicBezTo>
                  <a:cubicBezTo>
                    <a:pt x="6538" y="300"/>
                    <a:pt x="5571" y="0"/>
                    <a:pt x="43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64"/>
            <p:cNvSpPr/>
            <p:nvPr/>
          </p:nvSpPr>
          <p:spPr>
            <a:xfrm>
              <a:off x="3700325" y="2571450"/>
              <a:ext cx="44200" cy="54225"/>
            </a:xfrm>
            <a:custGeom>
              <a:avLst/>
              <a:gdLst/>
              <a:ahLst/>
              <a:cxnLst/>
              <a:rect l="l" t="t" r="r" b="b"/>
              <a:pathLst>
                <a:path w="1768" h="2169" extrusionOk="0">
                  <a:moveTo>
                    <a:pt x="0" y="0"/>
                  </a:moveTo>
                  <a:lnTo>
                    <a:pt x="0" y="2169"/>
                  </a:lnTo>
                  <a:lnTo>
                    <a:pt x="1768" y="2169"/>
                  </a:lnTo>
                  <a:lnTo>
                    <a:pt x="17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64"/>
            <p:cNvSpPr/>
            <p:nvPr/>
          </p:nvSpPr>
          <p:spPr>
            <a:xfrm>
              <a:off x="3824575" y="2310425"/>
              <a:ext cx="203500" cy="321100"/>
            </a:xfrm>
            <a:custGeom>
              <a:avLst/>
              <a:gdLst/>
              <a:ahLst/>
              <a:cxnLst/>
              <a:rect l="l" t="t" r="r" b="b"/>
              <a:pathLst>
                <a:path w="8140" h="12844" extrusionOk="0">
                  <a:moveTo>
                    <a:pt x="534" y="1"/>
                  </a:moveTo>
                  <a:lnTo>
                    <a:pt x="534" y="6339"/>
                  </a:lnTo>
                  <a:cubicBezTo>
                    <a:pt x="1001" y="6105"/>
                    <a:pt x="1468" y="5938"/>
                    <a:pt x="1902" y="5838"/>
                  </a:cubicBezTo>
                  <a:cubicBezTo>
                    <a:pt x="2369" y="5738"/>
                    <a:pt x="2836" y="5705"/>
                    <a:pt x="3269" y="5705"/>
                  </a:cubicBezTo>
                  <a:cubicBezTo>
                    <a:pt x="4237" y="5705"/>
                    <a:pt x="5037" y="5938"/>
                    <a:pt x="5604" y="6472"/>
                  </a:cubicBezTo>
                  <a:cubicBezTo>
                    <a:pt x="6171" y="6972"/>
                    <a:pt x="6438" y="7673"/>
                    <a:pt x="6438" y="8540"/>
                  </a:cubicBezTo>
                  <a:cubicBezTo>
                    <a:pt x="6438" y="9441"/>
                    <a:pt x="6171" y="10108"/>
                    <a:pt x="5604" y="10642"/>
                  </a:cubicBezTo>
                  <a:cubicBezTo>
                    <a:pt x="5037" y="11142"/>
                    <a:pt x="4237" y="11409"/>
                    <a:pt x="3269" y="11409"/>
                  </a:cubicBezTo>
                  <a:cubicBezTo>
                    <a:pt x="2669" y="11409"/>
                    <a:pt x="2102" y="11342"/>
                    <a:pt x="1568" y="11209"/>
                  </a:cubicBezTo>
                  <a:cubicBezTo>
                    <a:pt x="1034" y="11075"/>
                    <a:pt x="501" y="10875"/>
                    <a:pt x="0" y="10575"/>
                  </a:cubicBezTo>
                  <a:lnTo>
                    <a:pt x="0" y="12309"/>
                  </a:lnTo>
                  <a:cubicBezTo>
                    <a:pt x="567" y="12476"/>
                    <a:pt x="1134" y="12610"/>
                    <a:pt x="1701" y="12710"/>
                  </a:cubicBezTo>
                  <a:cubicBezTo>
                    <a:pt x="2235" y="12776"/>
                    <a:pt x="2769" y="12843"/>
                    <a:pt x="3303" y="12843"/>
                  </a:cubicBezTo>
                  <a:cubicBezTo>
                    <a:pt x="4837" y="12843"/>
                    <a:pt x="6038" y="12476"/>
                    <a:pt x="6872" y="11709"/>
                  </a:cubicBezTo>
                  <a:cubicBezTo>
                    <a:pt x="7739" y="10975"/>
                    <a:pt x="8139" y="9908"/>
                    <a:pt x="8139" y="8540"/>
                  </a:cubicBezTo>
                  <a:cubicBezTo>
                    <a:pt x="8139" y="7239"/>
                    <a:pt x="7739" y="6205"/>
                    <a:pt x="6905" y="5405"/>
                  </a:cubicBezTo>
                  <a:cubicBezTo>
                    <a:pt x="6105" y="4637"/>
                    <a:pt x="4970" y="4270"/>
                    <a:pt x="3569" y="4270"/>
                  </a:cubicBezTo>
                  <a:cubicBezTo>
                    <a:pt x="3336" y="4270"/>
                    <a:pt x="3069" y="4270"/>
                    <a:pt x="2836" y="4337"/>
                  </a:cubicBezTo>
                  <a:cubicBezTo>
                    <a:pt x="2569" y="4370"/>
                    <a:pt x="2335" y="4437"/>
                    <a:pt x="2102" y="4504"/>
                  </a:cubicBezTo>
                  <a:lnTo>
                    <a:pt x="2102" y="1435"/>
                  </a:lnTo>
                  <a:lnTo>
                    <a:pt x="7205" y="1435"/>
                  </a:lnTo>
                  <a:lnTo>
                    <a:pt x="720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64"/>
            <p:cNvSpPr/>
            <p:nvPr/>
          </p:nvSpPr>
          <p:spPr>
            <a:xfrm>
              <a:off x="3576900" y="2961575"/>
              <a:ext cx="370350" cy="310400"/>
            </a:xfrm>
            <a:custGeom>
              <a:avLst/>
              <a:gdLst/>
              <a:ahLst/>
              <a:cxnLst/>
              <a:rect l="l" t="t" r="r" b="b"/>
              <a:pathLst>
                <a:path w="14814" h="12416" extrusionOk="0">
                  <a:moveTo>
                    <a:pt x="6626" y="0"/>
                  </a:moveTo>
                  <a:cubicBezTo>
                    <a:pt x="6489" y="0"/>
                    <a:pt x="6348" y="2"/>
                    <a:pt x="6205" y="7"/>
                  </a:cubicBezTo>
                  <a:cubicBezTo>
                    <a:pt x="6205" y="7"/>
                    <a:pt x="6106" y="0"/>
                    <a:pt x="5935" y="0"/>
                  </a:cubicBezTo>
                  <a:cubicBezTo>
                    <a:pt x="4932" y="0"/>
                    <a:pt x="1458" y="220"/>
                    <a:pt x="1201" y="3242"/>
                  </a:cubicBezTo>
                  <a:cubicBezTo>
                    <a:pt x="901" y="6745"/>
                    <a:pt x="0" y="12049"/>
                    <a:pt x="4103" y="12049"/>
                  </a:cubicBezTo>
                  <a:cubicBezTo>
                    <a:pt x="6155" y="12049"/>
                    <a:pt x="8073" y="12416"/>
                    <a:pt x="9553" y="12416"/>
                  </a:cubicBezTo>
                  <a:cubicBezTo>
                    <a:pt x="11033" y="12416"/>
                    <a:pt x="12075" y="12049"/>
                    <a:pt x="12376" y="10581"/>
                  </a:cubicBezTo>
                  <a:cubicBezTo>
                    <a:pt x="12933" y="7694"/>
                    <a:pt x="14814" y="0"/>
                    <a:pt x="66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64"/>
            <p:cNvSpPr/>
            <p:nvPr/>
          </p:nvSpPr>
          <p:spPr>
            <a:xfrm>
              <a:off x="3606925" y="3350075"/>
              <a:ext cx="307725" cy="390575"/>
            </a:xfrm>
            <a:custGeom>
              <a:avLst/>
              <a:gdLst/>
              <a:ahLst/>
              <a:cxnLst/>
              <a:rect l="l" t="t" r="r" b="b"/>
              <a:pathLst>
                <a:path w="12309" h="15623" extrusionOk="0">
                  <a:moveTo>
                    <a:pt x="3461" y="0"/>
                  </a:moveTo>
                  <a:cubicBezTo>
                    <a:pt x="2428" y="0"/>
                    <a:pt x="495" y="320"/>
                    <a:pt x="300" y="2680"/>
                  </a:cubicBezTo>
                  <a:cubicBezTo>
                    <a:pt x="0" y="5915"/>
                    <a:pt x="133" y="15622"/>
                    <a:pt x="4236" y="15622"/>
                  </a:cubicBezTo>
                  <a:cubicBezTo>
                    <a:pt x="8339" y="15622"/>
                    <a:pt x="11742" y="15522"/>
                    <a:pt x="12042" y="11986"/>
                  </a:cubicBezTo>
                  <a:cubicBezTo>
                    <a:pt x="12309" y="8484"/>
                    <a:pt x="11442" y="44"/>
                    <a:pt x="4103" y="44"/>
                  </a:cubicBezTo>
                  <a:cubicBezTo>
                    <a:pt x="4103" y="44"/>
                    <a:pt x="3844" y="0"/>
                    <a:pt x="34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64"/>
            <p:cNvSpPr/>
            <p:nvPr/>
          </p:nvSpPr>
          <p:spPr>
            <a:xfrm>
              <a:off x="3298350" y="3180100"/>
              <a:ext cx="331100" cy="321650"/>
            </a:xfrm>
            <a:custGeom>
              <a:avLst/>
              <a:gdLst/>
              <a:ahLst/>
              <a:cxnLst/>
              <a:rect l="l" t="t" r="r" b="b"/>
              <a:pathLst>
                <a:path w="13244" h="12866" extrusionOk="0">
                  <a:moveTo>
                    <a:pt x="7137" y="1"/>
                  </a:moveTo>
                  <a:cubicBezTo>
                    <a:pt x="5758" y="1"/>
                    <a:pt x="4971" y="372"/>
                    <a:pt x="4971" y="372"/>
                  </a:cubicBezTo>
                  <a:cubicBezTo>
                    <a:pt x="4971" y="372"/>
                    <a:pt x="568" y="1273"/>
                    <a:pt x="268" y="4775"/>
                  </a:cubicBezTo>
                  <a:cubicBezTo>
                    <a:pt x="1" y="8311"/>
                    <a:pt x="6706" y="12214"/>
                    <a:pt x="6706" y="12214"/>
                  </a:cubicBezTo>
                  <a:cubicBezTo>
                    <a:pt x="6706" y="12214"/>
                    <a:pt x="7535" y="12865"/>
                    <a:pt x="8311" y="12865"/>
                  </a:cubicBezTo>
                  <a:cubicBezTo>
                    <a:pt x="8917" y="12865"/>
                    <a:pt x="9491" y="12467"/>
                    <a:pt x="9608" y="11046"/>
                  </a:cubicBezTo>
                  <a:cubicBezTo>
                    <a:pt x="9875" y="7811"/>
                    <a:pt x="13244" y="739"/>
                    <a:pt x="8207" y="72"/>
                  </a:cubicBezTo>
                  <a:cubicBezTo>
                    <a:pt x="7819" y="21"/>
                    <a:pt x="7462" y="1"/>
                    <a:pt x="71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64"/>
            <p:cNvSpPr/>
            <p:nvPr/>
          </p:nvSpPr>
          <p:spPr>
            <a:xfrm>
              <a:off x="3882100" y="3167700"/>
              <a:ext cx="296075" cy="311750"/>
            </a:xfrm>
            <a:custGeom>
              <a:avLst/>
              <a:gdLst/>
              <a:ahLst/>
              <a:cxnLst/>
              <a:rect l="l" t="t" r="r" b="b"/>
              <a:pathLst>
                <a:path w="11843" h="12470" extrusionOk="0">
                  <a:moveTo>
                    <a:pt x="3403" y="1"/>
                  </a:moveTo>
                  <a:cubicBezTo>
                    <a:pt x="3403" y="1"/>
                    <a:pt x="1035" y="268"/>
                    <a:pt x="735" y="2636"/>
                  </a:cubicBezTo>
                  <a:cubicBezTo>
                    <a:pt x="435" y="5004"/>
                    <a:pt x="1" y="11643"/>
                    <a:pt x="3503" y="12343"/>
                  </a:cubicBezTo>
                  <a:cubicBezTo>
                    <a:pt x="3936" y="12430"/>
                    <a:pt x="4368" y="12469"/>
                    <a:pt x="4796" y="12469"/>
                  </a:cubicBezTo>
                  <a:cubicBezTo>
                    <a:pt x="8493" y="12469"/>
                    <a:pt x="11843" y="9520"/>
                    <a:pt x="11843" y="8474"/>
                  </a:cubicBezTo>
                  <a:cubicBezTo>
                    <a:pt x="11843" y="7306"/>
                    <a:pt x="10442" y="2936"/>
                    <a:pt x="34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64"/>
            <p:cNvSpPr/>
            <p:nvPr/>
          </p:nvSpPr>
          <p:spPr>
            <a:xfrm>
              <a:off x="3576900" y="2961475"/>
              <a:ext cx="300925" cy="301550"/>
            </a:xfrm>
            <a:custGeom>
              <a:avLst/>
              <a:gdLst/>
              <a:ahLst/>
              <a:cxnLst/>
              <a:rect l="l" t="t" r="r" b="b"/>
              <a:pathLst>
                <a:path w="12037" h="12062" extrusionOk="0">
                  <a:moveTo>
                    <a:pt x="6577" y="1"/>
                  </a:moveTo>
                  <a:cubicBezTo>
                    <a:pt x="6456" y="1"/>
                    <a:pt x="6332" y="4"/>
                    <a:pt x="6205" y="11"/>
                  </a:cubicBezTo>
                  <a:cubicBezTo>
                    <a:pt x="6205" y="11"/>
                    <a:pt x="6106" y="4"/>
                    <a:pt x="5935" y="4"/>
                  </a:cubicBezTo>
                  <a:cubicBezTo>
                    <a:pt x="4932" y="4"/>
                    <a:pt x="1458" y="224"/>
                    <a:pt x="1201" y="3246"/>
                  </a:cubicBezTo>
                  <a:cubicBezTo>
                    <a:pt x="901" y="6749"/>
                    <a:pt x="0" y="12053"/>
                    <a:pt x="4103" y="12053"/>
                  </a:cubicBezTo>
                  <a:cubicBezTo>
                    <a:pt x="4800" y="12053"/>
                    <a:pt x="5429" y="12061"/>
                    <a:pt x="5997" y="12061"/>
                  </a:cubicBezTo>
                  <a:cubicBezTo>
                    <a:pt x="8773" y="12061"/>
                    <a:pt x="10076" y="11854"/>
                    <a:pt x="10574" y="9417"/>
                  </a:cubicBezTo>
                  <a:cubicBezTo>
                    <a:pt x="11162" y="6513"/>
                    <a:pt x="12037" y="1"/>
                    <a:pt x="65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64"/>
            <p:cNvSpPr/>
            <p:nvPr/>
          </p:nvSpPr>
          <p:spPr>
            <a:xfrm>
              <a:off x="3591900" y="3350075"/>
              <a:ext cx="301075" cy="332300"/>
            </a:xfrm>
            <a:custGeom>
              <a:avLst/>
              <a:gdLst/>
              <a:ahLst/>
              <a:cxnLst/>
              <a:rect l="l" t="t" r="r" b="b"/>
              <a:pathLst>
                <a:path w="12043" h="13292" extrusionOk="0">
                  <a:moveTo>
                    <a:pt x="4062" y="0"/>
                  </a:moveTo>
                  <a:cubicBezTo>
                    <a:pt x="3029" y="0"/>
                    <a:pt x="1096" y="320"/>
                    <a:pt x="901" y="2680"/>
                  </a:cubicBezTo>
                  <a:cubicBezTo>
                    <a:pt x="601" y="5915"/>
                    <a:pt x="1" y="13287"/>
                    <a:pt x="4137" y="13287"/>
                  </a:cubicBezTo>
                  <a:cubicBezTo>
                    <a:pt x="4679" y="13287"/>
                    <a:pt x="5186" y="13292"/>
                    <a:pt x="5658" y="13292"/>
                  </a:cubicBezTo>
                  <a:cubicBezTo>
                    <a:pt x="8755" y="13292"/>
                    <a:pt x="10343" y="13091"/>
                    <a:pt x="10575" y="10052"/>
                  </a:cubicBezTo>
                  <a:cubicBezTo>
                    <a:pt x="10875" y="6516"/>
                    <a:pt x="12043" y="44"/>
                    <a:pt x="4704" y="44"/>
                  </a:cubicBezTo>
                  <a:cubicBezTo>
                    <a:pt x="4704" y="44"/>
                    <a:pt x="4445" y="0"/>
                    <a:pt x="40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64"/>
            <p:cNvSpPr/>
            <p:nvPr/>
          </p:nvSpPr>
          <p:spPr>
            <a:xfrm>
              <a:off x="3298350" y="3180100"/>
              <a:ext cx="256875" cy="268275"/>
            </a:xfrm>
            <a:custGeom>
              <a:avLst/>
              <a:gdLst/>
              <a:ahLst/>
              <a:cxnLst/>
              <a:rect l="l" t="t" r="r" b="b"/>
              <a:pathLst>
                <a:path w="10275" h="10731" extrusionOk="0">
                  <a:moveTo>
                    <a:pt x="7137" y="1"/>
                  </a:moveTo>
                  <a:cubicBezTo>
                    <a:pt x="5758" y="1"/>
                    <a:pt x="4971" y="372"/>
                    <a:pt x="4971" y="372"/>
                  </a:cubicBezTo>
                  <a:cubicBezTo>
                    <a:pt x="4971" y="372"/>
                    <a:pt x="568" y="1273"/>
                    <a:pt x="268" y="4775"/>
                  </a:cubicBezTo>
                  <a:cubicBezTo>
                    <a:pt x="1" y="8311"/>
                    <a:pt x="5572" y="10079"/>
                    <a:pt x="5572" y="10079"/>
                  </a:cubicBezTo>
                  <a:cubicBezTo>
                    <a:pt x="5572" y="10079"/>
                    <a:pt x="6401" y="10730"/>
                    <a:pt x="7182" y="10730"/>
                  </a:cubicBezTo>
                  <a:cubicBezTo>
                    <a:pt x="7794" y="10730"/>
                    <a:pt x="8375" y="10332"/>
                    <a:pt x="8507" y="8912"/>
                  </a:cubicBezTo>
                  <a:cubicBezTo>
                    <a:pt x="8807" y="5676"/>
                    <a:pt x="10275" y="372"/>
                    <a:pt x="8207" y="72"/>
                  </a:cubicBezTo>
                  <a:cubicBezTo>
                    <a:pt x="7819" y="21"/>
                    <a:pt x="7462" y="1"/>
                    <a:pt x="71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64"/>
            <p:cNvSpPr/>
            <p:nvPr/>
          </p:nvSpPr>
          <p:spPr>
            <a:xfrm>
              <a:off x="3872975" y="3167700"/>
              <a:ext cx="270175" cy="280250"/>
            </a:xfrm>
            <a:custGeom>
              <a:avLst/>
              <a:gdLst/>
              <a:ahLst/>
              <a:cxnLst/>
              <a:rect l="l" t="t" r="r" b="b"/>
              <a:pathLst>
                <a:path w="10807" h="11210" extrusionOk="0">
                  <a:moveTo>
                    <a:pt x="3768" y="1"/>
                  </a:moveTo>
                  <a:cubicBezTo>
                    <a:pt x="3768" y="1"/>
                    <a:pt x="1400" y="268"/>
                    <a:pt x="1100" y="2636"/>
                  </a:cubicBezTo>
                  <a:cubicBezTo>
                    <a:pt x="812" y="4910"/>
                    <a:pt x="1" y="11209"/>
                    <a:pt x="3064" y="11209"/>
                  </a:cubicBezTo>
                  <a:cubicBezTo>
                    <a:pt x="3192" y="11209"/>
                    <a:pt x="3326" y="11198"/>
                    <a:pt x="3468" y="11176"/>
                  </a:cubicBezTo>
                  <a:cubicBezTo>
                    <a:pt x="6971" y="10575"/>
                    <a:pt x="9639" y="9107"/>
                    <a:pt x="9639" y="7940"/>
                  </a:cubicBezTo>
                  <a:cubicBezTo>
                    <a:pt x="9639" y="6739"/>
                    <a:pt x="10807" y="2936"/>
                    <a:pt x="37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64"/>
            <p:cNvSpPr/>
            <p:nvPr/>
          </p:nvSpPr>
          <p:spPr>
            <a:xfrm>
              <a:off x="3659450" y="3089325"/>
              <a:ext cx="143450" cy="125950"/>
            </a:xfrm>
            <a:custGeom>
              <a:avLst/>
              <a:gdLst/>
              <a:ahLst/>
              <a:cxnLst/>
              <a:rect l="l" t="t" r="r" b="b"/>
              <a:pathLst>
                <a:path w="5738" h="5038" extrusionOk="0">
                  <a:moveTo>
                    <a:pt x="1" y="0"/>
                  </a:moveTo>
                  <a:lnTo>
                    <a:pt x="1" y="5037"/>
                  </a:lnTo>
                  <a:lnTo>
                    <a:pt x="1201" y="5037"/>
                  </a:lnTo>
                  <a:lnTo>
                    <a:pt x="1201" y="2836"/>
                  </a:lnTo>
                  <a:cubicBezTo>
                    <a:pt x="1201" y="2502"/>
                    <a:pt x="1201" y="2035"/>
                    <a:pt x="1135" y="1401"/>
                  </a:cubicBezTo>
                  <a:lnTo>
                    <a:pt x="1168" y="1401"/>
                  </a:lnTo>
                  <a:lnTo>
                    <a:pt x="2202" y="5037"/>
                  </a:lnTo>
                  <a:lnTo>
                    <a:pt x="3503" y="5037"/>
                  </a:lnTo>
                  <a:lnTo>
                    <a:pt x="4504" y="1401"/>
                  </a:lnTo>
                  <a:lnTo>
                    <a:pt x="4537" y="1401"/>
                  </a:lnTo>
                  <a:cubicBezTo>
                    <a:pt x="4504" y="1968"/>
                    <a:pt x="4504" y="2302"/>
                    <a:pt x="4504" y="2435"/>
                  </a:cubicBezTo>
                  <a:cubicBezTo>
                    <a:pt x="4504" y="2569"/>
                    <a:pt x="4504" y="2702"/>
                    <a:pt x="4504" y="2836"/>
                  </a:cubicBezTo>
                  <a:lnTo>
                    <a:pt x="4504" y="5037"/>
                  </a:lnTo>
                  <a:lnTo>
                    <a:pt x="5738" y="5037"/>
                  </a:lnTo>
                  <a:lnTo>
                    <a:pt x="5738" y="0"/>
                  </a:lnTo>
                  <a:lnTo>
                    <a:pt x="3937" y="0"/>
                  </a:lnTo>
                  <a:lnTo>
                    <a:pt x="2903" y="3570"/>
                  </a:lnTo>
                  <a:lnTo>
                    <a:pt x="2869" y="3570"/>
                  </a:lnTo>
                  <a:lnTo>
                    <a:pt x="18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64"/>
            <p:cNvSpPr/>
            <p:nvPr/>
          </p:nvSpPr>
          <p:spPr>
            <a:xfrm>
              <a:off x="3674450" y="3472925"/>
              <a:ext cx="100100" cy="130125"/>
            </a:xfrm>
            <a:custGeom>
              <a:avLst/>
              <a:gdLst/>
              <a:ahLst/>
              <a:cxnLst/>
              <a:rect l="l" t="t" r="r" b="b"/>
              <a:pathLst>
                <a:path w="4004" h="5205" extrusionOk="0">
                  <a:moveTo>
                    <a:pt x="2436" y="1"/>
                  </a:moveTo>
                  <a:cubicBezTo>
                    <a:pt x="1969" y="1"/>
                    <a:pt x="1535" y="134"/>
                    <a:pt x="1135" y="334"/>
                  </a:cubicBezTo>
                  <a:cubicBezTo>
                    <a:pt x="768" y="534"/>
                    <a:pt x="501" y="835"/>
                    <a:pt x="301" y="1235"/>
                  </a:cubicBezTo>
                  <a:cubicBezTo>
                    <a:pt x="101" y="1635"/>
                    <a:pt x="1" y="2102"/>
                    <a:pt x="1" y="2602"/>
                  </a:cubicBezTo>
                  <a:cubicBezTo>
                    <a:pt x="1" y="3436"/>
                    <a:pt x="201" y="4104"/>
                    <a:pt x="601" y="4537"/>
                  </a:cubicBezTo>
                  <a:cubicBezTo>
                    <a:pt x="1035" y="4971"/>
                    <a:pt x="1602" y="5204"/>
                    <a:pt x="2369" y="5204"/>
                  </a:cubicBezTo>
                  <a:cubicBezTo>
                    <a:pt x="2903" y="5204"/>
                    <a:pt x="3370" y="5104"/>
                    <a:pt x="3804" y="4904"/>
                  </a:cubicBezTo>
                  <a:lnTo>
                    <a:pt x="3804" y="3770"/>
                  </a:lnTo>
                  <a:cubicBezTo>
                    <a:pt x="3570" y="3837"/>
                    <a:pt x="3370" y="3937"/>
                    <a:pt x="3170" y="3970"/>
                  </a:cubicBezTo>
                  <a:cubicBezTo>
                    <a:pt x="2936" y="4037"/>
                    <a:pt x="2736" y="4070"/>
                    <a:pt x="2503" y="4070"/>
                  </a:cubicBezTo>
                  <a:cubicBezTo>
                    <a:pt x="1769" y="4070"/>
                    <a:pt x="1402" y="3603"/>
                    <a:pt x="1402" y="2636"/>
                  </a:cubicBezTo>
                  <a:cubicBezTo>
                    <a:pt x="1402" y="2169"/>
                    <a:pt x="1502" y="1802"/>
                    <a:pt x="1669" y="1535"/>
                  </a:cubicBezTo>
                  <a:cubicBezTo>
                    <a:pt x="1869" y="1268"/>
                    <a:pt x="2102" y="1135"/>
                    <a:pt x="2436" y="1135"/>
                  </a:cubicBezTo>
                  <a:cubicBezTo>
                    <a:pt x="2636" y="1135"/>
                    <a:pt x="2836" y="1168"/>
                    <a:pt x="3036" y="1201"/>
                  </a:cubicBezTo>
                  <a:cubicBezTo>
                    <a:pt x="3237" y="1268"/>
                    <a:pt x="3403" y="1335"/>
                    <a:pt x="3604" y="1435"/>
                  </a:cubicBezTo>
                  <a:lnTo>
                    <a:pt x="4004" y="368"/>
                  </a:lnTo>
                  <a:cubicBezTo>
                    <a:pt x="3503" y="134"/>
                    <a:pt x="3003" y="1"/>
                    <a:pt x="24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64"/>
            <p:cNvSpPr/>
            <p:nvPr/>
          </p:nvSpPr>
          <p:spPr>
            <a:xfrm>
              <a:off x="3393425" y="3270275"/>
              <a:ext cx="59225" cy="85100"/>
            </a:xfrm>
            <a:custGeom>
              <a:avLst/>
              <a:gdLst/>
              <a:ahLst/>
              <a:cxnLst/>
              <a:rect l="l" t="t" r="r" b="b"/>
              <a:pathLst>
                <a:path w="2369" h="3404" extrusionOk="0">
                  <a:moveTo>
                    <a:pt x="2369" y="1"/>
                  </a:moveTo>
                  <a:cubicBezTo>
                    <a:pt x="2369" y="1"/>
                    <a:pt x="1" y="868"/>
                    <a:pt x="601" y="2069"/>
                  </a:cubicBezTo>
                  <a:cubicBezTo>
                    <a:pt x="935" y="2769"/>
                    <a:pt x="1602" y="3236"/>
                    <a:pt x="2369" y="3403"/>
                  </a:cubicBezTo>
                  <a:lnTo>
                    <a:pt x="23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64"/>
            <p:cNvSpPr/>
            <p:nvPr/>
          </p:nvSpPr>
          <p:spPr>
            <a:xfrm>
              <a:off x="3978850" y="3270275"/>
              <a:ext cx="59225" cy="84250"/>
            </a:xfrm>
            <a:custGeom>
              <a:avLst/>
              <a:gdLst/>
              <a:ahLst/>
              <a:cxnLst/>
              <a:rect l="l" t="t" r="r" b="b"/>
              <a:pathLst>
                <a:path w="2369" h="3370" extrusionOk="0">
                  <a:moveTo>
                    <a:pt x="0" y="1"/>
                  </a:moveTo>
                  <a:lnTo>
                    <a:pt x="0" y="3370"/>
                  </a:lnTo>
                  <a:cubicBezTo>
                    <a:pt x="768" y="3236"/>
                    <a:pt x="1435" y="2736"/>
                    <a:pt x="1768" y="2069"/>
                  </a:cubicBezTo>
                  <a:cubicBezTo>
                    <a:pt x="2369" y="868"/>
                    <a:pt x="0" y="1"/>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64"/>
            <p:cNvSpPr/>
            <p:nvPr/>
          </p:nvSpPr>
          <p:spPr>
            <a:xfrm>
              <a:off x="2958950" y="1624875"/>
              <a:ext cx="1558650" cy="2354275"/>
            </a:xfrm>
            <a:custGeom>
              <a:avLst/>
              <a:gdLst/>
              <a:ahLst/>
              <a:cxnLst/>
              <a:rect l="l" t="t" r="r" b="b"/>
              <a:pathLst>
                <a:path w="62346" h="94171" extrusionOk="0">
                  <a:moveTo>
                    <a:pt x="27694" y="1"/>
                  </a:moveTo>
                  <a:cubicBezTo>
                    <a:pt x="22091" y="1"/>
                    <a:pt x="9981" y="1021"/>
                    <a:pt x="6205" y="9510"/>
                  </a:cubicBezTo>
                  <a:cubicBezTo>
                    <a:pt x="6205" y="9510"/>
                    <a:pt x="1" y="16548"/>
                    <a:pt x="5304" y="38597"/>
                  </a:cubicBezTo>
                  <a:cubicBezTo>
                    <a:pt x="10608" y="60646"/>
                    <a:pt x="8840" y="64182"/>
                    <a:pt x="8840" y="67718"/>
                  </a:cubicBezTo>
                  <a:cubicBezTo>
                    <a:pt x="8840" y="71221"/>
                    <a:pt x="7973" y="81828"/>
                    <a:pt x="11776" y="84163"/>
                  </a:cubicBezTo>
                  <a:cubicBezTo>
                    <a:pt x="15612" y="86532"/>
                    <a:pt x="20015" y="87699"/>
                    <a:pt x="21182" y="90034"/>
                  </a:cubicBezTo>
                  <a:cubicBezTo>
                    <a:pt x="22350" y="92403"/>
                    <a:pt x="25018" y="94170"/>
                    <a:pt x="28821" y="94170"/>
                  </a:cubicBezTo>
                  <a:cubicBezTo>
                    <a:pt x="32657" y="94170"/>
                    <a:pt x="35893" y="93870"/>
                    <a:pt x="37060" y="92403"/>
                  </a:cubicBezTo>
                  <a:cubicBezTo>
                    <a:pt x="38228" y="90935"/>
                    <a:pt x="39696" y="88266"/>
                    <a:pt x="42631" y="87699"/>
                  </a:cubicBezTo>
                  <a:cubicBezTo>
                    <a:pt x="45566" y="87099"/>
                    <a:pt x="50103" y="83630"/>
                    <a:pt x="50703" y="79193"/>
                  </a:cubicBezTo>
                  <a:cubicBezTo>
                    <a:pt x="51270" y="74790"/>
                    <a:pt x="51270" y="53908"/>
                    <a:pt x="54206" y="45969"/>
                  </a:cubicBezTo>
                  <a:cubicBezTo>
                    <a:pt x="57141" y="38030"/>
                    <a:pt x="62345" y="19183"/>
                    <a:pt x="56174" y="8609"/>
                  </a:cubicBezTo>
                  <a:cubicBezTo>
                    <a:pt x="54072" y="5040"/>
                    <a:pt x="50637" y="2938"/>
                    <a:pt x="46967" y="1704"/>
                  </a:cubicBezTo>
                  <a:cubicBezTo>
                    <a:pt x="42694" y="300"/>
                    <a:pt x="38069" y="57"/>
                    <a:pt x="34810" y="57"/>
                  </a:cubicBezTo>
                  <a:cubicBezTo>
                    <a:pt x="33086" y="57"/>
                    <a:pt x="31745" y="125"/>
                    <a:pt x="31041" y="125"/>
                  </a:cubicBezTo>
                  <a:cubicBezTo>
                    <a:pt x="30832" y="125"/>
                    <a:pt x="30679" y="119"/>
                    <a:pt x="30589" y="103"/>
                  </a:cubicBezTo>
                  <a:cubicBezTo>
                    <a:pt x="30589" y="103"/>
                    <a:pt x="29467" y="1"/>
                    <a:pt x="276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64"/>
            <p:cNvSpPr/>
            <p:nvPr/>
          </p:nvSpPr>
          <p:spPr>
            <a:xfrm>
              <a:off x="3194125" y="1804450"/>
              <a:ext cx="1032250" cy="1021400"/>
            </a:xfrm>
            <a:custGeom>
              <a:avLst/>
              <a:gdLst/>
              <a:ahLst/>
              <a:cxnLst/>
              <a:rect l="l" t="t" r="r" b="b"/>
              <a:pathLst>
                <a:path w="41290" h="40856" extrusionOk="0">
                  <a:moveTo>
                    <a:pt x="11588" y="1"/>
                  </a:moveTo>
                  <a:cubicBezTo>
                    <a:pt x="6404" y="1"/>
                    <a:pt x="987" y="1539"/>
                    <a:pt x="601" y="9665"/>
                  </a:cubicBezTo>
                  <a:cubicBezTo>
                    <a:pt x="0" y="22308"/>
                    <a:pt x="2369" y="35250"/>
                    <a:pt x="2369" y="35250"/>
                  </a:cubicBezTo>
                  <a:cubicBezTo>
                    <a:pt x="2369" y="35250"/>
                    <a:pt x="901" y="40821"/>
                    <a:pt x="17946" y="40821"/>
                  </a:cubicBezTo>
                  <a:cubicBezTo>
                    <a:pt x="22010" y="40821"/>
                    <a:pt x="25139" y="40855"/>
                    <a:pt x="27568" y="40855"/>
                  </a:cubicBezTo>
                  <a:cubicBezTo>
                    <a:pt x="35327" y="40855"/>
                    <a:pt x="35942" y="40507"/>
                    <a:pt x="37060" y="37585"/>
                  </a:cubicBezTo>
                  <a:cubicBezTo>
                    <a:pt x="38528" y="33783"/>
                    <a:pt x="40462" y="20273"/>
                    <a:pt x="40896" y="10833"/>
                  </a:cubicBezTo>
                  <a:cubicBezTo>
                    <a:pt x="41289" y="1675"/>
                    <a:pt x="31695" y="325"/>
                    <a:pt x="25060" y="325"/>
                  </a:cubicBezTo>
                  <a:cubicBezTo>
                    <a:pt x="22286" y="325"/>
                    <a:pt x="20029" y="561"/>
                    <a:pt x="19237" y="561"/>
                  </a:cubicBezTo>
                  <a:cubicBezTo>
                    <a:pt x="19191" y="561"/>
                    <a:pt x="19150" y="561"/>
                    <a:pt x="19114" y="559"/>
                  </a:cubicBezTo>
                  <a:cubicBezTo>
                    <a:pt x="17279" y="476"/>
                    <a:pt x="14470" y="1"/>
                    <a:pt x="115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64"/>
            <p:cNvSpPr/>
            <p:nvPr/>
          </p:nvSpPr>
          <p:spPr>
            <a:xfrm>
              <a:off x="3270000" y="1879125"/>
              <a:ext cx="881000" cy="872325"/>
            </a:xfrm>
            <a:custGeom>
              <a:avLst/>
              <a:gdLst/>
              <a:ahLst/>
              <a:cxnLst/>
              <a:rect l="l" t="t" r="r" b="b"/>
              <a:pathLst>
                <a:path w="35240" h="34893" extrusionOk="0">
                  <a:moveTo>
                    <a:pt x="9892" y="1"/>
                  </a:moveTo>
                  <a:cubicBezTo>
                    <a:pt x="5457" y="1"/>
                    <a:pt x="823" y="1311"/>
                    <a:pt x="501" y="8246"/>
                  </a:cubicBezTo>
                  <a:cubicBezTo>
                    <a:pt x="1" y="19054"/>
                    <a:pt x="2002" y="30095"/>
                    <a:pt x="2002" y="30095"/>
                  </a:cubicBezTo>
                  <a:cubicBezTo>
                    <a:pt x="2002" y="30095"/>
                    <a:pt x="768" y="34865"/>
                    <a:pt x="15312" y="34865"/>
                  </a:cubicBezTo>
                  <a:cubicBezTo>
                    <a:pt x="18720" y="34865"/>
                    <a:pt x="21359" y="34893"/>
                    <a:pt x="23418" y="34893"/>
                  </a:cubicBezTo>
                  <a:cubicBezTo>
                    <a:pt x="30144" y="34893"/>
                    <a:pt x="30678" y="34599"/>
                    <a:pt x="31623" y="32097"/>
                  </a:cubicBezTo>
                  <a:cubicBezTo>
                    <a:pt x="32891" y="28828"/>
                    <a:pt x="34559" y="17319"/>
                    <a:pt x="34892" y="9247"/>
                  </a:cubicBezTo>
                  <a:cubicBezTo>
                    <a:pt x="35239" y="1429"/>
                    <a:pt x="27055" y="267"/>
                    <a:pt x="21391" y="267"/>
                  </a:cubicBezTo>
                  <a:cubicBezTo>
                    <a:pt x="18994" y="267"/>
                    <a:pt x="17049" y="475"/>
                    <a:pt x="16393" y="475"/>
                  </a:cubicBezTo>
                  <a:cubicBezTo>
                    <a:pt x="16364" y="475"/>
                    <a:pt x="16337" y="475"/>
                    <a:pt x="16312" y="474"/>
                  </a:cubicBezTo>
                  <a:cubicBezTo>
                    <a:pt x="14743" y="403"/>
                    <a:pt x="12348" y="1"/>
                    <a:pt x="98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64"/>
            <p:cNvSpPr/>
            <p:nvPr/>
          </p:nvSpPr>
          <p:spPr>
            <a:xfrm>
              <a:off x="3320050" y="2110275"/>
              <a:ext cx="822275" cy="521250"/>
            </a:xfrm>
            <a:custGeom>
              <a:avLst/>
              <a:gdLst/>
              <a:ahLst/>
              <a:cxnLst/>
              <a:rect l="l" t="t" r="r" b="b"/>
              <a:pathLst>
                <a:path w="32891" h="20850" extrusionOk="0">
                  <a:moveTo>
                    <a:pt x="32890" y="1"/>
                  </a:moveTo>
                  <a:lnTo>
                    <a:pt x="0" y="2084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64"/>
            <p:cNvSpPr/>
            <p:nvPr/>
          </p:nvSpPr>
          <p:spPr>
            <a:xfrm>
              <a:off x="3270000" y="1878925"/>
              <a:ext cx="881000" cy="752600"/>
            </a:xfrm>
            <a:custGeom>
              <a:avLst/>
              <a:gdLst/>
              <a:ahLst/>
              <a:cxnLst/>
              <a:rect l="l" t="t" r="r" b="b"/>
              <a:pathLst>
                <a:path w="35240" h="30104" extrusionOk="0">
                  <a:moveTo>
                    <a:pt x="9856" y="1"/>
                  </a:moveTo>
                  <a:cubicBezTo>
                    <a:pt x="5432" y="1"/>
                    <a:pt x="822" y="1317"/>
                    <a:pt x="501" y="8254"/>
                  </a:cubicBezTo>
                  <a:cubicBezTo>
                    <a:pt x="1" y="19062"/>
                    <a:pt x="2002" y="30103"/>
                    <a:pt x="2002" y="30103"/>
                  </a:cubicBezTo>
                  <a:lnTo>
                    <a:pt x="34892" y="9255"/>
                  </a:lnTo>
                  <a:cubicBezTo>
                    <a:pt x="35239" y="1437"/>
                    <a:pt x="27055" y="275"/>
                    <a:pt x="21391" y="275"/>
                  </a:cubicBezTo>
                  <a:cubicBezTo>
                    <a:pt x="18994" y="275"/>
                    <a:pt x="17049" y="483"/>
                    <a:pt x="16393" y="483"/>
                  </a:cubicBezTo>
                  <a:cubicBezTo>
                    <a:pt x="16364" y="483"/>
                    <a:pt x="16337" y="483"/>
                    <a:pt x="16312" y="482"/>
                  </a:cubicBezTo>
                  <a:cubicBezTo>
                    <a:pt x="14736" y="410"/>
                    <a:pt x="12325" y="1"/>
                    <a:pt x="98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64"/>
            <p:cNvSpPr/>
            <p:nvPr/>
          </p:nvSpPr>
          <p:spPr>
            <a:xfrm>
              <a:off x="3402509" y="1992992"/>
              <a:ext cx="70943" cy="113638"/>
            </a:xfrm>
            <a:custGeom>
              <a:avLst/>
              <a:gdLst/>
              <a:ahLst/>
              <a:cxnLst/>
              <a:rect l="l" t="t" r="r" b="b"/>
              <a:pathLst>
                <a:path w="3270" h="5238" extrusionOk="0">
                  <a:moveTo>
                    <a:pt x="1501" y="1"/>
                  </a:moveTo>
                  <a:cubicBezTo>
                    <a:pt x="1301" y="1"/>
                    <a:pt x="1068" y="1"/>
                    <a:pt x="834" y="67"/>
                  </a:cubicBezTo>
                  <a:cubicBezTo>
                    <a:pt x="601" y="134"/>
                    <a:pt x="334" y="201"/>
                    <a:pt x="67" y="334"/>
                  </a:cubicBezTo>
                  <a:lnTo>
                    <a:pt x="67" y="1035"/>
                  </a:lnTo>
                  <a:cubicBezTo>
                    <a:pt x="334" y="868"/>
                    <a:pt x="601" y="768"/>
                    <a:pt x="834" y="668"/>
                  </a:cubicBezTo>
                  <a:cubicBezTo>
                    <a:pt x="1068" y="601"/>
                    <a:pt x="1301" y="568"/>
                    <a:pt x="1535" y="568"/>
                  </a:cubicBezTo>
                  <a:cubicBezTo>
                    <a:pt x="1835" y="568"/>
                    <a:pt x="2068" y="668"/>
                    <a:pt x="2269" y="834"/>
                  </a:cubicBezTo>
                  <a:cubicBezTo>
                    <a:pt x="2469" y="1001"/>
                    <a:pt x="2569" y="1235"/>
                    <a:pt x="2569" y="1502"/>
                  </a:cubicBezTo>
                  <a:cubicBezTo>
                    <a:pt x="2569" y="1668"/>
                    <a:pt x="2502" y="1835"/>
                    <a:pt x="2435" y="2002"/>
                  </a:cubicBezTo>
                  <a:cubicBezTo>
                    <a:pt x="2335" y="2169"/>
                    <a:pt x="2168" y="2402"/>
                    <a:pt x="1968" y="2636"/>
                  </a:cubicBezTo>
                  <a:cubicBezTo>
                    <a:pt x="1835" y="2769"/>
                    <a:pt x="1568" y="3069"/>
                    <a:pt x="1101" y="3536"/>
                  </a:cubicBezTo>
                  <a:cubicBezTo>
                    <a:pt x="634" y="4003"/>
                    <a:pt x="267" y="4370"/>
                    <a:pt x="0" y="4637"/>
                  </a:cubicBezTo>
                  <a:lnTo>
                    <a:pt x="0" y="5238"/>
                  </a:lnTo>
                  <a:lnTo>
                    <a:pt x="3269" y="5238"/>
                  </a:lnTo>
                  <a:lnTo>
                    <a:pt x="3269" y="4637"/>
                  </a:lnTo>
                  <a:lnTo>
                    <a:pt x="868" y="4637"/>
                  </a:lnTo>
                  <a:cubicBezTo>
                    <a:pt x="1401" y="4070"/>
                    <a:pt x="1835" y="3603"/>
                    <a:pt x="2168" y="3303"/>
                  </a:cubicBezTo>
                  <a:cubicBezTo>
                    <a:pt x="2469" y="2969"/>
                    <a:pt x="2635" y="2803"/>
                    <a:pt x="2702" y="2736"/>
                  </a:cubicBezTo>
                  <a:cubicBezTo>
                    <a:pt x="2902" y="2469"/>
                    <a:pt x="3069" y="2235"/>
                    <a:pt x="3136" y="2069"/>
                  </a:cubicBezTo>
                  <a:cubicBezTo>
                    <a:pt x="3203" y="1869"/>
                    <a:pt x="3269" y="1668"/>
                    <a:pt x="3269" y="1468"/>
                  </a:cubicBezTo>
                  <a:cubicBezTo>
                    <a:pt x="3269" y="1001"/>
                    <a:pt x="3102" y="634"/>
                    <a:pt x="2769" y="401"/>
                  </a:cubicBezTo>
                  <a:cubicBezTo>
                    <a:pt x="2469" y="134"/>
                    <a:pt x="2035" y="1"/>
                    <a:pt x="15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64"/>
            <p:cNvSpPr/>
            <p:nvPr/>
          </p:nvSpPr>
          <p:spPr>
            <a:xfrm>
              <a:off x="3496579" y="1994445"/>
              <a:ext cx="81074" cy="112185"/>
            </a:xfrm>
            <a:custGeom>
              <a:avLst/>
              <a:gdLst/>
              <a:ahLst/>
              <a:cxnLst/>
              <a:rect l="l" t="t" r="r" b="b"/>
              <a:pathLst>
                <a:path w="3737" h="5171" extrusionOk="0">
                  <a:moveTo>
                    <a:pt x="2302" y="601"/>
                  </a:moveTo>
                  <a:lnTo>
                    <a:pt x="2302" y="3369"/>
                  </a:lnTo>
                  <a:lnTo>
                    <a:pt x="568" y="3369"/>
                  </a:lnTo>
                  <a:lnTo>
                    <a:pt x="2302" y="601"/>
                  </a:lnTo>
                  <a:close/>
                  <a:moveTo>
                    <a:pt x="2136" y="0"/>
                  </a:moveTo>
                  <a:lnTo>
                    <a:pt x="1" y="3269"/>
                  </a:lnTo>
                  <a:lnTo>
                    <a:pt x="1" y="3936"/>
                  </a:lnTo>
                  <a:lnTo>
                    <a:pt x="2302" y="3936"/>
                  </a:lnTo>
                  <a:lnTo>
                    <a:pt x="2302" y="5171"/>
                  </a:lnTo>
                  <a:lnTo>
                    <a:pt x="3003" y="5171"/>
                  </a:lnTo>
                  <a:lnTo>
                    <a:pt x="3003" y="3936"/>
                  </a:lnTo>
                  <a:lnTo>
                    <a:pt x="3737" y="3936"/>
                  </a:lnTo>
                  <a:lnTo>
                    <a:pt x="3737" y="3369"/>
                  </a:lnTo>
                  <a:lnTo>
                    <a:pt x="3003" y="3369"/>
                  </a:lnTo>
                  <a:lnTo>
                    <a:pt x="30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64"/>
            <p:cNvSpPr/>
            <p:nvPr/>
          </p:nvSpPr>
          <p:spPr>
            <a:xfrm>
              <a:off x="3714419" y="1994445"/>
              <a:ext cx="66604" cy="112185"/>
            </a:xfrm>
            <a:custGeom>
              <a:avLst/>
              <a:gdLst/>
              <a:ahLst/>
              <a:cxnLst/>
              <a:rect l="l" t="t" r="r" b="b"/>
              <a:pathLst>
                <a:path w="3070" h="5171" extrusionOk="0">
                  <a:moveTo>
                    <a:pt x="1234" y="0"/>
                  </a:moveTo>
                  <a:lnTo>
                    <a:pt x="0" y="267"/>
                  </a:lnTo>
                  <a:lnTo>
                    <a:pt x="0" y="901"/>
                  </a:lnTo>
                  <a:lnTo>
                    <a:pt x="1234" y="634"/>
                  </a:lnTo>
                  <a:lnTo>
                    <a:pt x="1234" y="4570"/>
                  </a:lnTo>
                  <a:lnTo>
                    <a:pt x="100" y="4570"/>
                  </a:lnTo>
                  <a:lnTo>
                    <a:pt x="100" y="5171"/>
                  </a:lnTo>
                  <a:lnTo>
                    <a:pt x="3069" y="5171"/>
                  </a:lnTo>
                  <a:lnTo>
                    <a:pt x="3069" y="4570"/>
                  </a:lnTo>
                  <a:lnTo>
                    <a:pt x="1935" y="4570"/>
                  </a:lnTo>
                  <a:lnTo>
                    <a:pt x="19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64"/>
            <p:cNvSpPr/>
            <p:nvPr/>
          </p:nvSpPr>
          <p:spPr>
            <a:xfrm>
              <a:off x="3807035" y="1992992"/>
              <a:ext cx="73112" cy="115092"/>
            </a:xfrm>
            <a:custGeom>
              <a:avLst/>
              <a:gdLst/>
              <a:ahLst/>
              <a:cxnLst/>
              <a:rect l="l" t="t" r="r" b="b"/>
              <a:pathLst>
                <a:path w="3370" h="5305" extrusionOk="0">
                  <a:moveTo>
                    <a:pt x="1535" y="1"/>
                  </a:moveTo>
                  <a:cubicBezTo>
                    <a:pt x="1335" y="1"/>
                    <a:pt x="1102" y="1"/>
                    <a:pt x="902" y="34"/>
                  </a:cubicBezTo>
                  <a:cubicBezTo>
                    <a:pt x="668" y="67"/>
                    <a:pt x="401" y="134"/>
                    <a:pt x="134" y="201"/>
                  </a:cubicBezTo>
                  <a:lnTo>
                    <a:pt x="134" y="834"/>
                  </a:lnTo>
                  <a:cubicBezTo>
                    <a:pt x="401" y="734"/>
                    <a:pt x="635" y="668"/>
                    <a:pt x="868" y="634"/>
                  </a:cubicBezTo>
                  <a:cubicBezTo>
                    <a:pt x="1068" y="601"/>
                    <a:pt x="1302" y="568"/>
                    <a:pt x="1469" y="568"/>
                  </a:cubicBezTo>
                  <a:cubicBezTo>
                    <a:pt x="1836" y="568"/>
                    <a:pt x="2102" y="634"/>
                    <a:pt x="2269" y="768"/>
                  </a:cubicBezTo>
                  <a:cubicBezTo>
                    <a:pt x="2469" y="935"/>
                    <a:pt x="2569" y="1135"/>
                    <a:pt x="2569" y="1402"/>
                  </a:cubicBezTo>
                  <a:cubicBezTo>
                    <a:pt x="2569" y="1635"/>
                    <a:pt x="2469" y="1835"/>
                    <a:pt x="2303" y="1969"/>
                  </a:cubicBezTo>
                  <a:cubicBezTo>
                    <a:pt x="2102" y="2102"/>
                    <a:pt x="1836" y="2202"/>
                    <a:pt x="1502" y="2202"/>
                  </a:cubicBezTo>
                  <a:lnTo>
                    <a:pt x="868" y="2202"/>
                  </a:lnTo>
                  <a:lnTo>
                    <a:pt x="868" y="2769"/>
                  </a:lnTo>
                  <a:lnTo>
                    <a:pt x="1469" y="2769"/>
                  </a:lnTo>
                  <a:cubicBezTo>
                    <a:pt x="1869" y="2769"/>
                    <a:pt x="2136" y="2836"/>
                    <a:pt x="2369" y="3003"/>
                  </a:cubicBezTo>
                  <a:cubicBezTo>
                    <a:pt x="2569" y="3203"/>
                    <a:pt x="2669" y="3436"/>
                    <a:pt x="2669" y="3737"/>
                  </a:cubicBezTo>
                  <a:cubicBezTo>
                    <a:pt x="2669" y="4070"/>
                    <a:pt x="2569" y="4304"/>
                    <a:pt x="2336" y="4470"/>
                  </a:cubicBezTo>
                  <a:cubicBezTo>
                    <a:pt x="2102" y="4637"/>
                    <a:pt x="1769" y="4737"/>
                    <a:pt x="1335" y="4737"/>
                  </a:cubicBezTo>
                  <a:cubicBezTo>
                    <a:pt x="1102" y="4737"/>
                    <a:pt x="868" y="4704"/>
                    <a:pt x="635" y="4637"/>
                  </a:cubicBezTo>
                  <a:cubicBezTo>
                    <a:pt x="401" y="4604"/>
                    <a:pt x="168" y="4504"/>
                    <a:pt x="1" y="4404"/>
                  </a:cubicBezTo>
                  <a:lnTo>
                    <a:pt x="1" y="5071"/>
                  </a:lnTo>
                  <a:cubicBezTo>
                    <a:pt x="234" y="5138"/>
                    <a:pt x="468" y="5204"/>
                    <a:pt x="701" y="5271"/>
                  </a:cubicBezTo>
                  <a:cubicBezTo>
                    <a:pt x="935" y="5304"/>
                    <a:pt x="1135" y="5304"/>
                    <a:pt x="1369" y="5304"/>
                  </a:cubicBezTo>
                  <a:cubicBezTo>
                    <a:pt x="2002" y="5304"/>
                    <a:pt x="2503" y="5171"/>
                    <a:pt x="2836" y="4904"/>
                  </a:cubicBezTo>
                  <a:cubicBezTo>
                    <a:pt x="3203" y="4637"/>
                    <a:pt x="3370" y="4237"/>
                    <a:pt x="3370" y="3737"/>
                  </a:cubicBezTo>
                  <a:cubicBezTo>
                    <a:pt x="3370" y="3403"/>
                    <a:pt x="3270" y="3103"/>
                    <a:pt x="3103" y="2903"/>
                  </a:cubicBezTo>
                  <a:cubicBezTo>
                    <a:pt x="2903" y="2669"/>
                    <a:pt x="2636" y="2536"/>
                    <a:pt x="2303" y="2436"/>
                  </a:cubicBezTo>
                  <a:cubicBezTo>
                    <a:pt x="2603" y="2369"/>
                    <a:pt x="2836" y="2235"/>
                    <a:pt x="3003" y="2035"/>
                  </a:cubicBezTo>
                  <a:cubicBezTo>
                    <a:pt x="3170" y="1835"/>
                    <a:pt x="3270" y="1602"/>
                    <a:pt x="3270" y="1301"/>
                  </a:cubicBezTo>
                  <a:cubicBezTo>
                    <a:pt x="3270" y="901"/>
                    <a:pt x="3103" y="601"/>
                    <a:pt x="2803" y="334"/>
                  </a:cubicBezTo>
                  <a:cubicBezTo>
                    <a:pt x="2503" y="101"/>
                    <a:pt x="2069" y="1"/>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64"/>
            <p:cNvSpPr/>
            <p:nvPr/>
          </p:nvSpPr>
          <p:spPr>
            <a:xfrm>
              <a:off x="3909089" y="2087060"/>
              <a:ext cx="15946" cy="19569"/>
            </a:xfrm>
            <a:custGeom>
              <a:avLst/>
              <a:gdLst/>
              <a:ahLst/>
              <a:cxnLst/>
              <a:rect l="l" t="t" r="r" b="b"/>
              <a:pathLst>
                <a:path w="735" h="902" extrusionOk="0">
                  <a:moveTo>
                    <a:pt x="0" y="1"/>
                  </a:moveTo>
                  <a:lnTo>
                    <a:pt x="0" y="902"/>
                  </a:lnTo>
                  <a:lnTo>
                    <a:pt x="734" y="902"/>
                  </a:lnTo>
                  <a:lnTo>
                    <a:pt x="7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64"/>
            <p:cNvSpPr/>
            <p:nvPr/>
          </p:nvSpPr>
          <p:spPr>
            <a:xfrm>
              <a:off x="3951047" y="1992992"/>
              <a:ext cx="77473" cy="115092"/>
            </a:xfrm>
            <a:custGeom>
              <a:avLst/>
              <a:gdLst/>
              <a:ahLst/>
              <a:cxnLst/>
              <a:rect l="l" t="t" r="r" b="b"/>
              <a:pathLst>
                <a:path w="3571" h="5305" extrusionOk="0">
                  <a:moveTo>
                    <a:pt x="1802" y="534"/>
                  </a:moveTo>
                  <a:cubicBezTo>
                    <a:pt x="2136" y="534"/>
                    <a:pt x="2403" y="701"/>
                    <a:pt x="2603" y="1068"/>
                  </a:cubicBezTo>
                  <a:cubicBezTo>
                    <a:pt x="2770" y="1402"/>
                    <a:pt x="2870" y="1935"/>
                    <a:pt x="2870" y="2669"/>
                  </a:cubicBezTo>
                  <a:cubicBezTo>
                    <a:pt x="2870" y="3370"/>
                    <a:pt x="2770" y="3903"/>
                    <a:pt x="2603" y="4237"/>
                  </a:cubicBezTo>
                  <a:cubicBezTo>
                    <a:pt x="2403" y="4604"/>
                    <a:pt x="2136" y="4771"/>
                    <a:pt x="1802" y="4771"/>
                  </a:cubicBezTo>
                  <a:cubicBezTo>
                    <a:pt x="1435" y="4771"/>
                    <a:pt x="1168" y="4604"/>
                    <a:pt x="968" y="4237"/>
                  </a:cubicBezTo>
                  <a:cubicBezTo>
                    <a:pt x="802" y="3903"/>
                    <a:pt x="701" y="3370"/>
                    <a:pt x="701" y="2669"/>
                  </a:cubicBezTo>
                  <a:cubicBezTo>
                    <a:pt x="701" y="1935"/>
                    <a:pt x="802" y="1402"/>
                    <a:pt x="968" y="1068"/>
                  </a:cubicBezTo>
                  <a:cubicBezTo>
                    <a:pt x="1168" y="701"/>
                    <a:pt x="1435" y="534"/>
                    <a:pt x="1802" y="534"/>
                  </a:cubicBezTo>
                  <a:close/>
                  <a:moveTo>
                    <a:pt x="1802" y="1"/>
                  </a:moveTo>
                  <a:cubicBezTo>
                    <a:pt x="1202" y="1"/>
                    <a:pt x="768" y="201"/>
                    <a:pt x="468" y="668"/>
                  </a:cubicBezTo>
                  <a:cubicBezTo>
                    <a:pt x="168" y="1135"/>
                    <a:pt x="1" y="1802"/>
                    <a:pt x="1" y="2669"/>
                  </a:cubicBezTo>
                  <a:cubicBezTo>
                    <a:pt x="1" y="3536"/>
                    <a:pt x="168" y="4170"/>
                    <a:pt x="468" y="4637"/>
                  </a:cubicBezTo>
                  <a:cubicBezTo>
                    <a:pt x="768" y="5104"/>
                    <a:pt x="1202" y="5304"/>
                    <a:pt x="1802" y="5304"/>
                  </a:cubicBezTo>
                  <a:cubicBezTo>
                    <a:pt x="2369" y="5304"/>
                    <a:pt x="2803" y="5104"/>
                    <a:pt x="3103" y="4637"/>
                  </a:cubicBezTo>
                  <a:cubicBezTo>
                    <a:pt x="3403" y="4170"/>
                    <a:pt x="3570" y="3536"/>
                    <a:pt x="3570" y="2669"/>
                  </a:cubicBezTo>
                  <a:cubicBezTo>
                    <a:pt x="3570" y="1802"/>
                    <a:pt x="3403" y="1135"/>
                    <a:pt x="3103" y="668"/>
                  </a:cubicBezTo>
                  <a:cubicBezTo>
                    <a:pt x="2803" y="201"/>
                    <a:pt x="2369" y="1"/>
                    <a:pt x="18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64"/>
            <p:cNvSpPr/>
            <p:nvPr/>
          </p:nvSpPr>
          <p:spPr>
            <a:xfrm>
              <a:off x="3425699" y="2314600"/>
              <a:ext cx="216025" cy="326925"/>
            </a:xfrm>
            <a:custGeom>
              <a:avLst/>
              <a:gdLst/>
              <a:ahLst/>
              <a:cxnLst/>
              <a:rect l="l" t="t" r="r" b="b"/>
              <a:pathLst>
                <a:path w="8641" h="13077" extrusionOk="0">
                  <a:moveTo>
                    <a:pt x="4337" y="1368"/>
                  </a:moveTo>
                  <a:cubicBezTo>
                    <a:pt x="5071" y="1368"/>
                    <a:pt x="5638" y="1535"/>
                    <a:pt x="6038" y="1902"/>
                  </a:cubicBezTo>
                  <a:cubicBezTo>
                    <a:pt x="6472" y="2269"/>
                    <a:pt x="6672" y="2802"/>
                    <a:pt x="6672" y="3436"/>
                  </a:cubicBezTo>
                  <a:cubicBezTo>
                    <a:pt x="6672" y="4103"/>
                    <a:pt x="6472" y="4604"/>
                    <a:pt x="6038" y="4971"/>
                  </a:cubicBezTo>
                  <a:cubicBezTo>
                    <a:pt x="5638" y="5338"/>
                    <a:pt x="5071" y="5504"/>
                    <a:pt x="4337" y="5504"/>
                  </a:cubicBezTo>
                  <a:cubicBezTo>
                    <a:pt x="3603" y="5504"/>
                    <a:pt x="3003" y="5338"/>
                    <a:pt x="2602" y="4971"/>
                  </a:cubicBezTo>
                  <a:cubicBezTo>
                    <a:pt x="2202" y="4604"/>
                    <a:pt x="2002" y="4103"/>
                    <a:pt x="2002" y="3436"/>
                  </a:cubicBezTo>
                  <a:cubicBezTo>
                    <a:pt x="2002" y="2802"/>
                    <a:pt x="2202" y="2269"/>
                    <a:pt x="2602" y="1902"/>
                  </a:cubicBezTo>
                  <a:cubicBezTo>
                    <a:pt x="3003" y="1535"/>
                    <a:pt x="3603" y="1368"/>
                    <a:pt x="4337" y="1368"/>
                  </a:cubicBezTo>
                  <a:close/>
                  <a:moveTo>
                    <a:pt x="4337" y="6872"/>
                  </a:moveTo>
                  <a:cubicBezTo>
                    <a:pt x="5138" y="6872"/>
                    <a:pt x="5771" y="7072"/>
                    <a:pt x="6238" y="7506"/>
                  </a:cubicBezTo>
                  <a:cubicBezTo>
                    <a:pt x="6705" y="7939"/>
                    <a:pt x="6939" y="8540"/>
                    <a:pt x="6939" y="9307"/>
                  </a:cubicBezTo>
                  <a:cubicBezTo>
                    <a:pt x="6939" y="10041"/>
                    <a:pt x="6705" y="10641"/>
                    <a:pt x="6238" y="11075"/>
                  </a:cubicBezTo>
                  <a:cubicBezTo>
                    <a:pt x="5771" y="11509"/>
                    <a:pt x="5138" y="11742"/>
                    <a:pt x="4337" y="11742"/>
                  </a:cubicBezTo>
                  <a:cubicBezTo>
                    <a:pt x="3503" y="11742"/>
                    <a:pt x="2869" y="11509"/>
                    <a:pt x="2402" y="11075"/>
                  </a:cubicBezTo>
                  <a:cubicBezTo>
                    <a:pt x="1935" y="10641"/>
                    <a:pt x="1735" y="10074"/>
                    <a:pt x="1735" y="9307"/>
                  </a:cubicBezTo>
                  <a:cubicBezTo>
                    <a:pt x="1735" y="8540"/>
                    <a:pt x="1935" y="7939"/>
                    <a:pt x="2402" y="7506"/>
                  </a:cubicBezTo>
                  <a:cubicBezTo>
                    <a:pt x="2869" y="7072"/>
                    <a:pt x="3503" y="6872"/>
                    <a:pt x="4337" y="6872"/>
                  </a:cubicBezTo>
                  <a:close/>
                  <a:moveTo>
                    <a:pt x="4337" y="0"/>
                  </a:moveTo>
                  <a:cubicBezTo>
                    <a:pt x="3069" y="0"/>
                    <a:pt x="2102" y="301"/>
                    <a:pt x="1368" y="901"/>
                  </a:cubicBezTo>
                  <a:cubicBezTo>
                    <a:pt x="668" y="1468"/>
                    <a:pt x="301" y="2269"/>
                    <a:pt x="301" y="3269"/>
                  </a:cubicBezTo>
                  <a:cubicBezTo>
                    <a:pt x="301" y="4003"/>
                    <a:pt x="501" y="4604"/>
                    <a:pt x="901" y="5104"/>
                  </a:cubicBezTo>
                  <a:cubicBezTo>
                    <a:pt x="1335" y="5604"/>
                    <a:pt x="1902" y="5938"/>
                    <a:pt x="2636" y="6138"/>
                  </a:cubicBezTo>
                  <a:cubicBezTo>
                    <a:pt x="1802" y="6338"/>
                    <a:pt x="1168" y="6705"/>
                    <a:pt x="701" y="7272"/>
                  </a:cubicBezTo>
                  <a:cubicBezTo>
                    <a:pt x="234" y="7806"/>
                    <a:pt x="1" y="8507"/>
                    <a:pt x="1" y="9307"/>
                  </a:cubicBezTo>
                  <a:cubicBezTo>
                    <a:pt x="1" y="10508"/>
                    <a:pt x="367" y="11442"/>
                    <a:pt x="1135" y="12109"/>
                  </a:cubicBezTo>
                  <a:cubicBezTo>
                    <a:pt x="1869" y="12776"/>
                    <a:pt x="2936" y="13076"/>
                    <a:pt x="4337" y="13076"/>
                  </a:cubicBezTo>
                  <a:cubicBezTo>
                    <a:pt x="5705" y="13076"/>
                    <a:pt x="6772" y="12776"/>
                    <a:pt x="7539" y="12109"/>
                  </a:cubicBezTo>
                  <a:cubicBezTo>
                    <a:pt x="8273" y="11442"/>
                    <a:pt x="8640" y="10508"/>
                    <a:pt x="8640" y="9307"/>
                  </a:cubicBezTo>
                  <a:cubicBezTo>
                    <a:pt x="8640" y="8507"/>
                    <a:pt x="8407" y="7806"/>
                    <a:pt x="7940" y="7272"/>
                  </a:cubicBezTo>
                  <a:cubicBezTo>
                    <a:pt x="7506" y="6705"/>
                    <a:pt x="6872" y="6338"/>
                    <a:pt x="6038" y="6138"/>
                  </a:cubicBezTo>
                  <a:cubicBezTo>
                    <a:pt x="6772" y="5938"/>
                    <a:pt x="7339" y="5604"/>
                    <a:pt x="7739" y="5104"/>
                  </a:cubicBezTo>
                  <a:cubicBezTo>
                    <a:pt x="8140" y="4604"/>
                    <a:pt x="8340" y="4003"/>
                    <a:pt x="8340" y="3269"/>
                  </a:cubicBezTo>
                  <a:cubicBezTo>
                    <a:pt x="8340" y="2269"/>
                    <a:pt x="8006" y="1468"/>
                    <a:pt x="7272" y="901"/>
                  </a:cubicBezTo>
                  <a:cubicBezTo>
                    <a:pt x="6572" y="301"/>
                    <a:pt x="5571" y="0"/>
                    <a:pt x="4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64"/>
            <p:cNvSpPr/>
            <p:nvPr/>
          </p:nvSpPr>
          <p:spPr>
            <a:xfrm>
              <a:off x="3647775" y="2582300"/>
              <a:ext cx="44225" cy="53375"/>
            </a:xfrm>
            <a:custGeom>
              <a:avLst/>
              <a:gdLst/>
              <a:ahLst/>
              <a:cxnLst/>
              <a:rect l="l" t="t" r="r" b="b"/>
              <a:pathLst>
                <a:path w="1769" h="2135" extrusionOk="0">
                  <a:moveTo>
                    <a:pt x="1" y="0"/>
                  </a:moveTo>
                  <a:lnTo>
                    <a:pt x="1" y="2135"/>
                  </a:lnTo>
                  <a:lnTo>
                    <a:pt x="1768" y="2135"/>
                  </a:lnTo>
                  <a:lnTo>
                    <a:pt x="17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64"/>
            <p:cNvSpPr/>
            <p:nvPr/>
          </p:nvSpPr>
          <p:spPr>
            <a:xfrm>
              <a:off x="3721857" y="2320425"/>
              <a:ext cx="204350" cy="321100"/>
            </a:xfrm>
            <a:custGeom>
              <a:avLst/>
              <a:gdLst/>
              <a:ahLst/>
              <a:cxnLst/>
              <a:rect l="l" t="t" r="r" b="b"/>
              <a:pathLst>
                <a:path w="8174" h="12844" extrusionOk="0">
                  <a:moveTo>
                    <a:pt x="534" y="1"/>
                  </a:moveTo>
                  <a:lnTo>
                    <a:pt x="534" y="6339"/>
                  </a:lnTo>
                  <a:cubicBezTo>
                    <a:pt x="1001" y="6139"/>
                    <a:pt x="1468" y="5972"/>
                    <a:pt x="1935" y="5872"/>
                  </a:cubicBezTo>
                  <a:cubicBezTo>
                    <a:pt x="2369" y="5772"/>
                    <a:pt x="2836" y="5705"/>
                    <a:pt x="3303" y="5705"/>
                  </a:cubicBezTo>
                  <a:cubicBezTo>
                    <a:pt x="4270" y="5705"/>
                    <a:pt x="5038" y="5972"/>
                    <a:pt x="5605" y="6472"/>
                  </a:cubicBezTo>
                  <a:cubicBezTo>
                    <a:pt x="6172" y="7006"/>
                    <a:pt x="6472" y="7706"/>
                    <a:pt x="6472" y="8574"/>
                  </a:cubicBezTo>
                  <a:cubicBezTo>
                    <a:pt x="6472" y="9441"/>
                    <a:pt x="6172" y="10142"/>
                    <a:pt x="5605" y="10642"/>
                  </a:cubicBezTo>
                  <a:cubicBezTo>
                    <a:pt x="5038" y="11176"/>
                    <a:pt x="4270" y="11409"/>
                    <a:pt x="3303" y="11409"/>
                  </a:cubicBezTo>
                  <a:cubicBezTo>
                    <a:pt x="2703" y="11409"/>
                    <a:pt x="2136" y="11342"/>
                    <a:pt x="1569" y="11209"/>
                  </a:cubicBezTo>
                  <a:cubicBezTo>
                    <a:pt x="1035" y="11076"/>
                    <a:pt x="501" y="10875"/>
                    <a:pt x="1" y="10609"/>
                  </a:cubicBezTo>
                  <a:lnTo>
                    <a:pt x="1" y="12310"/>
                  </a:lnTo>
                  <a:cubicBezTo>
                    <a:pt x="601" y="12510"/>
                    <a:pt x="1168" y="12643"/>
                    <a:pt x="1702" y="12710"/>
                  </a:cubicBezTo>
                  <a:cubicBezTo>
                    <a:pt x="2269" y="12810"/>
                    <a:pt x="2803" y="12843"/>
                    <a:pt x="3336" y="12843"/>
                  </a:cubicBezTo>
                  <a:cubicBezTo>
                    <a:pt x="4871" y="12843"/>
                    <a:pt x="6038" y="12477"/>
                    <a:pt x="6906" y="11743"/>
                  </a:cubicBezTo>
                  <a:cubicBezTo>
                    <a:pt x="7740" y="10975"/>
                    <a:pt x="8173" y="9908"/>
                    <a:pt x="8173" y="8574"/>
                  </a:cubicBezTo>
                  <a:cubicBezTo>
                    <a:pt x="8173" y="7239"/>
                    <a:pt x="7740" y="6205"/>
                    <a:pt x="6939" y="5438"/>
                  </a:cubicBezTo>
                  <a:cubicBezTo>
                    <a:pt x="6105" y="4671"/>
                    <a:pt x="5004" y="4271"/>
                    <a:pt x="3603" y="4271"/>
                  </a:cubicBezTo>
                  <a:cubicBezTo>
                    <a:pt x="3336" y="4271"/>
                    <a:pt x="3103" y="4304"/>
                    <a:pt x="2836" y="4337"/>
                  </a:cubicBezTo>
                  <a:cubicBezTo>
                    <a:pt x="2603" y="4404"/>
                    <a:pt x="2336" y="4437"/>
                    <a:pt x="2102" y="4538"/>
                  </a:cubicBezTo>
                  <a:lnTo>
                    <a:pt x="2102" y="1435"/>
                  </a:lnTo>
                  <a:lnTo>
                    <a:pt x="7239" y="1435"/>
                  </a:lnTo>
                  <a:lnTo>
                    <a:pt x="72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64"/>
            <p:cNvSpPr/>
            <p:nvPr/>
          </p:nvSpPr>
          <p:spPr>
            <a:xfrm>
              <a:off x="3525200" y="2971500"/>
              <a:ext cx="300100" cy="301525"/>
            </a:xfrm>
            <a:custGeom>
              <a:avLst/>
              <a:gdLst/>
              <a:ahLst/>
              <a:cxnLst/>
              <a:rect l="l" t="t" r="r" b="b"/>
              <a:pathLst>
                <a:path w="12004" h="12061" extrusionOk="0">
                  <a:moveTo>
                    <a:pt x="6542" y="0"/>
                  </a:moveTo>
                  <a:cubicBezTo>
                    <a:pt x="6421" y="0"/>
                    <a:pt x="6298" y="3"/>
                    <a:pt x="6171" y="10"/>
                  </a:cubicBezTo>
                  <a:cubicBezTo>
                    <a:pt x="6171" y="10"/>
                    <a:pt x="6089" y="5"/>
                    <a:pt x="5945" y="5"/>
                  </a:cubicBezTo>
                  <a:cubicBezTo>
                    <a:pt x="5004" y="5"/>
                    <a:pt x="1428" y="206"/>
                    <a:pt x="1168" y="3246"/>
                  </a:cubicBezTo>
                  <a:cubicBezTo>
                    <a:pt x="867" y="6781"/>
                    <a:pt x="0" y="12052"/>
                    <a:pt x="4103" y="12052"/>
                  </a:cubicBezTo>
                  <a:cubicBezTo>
                    <a:pt x="4794" y="12052"/>
                    <a:pt x="5420" y="12061"/>
                    <a:pt x="5985" y="12061"/>
                  </a:cubicBezTo>
                  <a:cubicBezTo>
                    <a:pt x="8749" y="12061"/>
                    <a:pt x="10070" y="11854"/>
                    <a:pt x="10541" y="9417"/>
                  </a:cubicBezTo>
                  <a:cubicBezTo>
                    <a:pt x="11128" y="6545"/>
                    <a:pt x="12003" y="0"/>
                    <a:pt x="6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64"/>
            <p:cNvSpPr/>
            <p:nvPr/>
          </p:nvSpPr>
          <p:spPr>
            <a:xfrm>
              <a:off x="3540200" y="3360225"/>
              <a:ext cx="301075" cy="332200"/>
            </a:xfrm>
            <a:custGeom>
              <a:avLst/>
              <a:gdLst/>
              <a:ahLst/>
              <a:cxnLst/>
              <a:rect l="l" t="t" r="r" b="b"/>
              <a:pathLst>
                <a:path w="12043" h="13288" extrusionOk="0">
                  <a:moveTo>
                    <a:pt x="4108" y="1"/>
                  </a:moveTo>
                  <a:cubicBezTo>
                    <a:pt x="3086" y="1"/>
                    <a:pt x="1090" y="311"/>
                    <a:pt x="868" y="2707"/>
                  </a:cubicBezTo>
                  <a:cubicBezTo>
                    <a:pt x="568" y="5943"/>
                    <a:pt x="0" y="13282"/>
                    <a:pt x="4103" y="13282"/>
                  </a:cubicBezTo>
                  <a:cubicBezTo>
                    <a:pt x="4699" y="13282"/>
                    <a:pt x="5252" y="13288"/>
                    <a:pt x="5762" y="13288"/>
                  </a:cubicBezTo>
                  <a:cubicBezTo>
                    <a:pt x="8770" y="13288"/>
                    <a:pt x="10318" y="13069"/>
                    <a:pt x="10575" y="10046"/>
                  </a:cubicBezTo>
                  <a:cubicBezTo>
                    <a:pt x="10875" y="6510"/>
                    <a:pt x="12042" y="39"/>
                    <a:pt x="4704" y="39"/>
                  </a:cubicBezTo>
                  <a:cubicBezTo>
                    <a:pt x="4704" y="39"/>
                    <a:pt x="4466" y="1"/>
                    <a:pt x="4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64"/>
            <p:cNvSpPr/>
            <p:nvPr/>
          </p:nvSpPr>
          <p:spPr>
            <a:xfrm>
              <a:off x="3245825" y="3190625"/>
              <a:ext cx="257700" cy="267750"/>
            </a:xfrm>
            <a:custGeom>
              <a:avLst/>
              <a:gdLst/>
              <a:ahLst/>
              <a:cxnLst/>
              <a:rect l="l" t="t" r="r" b="b"/>
              <a:pathLst>
                <a:path w="10308" h="10710" extrusionOk="0">
                  <a:moveTo>
                    <a:pt x="7109" y="1"/>
                  </a:moveTo>
                  <a:cubicBezTo>
                    <a:pt x="5751" y="1"/>
                    <a:pt x="5004" y="385"/>
                    <a:pt x="5004" y="385"/>
                  </a:cubicBezTo>
                  <a:cubicBezTo>
                    <a:pt x="5004" y="385"/>
                    <a:pt x="601" y="1252"/>
                    <a:pt x="301" y="4788"/>
                  </a:cubicBezTo>
                  <a:cubicBezTo>
                    <a:pt x="0" y="8290"/>
                    <a:pt x="5604" y="10058"/>
                    <a:pt x="5604" y="10058"/>
                  </a:cubicBezTo>
                  <a:cubicBezTo>
                    <a:pt x="5604" y="10058"/>
                    <a:pt x="6434" y="10710"/>
                    <a:pt x="7215" y="10710"/>
                  </a:cubicBezTo>
                  <a:cubicBezTo>
                    <a:pt x="7826" y="10710"/>
                    <a:pt x="8408" y="10311"/>
                    <a:pt x="8540" y="8891"/>
                  </a:cubicBezTo>
                  <a:cubicBezTo>
                    <a:pt x="8807" y="5655"/>
                    <a:pt x="10308" y="385"/>
                    <a:pt x="8240" y="85"/>
                  </a:cubicBezTo>
                  <a:cubicBezTo>
                    <a:pt x="7826" y="25"/>
                    <a:pt x="7448" y="1"/>
                    <a:pt x="71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64"/>
            <p:cNvSpPr/>
            <p:nvPr/>
          </p:nvSpPr>
          <p:spPr>
            <a:xfrm>
              <a:off x="3820600" y="3177725"/>
              <a:ext cx="270025" cy="280325"/>
            </a:xfrm>
            <a:custGeom>
              <a:avLst/>
              <a:gdLst/>
              <a:ahLst/>
              <a:cxnLst/>
              <a:rect l="l" t="t" r="r" b="b"/>
              <a:pathLst>
                <a:path w="10801" h="11213" extrusionOk="0">
                  <a:moveTo>
                    <a:pt x="3762" y="0"/>
                  </a:moveTo>
                  <a:cubicBezTo>
                    <a:pt x="3762" y="0"/>
                    <a:pt x="1427" y="300"/>
                    <a:pt x="1127" y="2635"/>
                  </a:cubicBezTo>
                  <a:cubicBezTo>
                    <a:pt x="839" y="4904"/>
                    <a:pt x="1" y="11212"/>
                    <a:pt x="3038" y="11212"/>
                  </a:cubicBezTo>
                  <a:cubicBezTo>
                    <a:pt x="3171" y="11212"/>
                    <a:pt x="3313" y="11200"/>
                    <a:pt x="3462" y="11175"/>
                  </a:cubicBezTo>
                  <a:cubicBezTo>
                    <a:pt x="6997" y="10574"/>
                    <a:pt x="9633" y="9107"/>
                    <a:pt x="9633" y="7939"/>
                  </a:cubicBezTo>
                  <a:cubicBezTo>
                    <a:pt x="9633" y="6772"/>
                    <a:pt x="10800" y="2936"/>
                    <a:pt x="37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64"/>
            <p:cNvSpPr/>
            <p:nvPr/>
          </p:nvSpPr>
          <p:spPr>
            <a:xfrm>
              <a:off x="3603388" y="3070969"/>
              <a:ext cx="143450" cy="125950"/>
            </a:xfrm>
            <a:custGeom>
              <a:avLst/>
              <a:gdLst/>
              <a:ahLst/>
              <a:cxnLst/>
              <a:rect l="l" t="t" r="r" b="b"/>
              <a:pathLst>
                <a:path w="5738" h="5038" extrusionOk="0">
                  <a:moveTo>
                    <a:pt x="0" y="1"/>
                  </a:moveTo>
                  <a:lnTo>
                    <a:pt x="0" y="5038"/>
                  </a:lnTo>
                  <a:lnTo>
                    <a:pt x="1201" y="5038"/>
                  </a:lnTo>
                  <a:lnTo>
                    <a:pt x="1201" y="2869"/>
                  </a:lnTo>
                  <a:cubicBezTo>
                    <a:pt x="1201" y="2502"/>
                    <a:pt x="1168" y="2035"/>
                    <a:pt x="1135" y="1435"/>
                  </a:cubicBezTo>
                  <a:lnTo>
                    <a:pt x="1168" y="1435"/>
                  </a:lnTo>
                  <a:lnTo>
                    <a:pt x="2169" y="5038"/>
                  </a:lnTo>
                  <a:lnTo>
                    <a:pt x="3470" y="5038"/>
                  </a:lnTo>
                  <a:lnTo>
                    <a:pt x="4504" y="1435"/>
                  </a:lnTo>
                  <a:lnTo>
                    <a:pt x="4537" y="1435"/>
                  </a:lnTo>
                  <a:cubicBezTo>
                    <a:pt x="4504" y="1969"/>
                    <a:pt x="4470" y="2302"/>
                    <a:pt x="4470" y="2469"/>
                  </a:cubicBezTo>
                  <a:cubicBezTo>
                    <a:pt x="4470" y="2602"/>
                    <a:pt x="4470" y="2736"/>
                    <a:pt x="4470" y="2836"/>
                  </a:cubicBezTo>
                  <a:lnTo>
                    <a:pt x="4470" y="5038"/>
                  </a:lnTo>
                  <a:lnTo>
                    <a:pt x="5738" y="5038"/>
                  </a:lnTo>
                  <a:lnTo>
                    <a:pt x="5738" y="1"/>
                  </a:lnTo>
                  <a:lnTo>
                    <a:pt x="3903" y="1"/>
                  </a:lnTo>
                  <a:lnTo>
                    <a:pt x="2869" y="3570"/>
                  </a:lnTo>
                  <a:lnTo>
                    <a:pt x="18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64"/>
            <p:cNvSpPr/>
            <p:nvPr/>
          </p:nvSpPr>
          <p:spPr>
            <a:xfrm>
              <a:off x="3622750" y="3481594"/>
              <a:ext cx="100100" cy="129275"/>
            </a:xfrm>
            <a:custGeom>
              <a:avLst/>
              <a:gdLst/>
              <a:ahLst/>
              <a:cxnLst/>
              <a:rect l="l" t="t" r="r" b="b"/>
              <a:pathLst>
                <a:path w="4004" h="5171" extrusionOk="0">
                  <a:moveTo>
                    <a:pt x="2436" y="0"/>
                  </a:moveTo>
                  <a:cubicBezTo>
                    <a:pt x="1936" y="0"/>
                    <a:pt x="1502" y="100"/>
                    <a:pt x="1135" y="300"/>
                  </a:cubicBezTo>
                  <a:cubicBezTo>
                    <a:pt x="768" y="534"/>
                    <a:pt x="468" y="834"/>
                    <a:pt x="301" y="1234"/>
                  </a:cubicBezTo>
                  <a:cubicBezTo>
                    <a:pt x="101" y="1635"/>
                    <a:pt x="1" y="2068"/>
                    <a:pt x="1" y="2602"/>
                  </a:cubicBezTo>
                  <a:cubicBezTo>
                    <a:pt x="1" y="3436"/>
                    <a:pt x="201" y="4070"/>
                    <a:pt x="601" y="4503"/>
                  </a:cubicBezTo>
                  <a:cubicBezTo>
                    <a:pt x="1002" y="4937"/>
                    <a:pt x="1602" y="5171"/>
                    <a:pt x="2336" y="5171"/>
                  </a:cubicBezTo>
                  <a:cubicBezTo>
                    <a:pt x="2870" y="5171"/>
                    <a:pt x="3370" y="5071"/>
                    <a:pt x="3770" y="4904"/>
                  </a:cubicBezTo>
                  <a:lnTo>
                    <a:pt x="3770" y="3736"/>
                  </a:lnTo>
                  <a:cubicBezTo>
                    <a:pt x="3570" y="3836"/>
                    <a:pt x="3337" y="3903"/>
                    <a:pt x="3136" y="3970"/>
                  </a:cubicBezTo>
                  <a:cubicBezTo>
                    <a:pt x="2936" y="4036"/>
                    <a:pt x="2703" y="4070"/>
                    <a:pt x="2503" y="4070"/>
                  </a:cubicBezTo>
                  <a:cubicBezTo>
                    <a:pt x="1769" y="4070"/>
                    <a:pt x="1402" y="3569"/>
                    <a:pt x="1402" y="2602"/>
                  </a:cubicBezTo>
                  <a:cubicBezTo>
                    <a:pt x="1402" y="2135"/>
                    <a:pt x="1469" y="1768"/>
                    <a:pt x="1669" y="1501"/>
                  </a:cubicBezTo>
                  <a:cubicBezTo>
                    <a:pt x="1835" y="1234"/>
                    <a:pt x="2102" y="1101"/>
                    <a:pt x="2436" y="1101"/>
                  </a:cubicBezTo>
                  <a:cubicBezTo>
                    <a:pt x="2636" y="1101"/>
                    <a:pt x="2836" y="1134"/>
                    <a:pt x="3036" y="1201"/>
                  </a:cubicBezTo>
                  <a:cubicBezTo>
                    <a:pt x="3203" y="1268"/>
                    <a:pt x="3403" y="1335"/>
                    <a:pt x="3570" y="1435"/>
                  </a:cubicBezTo>
                  <a:lnTo>
                    <a:pt x="4004" y="334"/>
                  </a:lnTo>
                  <a:cubicBezTo>
                    <a:pt x="3503" y="100"/>
                    <a:pt x="2970" y="0"/>
                    <a:pt x="2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64"/>
            <p:cNvSpPr/>
            <p:nvPr/>
          </p:nvSpPr>
          <p:spPr>
            <a:xfrm>
              <a:off x="3341725" y="3280300"/>
              <a:ext cx="58400" cy="85075"/>
            </a:xfrm>
            <a:custGeom>
              <a:avLst/>
              <a:gdLst/>
              <a:ahLst/>
              <a:cxnLst/>
              <a:rect l="l" t="t" r="r" b="b"/>
              <a:pathLst>
                <a:path w="2336" h="3403" extrusionOk="0">
                  <a:moveTo>
                    <a:pt x="2335" y="0"/>
                  </a:moveTo>
                  <a:cubicBezTo>
                    <a:pt x="2335" y="0"/>
                    <a:pt x="0" y="901"/>
                    <a:pt x="568" y="2068"/>
                  </a:cubicBezTo>
                  <a:cubicBezTo>
                    <a:pt x="901" y="2769"/>
                    <a:pt x="1568" y="3269"/>
                    <a:pt x="2335" y="3403"/>
                  </a:cubicBezTo>
                  <a:lnTo>
                    <a:pt x="23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64"/>
            <p:cNvSpPr/>
            <p:nvPr/>
          </p:nvSpPr>
          <p:spPr>
            <a:xfrm>
              <a:off x="3927150" y="3280300"/>
              <a:ext cx="58400" cy="85075"/>
            </a:xfrm>
            <a:custGeom>
              <a:avLst/>
              <a:gdLst/>
              <a:ahLst/>
              <a:cxnLst/>
              <a:rect l="l" t="t" r="r" b="b"/>
              <a:pathLst>
                <a:path w="2336" h="3403" extrusionOk="0">
                  <a:moveTo>
                    <a:pt x="0" y="0"/>
                  </a:moveTo>
                  <a:lnTo>
                    <a:pt x="0" y="3403"/>
                  </a:lnTo>
                  <a:cubicBezTo>
                    <a:pt x="767" y="3269"/>
                    <a:pt x="1401" y="2769"/>
                    <a:pt x="1768" y="2068"/>
                  </a:cubicBezTo>
                  <a:cubicBezTo>
                    <a:pt x="2335" y="901"/>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64"/>
            <p:cNvSpPr/>
            <p:nvPr/>
          </p:nvSpPr>
          <p:spPr>
            <a:xfrm>
              <a:off x="3942150" y="4538300"/>
              <a:ext cx="199325" cy="233475"/>
            </a:xfrm>
            <a:custGeom>
              <a:avLst/>
              <a:gdLst/>
              <a:ahLst/>
              <a:cxnLst/>
              <a:rect l="l" t="t" r="r" b="b"/>
              <a:pathLst>
                <a:path w="7973" h="9339" extrusionOk="0">
                  <a:moveTo>
                    <a:pt x="2927" y="1"/>
                  </a:moveTo>
                  <a:cubicBezTo>
                    <a:pt x="2537" y="1"/>
                    <a:pt x="2141" y="92"/>
                    <a:pt x="1769" y="283"/>
                  </a:cubicBezTo>
                  <a:lnTo>
                    <a:pt x="1702" y="316"/>
                  </a:lnTo>
                  <a:cubicBezTo>
                    <a:pt x="468" y="950"/>
                    <a:pt x="1" y="2451"/>
                    <a:pt x="634" y="3685"/>
                  </a:cubicBezTo>
                  <a:lnTo>
                    <a:pt x="1735" y="5820"/>
                  </a:lnTo>
                  <a:lnTo>
                    <a:pt x="2836" y="7989"/>
                  </a:lnTo>
                  <a:cubicBezTo>
                    <a:pt x="3279" y="8850"/>
                    <a:pt x="4144" y="9338"/>
                    <a:pt x="5046" y="9338"/>
                  </a:cubicBezTo>
                  <a:cubicBezTo>
                    <a:pt x="5436" y="9338"/>
                    <a:pt x="5833" y="9247"/>
                    <a:pt x="6205" y="9056"/>
                  </a:cubicBezTo>
                  <a:lnTo>
                    <a:pt x="6272" y="9023"/>
                  </a:lnTo>
                  <a:cubicBezTo>
                    <a:pt x="7506" y="8389"/>
                    <a:pt x="7973" y="6888"/>
                    <a:pt x="7373" y="5654"/>
                  </a:cubicBezTo>
                  <a:lnTo>
                    <a:pt x="6238" y="3519"/>
                  </a:lnTo>
                  <a:lnTo>
                    <a:pt x="5138" y="1350"/>
                  </a:lnTo>
                  <a:cubicBezTo>
                    <a:pt x="4695" y="489"/>
                    <a:pt x="3829" y="1"/>
                    <a:pt x="29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4"/>
            <p:cNvSpPr/>
            <p:nvPr/>
          </p:nvSpPr>
          <p:spPr>
            <a:xfrm>
              <a:off x="3942150" y="4538300"/>
              <a:ext cx="155975" cy="145525"/>
            </a:xfrm>
            <a:custGeom>
              <a:avLst/>
              <a:gdLst/>
              <a:ahLst/>
              <a:cxnLst/>
              <a:rect l="l" t="t" r="r" b="b"/>
              <a:pathLst>
                <a:path w="6239" h="5821" extrusionOk="0">
                  <a:moveTo>
                    <a:pt x="2927" y="1"/>
                  </a:moveTo>
                  <a:cubicBezTo>
                    <a:pt x="2537" y="1"/>
                    <a:pt x="2141" y="92"/>
                    <a:pt x="1769" y="283"/>
                  </a:cubicBezTo>
                  <a:lnTo>
                    <a:pt x="1702" y="316"/>
                  </a:lnTo>
                  <a:cubicBezTo>
                    <a:pt x="468" y="917"/>
                    <a:pt x="1" y="2451"/>
                    <a:pt x="634" y="3685"/>
                  </a:cubicBezTo>
                  <a:lnTo>
                    <a:pt x="1735" y="5820"/>
                  </a:lnTo>
                  <a:lnTo>
                    <a:pt x="6238" y="3519"/>
                  </a:lnTo>
                  <a:lnTo>
                    <a:pt x="5138" y="1350"/>
                  </a:lnTo>
                  <a:cubicBezTo>
                    <a:pt x="4695" y="489"/>
                    <a:pt x="3829" y="1"/>
                    <a:pt x="29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64"/>
            <p:cNvSpPr/>
            <p:nvPr/>
          </p:nvSpPr>
          <p:spPr>
            <a:xfrm>
              <a:off x="4119775" y="4231325"/>
              <a:ext cx="196825" cy="235150"/>
            </a:xfrm>
            <a:custGeom>
              <a:avLst/>
              <a:gdLst/>
              <a:ahLst/>
              <a:cxnLst/>
              <a:rect l="l" t="t" r="r" b="b"/>
              <a:pathLst>
                <a:path w="7873" h="9406" extrusionOk="0">
                  <a:moveTo>
                    <a:pt x="4925" y="0"/>
                  </a:moveTo>
                  <a:cubicBezTo>
                    <a:pt x="3991" y="0"/>
                    <a:pt x="3108" y="514"/>
                    <a:pt x="2703" y="1421"/>
                  </a:cubicBezTo>
                  <a:lnTo>
                    <a:pt x="1635" y="3589"/>
                  </a:lnTo>
                  <a:lnTo>
                    <a:pt x="601" y="5790"/>
                  </a:lnTo>
                  <a:cubicBezTo>
                    <a:pt x="1" y="7025"/>
                    <a:pt x="534" y="8526"/>
                    <a:pt x="1769" y="9126"/>
                  </a:cubicBezTo>
                  <a:lnTo>
                    <a:pt x="1835" y="9160"/>
                  </a:lnTo>
                  <a:cubicBezTo>
                    <a:pt x="2188" y="9327"/>
                    <a:pt x="2557" y="9406"/>
                    <a:pt x="2917" y="9406"/>
                  </a:cubicBezTo>
                  <a:cubicBezTo>
                    <a:pt x="3853" y="9406"/>
                    <a:pt x="4738" y="8873"/>
                    <a:pt x="5171" y="7959"/>
                  </a:cubicBezTo>
                  <a:lnTo>
                    <a:pt x="6205" y="5790"/>
                  </a:lnTo>
                  <a:lnTo>
                    <a:pt x="7273" y="3589"/>
                  </a:lnTo>
                  <a:cubicBezTo>
                    <a:pt x="7873" y="2355"/>
                    <a:pt x="7339" y="854"/>
                    <a:pt x="6072" y="253"/>
                  </a:cubicBezTo>
                  <a:lnTo>
                    <a:pt x="6038" y="253"/>
                  </a:lnTo>
                  <a:cubicBezTo>
                    <a:pt x="5677" y="82"/>
                    <a:pt x="5297" y="0"/>
                    <a:pt x="49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64"/>
            <p:cNvSpPr/>
            <p:nvPr/>
          </p:nvSpPr>
          <p:spPr>
            <a:xfrm>
              <a:off x="4161475" y="4231325"/>
              <a:ext cx="155125" cy="144775"/>
            </a:xfrm>
            <a:custGeom>
              <a:avLst/>
              <a:gdLst/>
              <a:ahLst/>
              <a:cxnLst/>
              <a:rect l="l" t="t" r="r" b="b"/>
              <a:pathLst>
                <a:path w="6205" h="5791" extrusionOk="0">
                  <a:moveTo>
                    <a:pt x="3262" y="0"/>
                  </a:moveTo>
                  <a:cubicBezTo>
                    <a:pt x="2337" y="0"/>
                    <a:pt x="1464" y="514"/>
                    <a:pt x="1035" y="1421"/>
                  </a:cubicBezTo>
                  <a:lnTo>
                    <a:pt x="1" y="3589"/>
                  </a:lnTo>
                  <a:lnTo>
                    <a:pt x="4570" y="5790"/>
                  </a:lnTo>
                  <a:lnTo>
                    <a:pt x="5605" y="3589"/>
                  </a:lnTo>
                  <a:cubicBezTo>
                    <a:pt x="6205" y="2355"/>
                    <a:pt x="5671" y="854"/>
                    <a:pt x="4437" y="253"/>
                  </a:cubicBezTo>
                  <a:lnTo>
                    <a:pt x="4370" y="253"/>
                  </a:lnTo>
                  <a:cubicBezTo>
                    <a:pt x="4009" y="82"/>
                    <a:pt x="3631" y="0"/>
                    <a:pt x="32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64"/>
            <p:cNvSpPr/>
            <p:nvPr/>
          </p:nvSpPr>
          <p:spPr>
            <a:xfrm>
              <a:off x="4097275" y="4597075"/>
              <a:ext cx="126775" cy="246025"/>
            </a:xfrm>
            <a:custGeom>
              <a:avLst/>
              <a:gdLst/>
              <a:ahLst/>
              <a:cxnLst/>
              <a:rect l="l" t="t" r="r" b="b"/>
              <a:pathLst>
                <a:path w="5071" h="9841" extrusionOk="0">
                  <a:moveTo>
                    <a:pt x="2502" y="0"/>
                  </a:moveTo>
                  <a:cubicBezTo>
                    <a:pt x="1134" y="0"/>
                    <a:pt x="0" y="1101"/>
                    <a:pt x="0" y="2502"/>
                  </a:cubicBezTo>
                  <a:lnTo>
                    <a:pt x="0" y="7339"/>
                  </a:lnTo>
                  <a:cubicBezTo>
                    <a:pt x="0" y="8706"/>
                    <a:pt x="1134" y="9841"/>
                    <a:pt x="2502" y="9841"/>
                  </a:cubicBezTo>
                  <a:lnTo>
                    <a:pt x="2569" y="9841"/>
                  </a:lnTo>
                  <a:cubicBezTo>
                    <a:pt x="3970" y="9841"/>
                    <a:pt x="5070" y="8706"/>
                    <a:pt x="5070" y="7339"/>
                  </a:cubicBezTo>
                  <a:lnTo>
                    <a:pt x="5070" y="2502"/>
                  </a:lnTo>
                  <a:cubicBezTo>
                    <a:pt x="5070" y="1101"/>
                    <a:pt x="3970" y="0"/>
                    <a:pt x="25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64"/>
            <p:cNvSpPr/>
            <p:nvPr/>
          </p:nvSpPr>
          <p:spPr>
            <a:xfrm>
              <a:off x="4097275" y="4597075"/>
              <a:ext cx="126775" cy="123450"/>
            </a:xfrm>
            <a:custGeom>
              <a:avLst/>
              <a:gdLst/>
              <a:ahLst/>
              <a:cxnLst/>
              <a:rect l="l" t="t" r="r" b="b"/>
              <a:pathLst>
                <a:path w="5071" h="4938" extrusionOk="0">
                  <a:moveTo>
                    <a:pt x="2502" y="0"/>
                  </a:moveTo>
                  <a:cubicBezTo>
                    <a:pt x="1134" y="0"/>
                    <a:pt x="0" y="1134"/>
                    <a:pt x="0" y="2502"/>
                  </a:cubicBezTo>
                  <a:lnTo>
                    <a:pt x="0" y="4937"/>
                  </a:lnTo>
                  <a:lnTo>
                    <a:pt x="5070" y="4937"/>
                  </a:lnTo>
                  <a:lnTo>
                    <a:pt x="5070" y="2502"/>
                  </a:lnTo>
                  <a:cubicBezTo>
                    <a:pt x="5070" y="1134"/>
                    <a:pt x="3970" y="0"/>
                    <a:pt x="25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64"/>
            <p:cNvSpPr/>
            <p:nvPr/>
          </p:nvSpPr>
          <p:spPr>
            <a:xfrm>
              <a:off x="4457525" y="4314250"/>
              <a:ext cx="186825" cy="238750"/>
            </a:xfrm>
            <a:custGeom>
              <a:avLst/>
              <a:gdLst/>
              <a:ahLst/>
              <a:cxnLst/>
              <a:rect l="l" t="t" r="r" b="b"/>
              <a:pathLst>
                <a:path w="7473" h="9550" extrusionOk="0">
                  <a:moveTo>
                    <a:pt x="2900" y="1"/>
                  </a:moveTo>
                  <a:cubicBezTo>
                    <a:pt x="2600" y="1"/>
                    <a:pt x="2295" y="56"/>
                    <a:pt x="2002" y="172"/>
                  </a:cubicBezTo>
                  <a:lnTo>
                    <a:pt x="1935" y="172"/>
                  </a:lnTo>
                  <a:cubicBezTo>
                    <a:pt x="634" y="672"/>
                    <a:pt x="0" y="2140"/>
                    <a:pt x="501" y="3407"/>
                  </a:cubicBezTo>
                  <a:lnTo>
                    <a:pt x="1368" y="5676"/>
                  </a:lnTo>
                  <a:lnTo>
                    <a:pt x="2235" y="7944"/>
                  </a:lnTo>
                  <a:cubicBezTo>
                    <a:pt x="2620" y="8944"/>
                    <a:pt x="3556" y="9549"/>
                    <a:pt x="4559" y="9549"/>
                  </a:cubicBezTo>
                  <a:cubicBezTo>
                    <a:pt x="4861" y="9549"/>
                    <a:pt x="5170" y="9494"/>
                    <a:pt x="5471" y="9378"/>
                  </a:cubicBezTo>
                  <a:lnTo>
                    <a:pt x="5538" y="9345"/>
                  </a:lnTo>
                  <a:cubicBezTo>
                    <a:pt x="6839" y="8845"/>
                    <a:pt x="7472" y="7410"/>
                    <a:pt x="6972" y="6109"/>
                  </a:cubicBezTo>
                  <a:lnTo>
                    <a:pt x="6105" y="3874"/>
                  </a:lnTo>
                  <a:lnTo>
                    <a:pt x="5237" y="1606"/>
                  </a:lnTo>
                  <a:cubicBezTo>
                    <a:pt x="4853" y="607"/>
                    <a:pt x="3897" y="1"/>
                    <a:pt x="29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64"/>
            <p:cNvSpPr/>
            <p:nvPr/>
          </p:nvSpPr>
          <p:spPr>
            <a:xfrm>
              <a:off x="4457525" y="4314250"/>
              <a:ext cx="152625" cy="141900"/>
            </a:xfrm>
            <a:custGeom>
              <a:avLst/>
              <a:gdLst/>
              <a:ahLst/>
              <a:cxnLst/>
              <a:rect l="l" t="t" r="r" b="b"/>
              <a:pathLst>
                <a:path w="6105" h="5676" extrusionOk="0">
                  <a:moveTo>
                    <a:pt x="2900" y="1"/>
                  </a:moveTo>
                  <a:cubicBezTo>
                    <a:pt x="2600" y="1"/>
                    <a:pt x="2295" y="56"/>
                    <a:pt x="2002" y="172"/>
                  </a:cubicBezTo>
                  <a:lnTo>
                    <a:pt x="1935" y="205"/>
                  </a:lnTo>
                  <a:cubicBezTo>
                    <a:pt x="634" y="672"/>
                    <a:pt x="0" y="2140"/>
                    <a:pt x="501" y="3441"/>
                  </a:cubicBezTo>
                  <a:lnTo>
                    <a:pt x="1368" y="5676"/>
                  </a:lnTo>
                  <a:lnTo>
                    <a:pt x="6105" y="3874"/>
                  </a:lnTo>
                  <a:lnTo>
                    <a:pt x="5237" y="1606"/>
                  </a:lnTo>
                  <a:cubicBezTo>
                    <a:pt x="4853" y="607"/>
                    <a:pt x="3897" y="1"/>
                    <a:pt x="29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64"/>
            <p:cNvSpPr/>
            <p:nvPr/>
          </p:nvSpPr>
          <p:spPr>
            <a:xfrm>
              <a:off x="4136450" y="4423725"/>
              <a:ext cx="256050" cy="166575"/>
            </a:xfrm>
            <a:custGeom>
              <a:avLst/>
              <a:gdLst/>
              <a:ahLst/>
              <a:cxnLst/>
              <a:rect l="l" t="t" r="r" b="b"/>
              <a:pathLst>
                <a:path w="10242" h="6663" extrusionOk="0">
                  <a:moveTo>
                    <a:pt x="7375" y="1"/>
                  </a:moveTo>
                  <a:cubicBezTo>
                    <a:pt x="7110" y="1"/>
                    <a:pt x="6840" y="42"/>
                    <a:pt x="6572" y="129"/>
                  </a:cubicBezTo>
                  <a:lnTo>
                    <a:pt x="4304" y="930"/>
                  </a:lnTo>
                  <a:lnTo>
                    <a:pt x="2002" y="1730"/>
                  </a:lnTo>
                  <a:cubicBezTo>
                    <a:pt x="701" y="2164"/>
                    <a:pt x="1" y="3598"/>
                    <a:pt x="468" y="4899"/>
                  </a:cubicBezTo>
                  <a:lnTo>
                    <a:pt x="468" y="4966"/>
                  </a:lnTo>
                  <a:cubicBezTo>
                    <a:pt x="841" y="6006"/>
                    <a:pt x="1811" y="6662"/>
                    <a:pt x="2867" y="6662"/>
                  </a:cubicBezTo>
                  <a:cubicBezTo>
                    <a:pt x="3132" y="6662"/>
                    <a:pt x="3402" y="6621"/>
                    <a:pt x="3670" y="6534"/>
                  </a:cubicBezTo>
                  <a:lnTo>
                    <a:pt x="5938" y="5733"/>
                  </a:lnTo>
                  <a:lnTo>
                    <a:pt x="8240" y="4933"/>
                  </a:lnTo>
                  <a:cubicBezTo>
                    <a:pt x="9541" y="4499"/>
                    <a:pt x="10241" y="3065"/>
                    <a:pt x="9774" y="1764"/>
                  </a:cubicBezTo>
                  <a:lnTo>
                    <a:pt x="9774" y="1697"/>
                  </a:lnTo>
                  <a:cubicBezTo>
                    <a:pt x="9401" y="657"/>
                    <a:pt x="8431" y="1"/>
                    <a:pt x="73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64"/>
            <p:cNvSpPr/>
            <p:nvPr/>
          </p:nvSpPr>
          <p:spPr>
            <a:xfrm>
              <a:off x="4244025" y="4423725"/>
              <a:ext cx="148475" cy="143350"/>
            </a:xfrm>
            <a:custGeom>
              <a:avLst/>
              <a:gdLst/>
              <a:ahLst/>
              <a:cxnLst/>
              <a:rect l="l" t="t" r="r" b="b"/>
              <a:pathLst>
                <a:path w="5939" h="5734" extrusionOk="0">
                  <a:moveTo>
                    <a:pt x="3060" y="1"/>
                  </a:moveTo>
                  <a:cubicBezTo>
                    <a:pt x="2797" y="1"/>
                    <a:pt x="2530" y="42"/>
                    <a:pt x="2269" y="129"/>
                  </a:cubicBezTo>
                  <a:lnTo>
                    <a:pt x="1" y="930"/>
                  </a:lnTo>
                  <a:lnTo>
                    <a:pt x="1635" y="5733"/>
                  </a:lnTo>
                  <a:lnTo>
                    <a:pt x="3937" y="4933"/>
                  </a:lnTo>
                  <a:cubicBezTo>
                    <a:pt x="5238" y="4499"/>
                    <a:pt x="5938" y="3065"/>
                    <a:pt x="5471" y="1764"/>
                  </a:cubicBezTo>
                  <a:lnTo>
                    <a:pt x="5471" y="1697"/>
                  </a:lnTo>
                  <a:cubicBezTo>
                    <a:pt x="5098" y="657"/>
                    <a:pt x="4107" y="1"/>
                    <a:pt x="30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64"/>
            <p:cNvSpPr/>
            <p:nvPr/>
          </p:nvSpPr>
          <p:spPr>
            <a:xfrm>
              <a:off x="4307425" y="4626425"/>
              <a:ext cx="222675" cy="215600"/>
            </a:xfrm>
            <a:custGeom>
              <a:avLst/>
              <a:gdLst/>
              <a:ahLst/>
              <a:cxnLst/>
              <a:rect l="l" t="t" r="r" b="b"/>
              <a:pathLst>
                <a:path w="8907" h="8624" extrusionOk="0">
                  <a:moveTo>
                    <a:pt x="6066" y="0"/>
                  </a:moveTo>
                  <a:cubicBezTo>
                    <a:pt x="5394" y="0"/>
                    <a:pt x="4728" y="268"/>
                    <a:pt x="4236" y="794"/>
                  </a:cubicBezTo>
                  <a:lnTo>
                    <a:pt x="2602" y="2596"/>
                  </a:lnTo>
                  <a:lnTo>
                    <a:pt x="934" y="4363"/>
                  </a:lnTo>
                  <a:cubicBezTo>
                    <a:pt x="0" y="5398"/>
                    <a:pt x="67" y="6965"/>
                    <a:pt x="1101" y="7899"/>
                  </a:cubicBezTo>
                  <a:lnTo>
                    <a:pt x="1134" y="7966"/>
                  </a:lnTo>
                  <a:cubicBezTo>
                    <a:pt x="1621" y="8405"/>
                    <a:pt x="2225" y="8623"/>
                    <a:pt x="2826" y="8623"/>
                  </a:cubicBezTo>
                  <a:cubicBezTo>
                    <a:pt x="3503" y="8623"/>
                    <a:pt x="4175" y="8347"/>
                    <a:pt x="4670" y="7799"/>
                  </a:cubicBezTo>
                  <a:lnTo>
                    <a:pt x="6305" y="6031"/>
                  </a:lnTo>
                  <a:lnTo>
                    <a:pt x="7972" y="4263"/>
                  </a:lnTo>
                  <a:cubicBezTo>
                    <a:pt x="8906" y="3229"/>
                    <a:pt x="8840" y="1662"/>
                    <a:pt x="7806" y="728"/>
                  </a:cubicBezTo>
                  <a:lnTo>
                    <a:pt x="7772" y="661"/>
                  </a:lnTo>
                  <a:cubicBezTo>
                    <a:pt x="7282" y="218"/>
                    <a:pt x="6672" y="0"/>
                    <a:pt x="60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4"/>
            <p:cNvSpPr/>
            <p:nvPr/>
          </p:nvSpPr>
          <p:spPr>
            <a:xfrm>
              <a:off x="4372450" y="4626425"/>
              <a:ext cx="157650" cy="150800"/>
            </a:xfrm>
            <a:custGeom>
              <a:avLst/>
              <a:gdLst/>
              <a:ahLst/>
              <a:cxnLst/>
              <a:rect l="l" t="t" r="r" b="b"/>
              <a:pathLst>
                <a:path w="6306" h="6032" extrusionOk="0">
                  <a:moveTo>
                    <a:pt x="3465" y="0"/>
                  </a:moveTo>
                  <a:cubicBezTo>
                    <a:pt x="2793" y="0"/>
                    <a:pt x="2127" y="268"/>
                    <a:pt x="1635" y="794"/>
                  </a:cubicBezTo>
                  <a:lnTo>
                    <a:pt x="1" y="2596"/>
                  </a:lnTo>
                  <a:lnTo>
                    <a:pt x="3704" y="6031"/>
                  </a:lnTo>
                  <a:lnTo>
                    <a:pt x="5371" y="4263"/>
                  </a:lnTo>
                  <a:cubicBezTo>
                    <a:pt x="6305" y="3229"/>
                    <a:pt x="6239" y="1662"/>
                    <a:pt x="5205" y="728"/>
                  </a:cubicBezTo>
                  <a:lnTo>
                    <a:pt x="5171" y="661"/>
                  </a:lnTo>
                  <a:cubicBezTo>
                    <a:pt x="4681" y="218"/>
                    <a:pt x="4071" y="0"/>
                    <a:pt x="34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64"/>
            <p:cNvSpPr/>
            <p:nvPr/>
          </p:nvSpPr>
          <p:spPr>
            <a:xfrm>
              <a:off x="4025550" y="4200125"/>
              <a:ext cx="433450" cy="197150"/>
            </a:xfrm>
            <a:custGeom>
              <a:avLst/>
              <a:gdLst/>
              <a:ahLst/>
              <a:cxnLst/>
              <a:rect l="l" t="t" r="r" b="b"/>
              <a:pathLst>
                <a:path w="17338" h="7886" extrusionOk="0">
                  <a:moveTo>
                    <a:pt x="8716" y="0"/>
                  </a:moveTo>
                  <a:cubicBezTo>
                    <a:pt x="8562" y="0"/>
                    <a:pt x="8414" y="22"/>
                    <a:pt x="8273" y="67"/>
                  </a:cubicBezTo>
                  <a:cubicBezTo>
                    <a:pt x="8273" y="67"/>
                    <a:pt x="0" y="2835"/>
                    <a:pt x="2969" y="4804"/>
                  </a:cubicBezTo>
                  <a:cubicBezTo>
                    <a:pt x="5938" y="6805"/>
                    <a:pt x="12142" y="6238"/>
                    <a:pt x="13877" y="7572"/>
                  </a:cubicBezTo>
                  <a:cubicBezTo>
                    <a:pt x="14174" y="7791"/>
                    <a:pt x="14480" y="7886"/>
                    <a:pt x="14773" y="7886"/>
                  </a:cubicBezTo>
                  <a:cubicBezTo>
                    <a:pt x="16223" y="7886"/>
                    <a:pt x="17337" y="5547"/>
                    <a:pt x="15311" y="4270"/>
                  </a:cubicBezTo>
                  <a:cubicBezTo>
                    <a:pt x="13101" y="2827"/>
                    <a:pt x="10496" y="0"/>
                    <a:pt x="871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64"/>
            <p:cNvSpPr/>
            <p:nvPr/>
          </p:nvSpPr>
          <p:spPr>
            <a:xfrm>
              <a:off x="4017200" y="4367150"/>
              <a:ext cx="173500" cy="152500"/>
            </a:xfrm>
            <a:custGeom>
              <a:avLst/>
              <a:gdLst/>
              <a:ahLst/>
              <a:cxnLst/>
              <a:rect l="l" t="t" r="r" b="b"/>
              <a:pathLst>
                <a:path w="6940" h="6100" extrusionOk="0">
                  <a:moveTo>
                    <a:pt x="2018" y="0"/>
                  </a:moveTo>
                  <a:cubicBezTo>
                    <a:pt x="1637" y="0"/>
                    <a:pt x="1073" y="295"/>
                    <a:pt x="668" y="1792"/>
                  </a:cubicBezTo>
                  <a:cubicBezTo>
                    <a:pt x="1" y="4227"/>
                    <a:pt x="1769" y="3860"/>
                    <a:pt x="2970" y="4427"/>
                  </a:cubicBezTo>
                  <a:cubicBezTo>
                    <a:pt x="3938" y="4884"/>
                    <a:pt x="5339" y="6100"/>
                    <a:pt x="6091" y="6100"/>
                  </a:cubicBezTo>
                  <a:cubicBezTo>
                    <a:pt x="6272" y="6100"/>
                    <a:pt x="6415" y="6030"/>
                    <a:pt x="6505" y="5861"/>
                  </a:cubicBezTo>
                  <a:cubicBezTo>
                    <a:pt x="6939" y="4994"/>
                    <a:pt x="6605" y="1325"/>
                    <a:pt x="2436" y="124"/>
                  </a:cubicBezTo>
                  <a:cubicBezTo>
                    <a:pt x="2436" y="124"/>
                    <a:pt x="2265" y="0"/>
                    <a:pt x="20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64"/>
            <p:cNvSpPr/>
            <p:nvPr/>
          </p:nvSpPr>
          <p:spPr>
            <a:xfrm>
              <a:off x="4344950" y="4474200"/>
              <a:ext cx="141775" cy="245775"/>
            </a:xfrm>
            <a:custGeom>
              <a:avLst/>
              <a:gdLst/>
              <a:ahLst/>
              <a:cxnLst/>
              <a:rect l="l" t="t" r="r" b="b"/>
              <a:pathLst>
                <a:path w="5671" h="9831" extrusionOk="0">
                  <a:moveTo>
                    <a:pt x="2965" y="0"/>
                  </a:moveTo>
                  <a:cubicBezTo>
                    <a:pt x="1698" y="0"/>
                    <a:pt x="626" y="992"/>
                    <a:pt x="500" y="2280"/>
                  </a:cubicBezTo>
                  <a:lnTo>
                    <a:pt x="300" y="4715"/>
                  </a:lnTo>
                  <a:lnTo>
                    <a:pt x="134" y="7117"/>
                  </a:lnTo>
                  <a:cubicBezTo>
                    <a:pt x="0" y="8518"/>
                    <a:pt x="1034" y="9719"/>
                    <a:pt x="2402" y="9819"/>
                  </a:cubicBezTo>
                  <a:lnTo>
                    <a:pt x="2469" y="9819"/>
                  </a:lnTo>
                  <a:cubicBezTo>
                    <a:pt x="2550" y="9826"/>
                    <a:pt x="2631" y="9830"/>
                    <a:pt x="2712" y="9830"/>
                  </a:cubicBezTo>
                  <a:cubicBezTo>
                    <a:pt x="4006" y="9830"/>
                    <a:pt x="5076" y="8838"/>
                    <a:pt x="5170" y="7550"/>
                  </a:cubicBezTo>
                  <a:lnTo>
                    <a:pt x="5371" y="5115"/>
                  </a:lnTo>
                  <a:lnTo>
                    <a:pt x="5571" y="2714"/>
                  </a:lnTo>
                  <a:cubicBezTo>
                    <a:pt x="5671" y="1313"/>
                    <a:pt x="4670" y="112"/>
                    <a:pt x="3269" y="12"/>
                  </a:cubicBezTo>
                  <a:lnTo>
                    <a:pt x="3202" y="12"/>
                  </a:lnTo>
                  <a:cubicBezTo>
                    <a:pt x="3123" y="4"/>
                    <a:pt x="3043" y="0"/>
                    <a:pt x="29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64"/>
            <p:cNvSpPr/>
            <p:nvPr/>
          </p:nvSpPr>
          <p:spPr>
            <a:xfrm>
              <a:off x="4353275" y="4474200"/>
              <a:ext cx="134300" cy="127900"/>
            </a:xfrm>
            <a:custGeom>
              <a:avLst/>
              <a:gdLst/>
              <a:ahLst/>
              <a:cxnLst/>
              <a:rect l="l" t="t" r="r" b="b"/>
              <a:pathLst>
                <a:path w="5372" h="5116" extrusionOk="0">
                  <a:moveTo>
                    <a:pt x="2632" y="0"/>
                  </a:moveTo>
                  <a:cubicBezTo>
                    <a:pt x="1365" y="0"/>
                    <a:pt x="295" y="992"/>
                    <a:pt x="201" y="2280"/>
                  </a:cubicBezTo>
                  <a:lnTo>
                    <a:pt x="1" y="4715"/>
                  </a:lnTo>
                  <a:lnTo>
                    <a:pt x="5038" y="5115"/>
                  </a:lnTo>
                  <a:lnTo>
                    <a:pt x="5238" y="2714"/>
                  </a:lnTo>
                  <a:cubicBezTo>
                    <a:pt x="5371" y="1313"/>
                    <a:pt x="4337" y="112"/>
                    <a:pt x="2969" y="12"/>
                  </a:cubicBezTo>
                  <a:lnTo>
                    <a:pt x="2869" y="12"/>
                  </a:lnTo>
                  <a:cubicBezTo>
                    <a:pt x="2790" y="4"/>
                    <a:pt x="2710" y="0"/>
                    <a:pt x="26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64"/>
            <p:cNvSpPr/>
            <p:nvPr/>
          </p:nvSpPr>
          <p:spPr>
            <a:xfrm>
              <a:off x="3755350" y="4106725"/>
              <a:ext cx="1016875" cy="879800"/>
            </a:xfrm>
            <a:custGeom>
              <a:avLst/>
              <a:gdLst/>
              <a:ahLst/>
              <a:cxnLst/>
              <a:rect l="l" t="t" r="r" b="b"/>
              <a:pathLst>
                <a:path w="40675" h="35192" extrusionOk="0">
                  <a:moveTo>
                    <a:pt x="20315" y="0"/>
                  </a:moveTo>
                  <a:cubicBezTo>
                    <a:pt x="20315" y="0"/>
                    <a:pt x="16012" y="1334"/>
                    <a:pt x="14911" y="2235"/>
                  </a:cubicBezTo>
                  <a:cubicBezTo>
                    <a:pt x="13810" y="3102"/>
                    <a:pt x="5538" y="8840"/>
                    <a:pt x="2236" y="18780"/>
                  </a:cubicBezTo>
                  <a:cubicBezTo>
                    <a:pt x="2236" y="18780"/>
                    <a:pt x="1" y="23717"/>
                    <a:pt x="901" y="25485"/>
                  </a:cubicBezTo>
                  <a:cubicBezTo>
                    <a:pt x="901" y="25485"/>
                    <a:pt x="3403" y="28020"/>
                    <a:pt x="5638" y="29354"/>
                  </a:cubicBezTo>
                  <a:cubicBezTo>
                    <a:pt x="8173" y="30856"/>
                    <a:pt x="19414" y="35192"/>
                    <a:pt x="20849" y="35192"/>
                  </a:cubicBezTo>
                  <a:cubicBezTo>
                    <a:pt x="22317" y="35192"/>
                    <a:pt x="23718" y="35092"/>
                    <a:pt x="23718" y="35092"/>
                  </a:cubicBezTo>
                  <a:cubicBezTo>
                    <a:pt x="23718" y="35092"/>
                    <a:pt x="24251" y="33324"/>
                    <a:pt x="26686" y="30655"/>
                  </a:cubicBezTo>
                  <a:cubicBezTo>
                    <a:pt x="29121" y="28020"/>
                    <a:pt x="36160" y="19214"/>
                    <a:pt x="36727" y="16345"/>
                  </a:cubicBezTo>
                  <a:cubicBezTo>
                    <a:pt x="37261" y="13476"/>
                    <a:pt x="40463" y="9740"/>
                    <a:pt x="40463" y="9740"/>
                  </a:cubicBezTo>
                  <a:cubicBezTo>
                    <a:pt x="40463" y="9740"/>
                    <a:pt x="40675" y="8833"/>
                    <a:pt x="39744" y="8833"/>
                  </a:cubicBezTo>
                  <a:cubicBezTo>
                    <a:pt x="39697" y="8833"/>
                    <a:pt x="39648" y="8835"/>
                    <a:pt x="39596" y="8840"/>
                  </a:cubicBezTo>
                  <a:cubicBezTo>
                    <a:pt x="39468" y="8851"/>
                    <a:pt x="39311" y="8860"/>
                    <a:pt x="39123" y="8860"/>
                  </a:cubicBezTo>
                  <a:cubicBezTo>
                    <a:pt x="37692" y="8860"/>
                    <a:pt x="34442" y="8369"/>
                    <a:pt x="28221" y="5037"/>
                  </a:cubicBezTo>
                  <a:cubicBezTo>
                    <a:pt x="21149" y="1301"/>
                    <a:pt x="20315" y="0"/>
                    <a:pt x="20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4"/>
            <p:cNvSpPr/>
            <p:nvPr/>
          </p:nvSpPr>
          <p:spPr>
            <a:xfrm>
              <a:off x="3889625" y="4548500"/>
              <a:ext cx="200150" cy="233925"/>
            </a:xfrm>
            <a:custGeom>
              <a:avLst/>
              <a:gdLst/>
              <a:ahLst/>
              <a:cxnLst/>
              <a:rect l="l" t="t" r="r" b="b"/>
              <a:pathLst>
                <a:path w="8006" h="9357" extrusionOk="0">
                  <a:moveTo>
                    <a:pt x="2933" y="0"/>
                  </a:moveTo>
                  <a:cubicBezTo>
                    <a:pt x="2552" y="0"/>
                    <a:pt x="2165" y="88"/>
                    <a:pt x="1801" y="275"/>
                  </a:cubicBezTo>
                  <a:lnTo>
                    <a:pt x="1735" y="309"/>
                  </a:lnTo>
                  <a:cubicBezTo>
                    <a:pt x="500" y="942"/>
                    <a:pt x="0" y="2444"/>
                    <a:pt x="634" y="3678"/>
                  </a:cubicBezTo>
                  <a:lnTo>
                    <a:pt x="1768" y="5846"/>
                  </a:lnTo>
                  <a:lnTo>
                    <a:pt x="2869" y="7981"/>
                  </a:lnTo>
                  <a:cubicBezTo>
                    <a:pt x="3316" y="8851"/>
                    <a:pt x="4194" y="9357"/>
                    <a:pt x="5106" y="9357"/>
                  </a:cubicBezTo>
                  <a:cubicBezTo>
                    <a:pt x="5487" y="9357"/>
                    <a:pt x="5874" y="9268"/>
                    <a:pt x="6238" y="9082"/>
                  </a:cubicBezTo>
                  <a:lnTo>
                    <a:pt x="6271" y="9048"/>
                  </a:lnTo>
                  <a:cubicBezTo>
                    <a:pt x="7505" y="8414"/>
                    <a:pt x="8006" y="6913"/>
                    <a:pt x="7372" y="5679"/>
                  </a:cubicBezTo>
                  <a:lnTo>
                    <a:pt x="6271" y="3511"/>
                  </a:lnTo>
                  <a:lnTo>
                    <a:pt x="5170" y="1376"/>
                  </a:lnTo>
                  <a:cubicBezTo>
                    <a:pt x="4723" y="506"/>
                    <a:pt x="3845" y="0"/>
                    <a:pt x="29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64"/>
            <p:cNvSpPr/>
            <p:nvPr/>
          </p:nvSpPr>
          <p:spPr>
            <a:xfrm>
              <a:off x="3889625" y="4548500"/>
              <a:ext cx="156800" cy="146150"/>
            </a:xfrm>
            <a:custGeom>
              <a:avLst/>
              <a:gdLst/>
              <a:ahLst/>
              <a:cxnLst/>
              <a:rect l="l" t="t" r="r" b="b"/>
              <a:pathLst>
                <a:path w="6272" h="5846" extrusionOk="0">
                  <a:moveTo>
                    <a:pt x="2933" y="0"/>
                  </a:moveTo>
                  <a:cubicBezTo>
                    <a:pt x="2552" y="0"/>
                    <a:pt x="2165" y="88"/>
                    <a:pt x="1801" y="275"/>
                  </a:cubicBezTo>
                  <a:lnTo>
                    <a:pt x="1735" y="309"/>
                  </a:lnTo>
                  <a:cubicBezTo>
                    <a:pt x="500" y="942"/>
                    <a:pt x="0" y="2444"/>
                    <a:pt x="634" y="3678"/>
                  </a:cubicBezTo>
                  <a:lnTo>
                    <a:pt x="1768" y="5846"/>
                  </a:lnTo>
                  <a:lnTo>
                    <a:pt x="6271" y="3511"/>
                  </a:lnTo>
                  <a:lnTo>
                    <a:pt x="5170" y="1376"/>
                  </a:lnTo>
                  <a:cubicBezTo>
                    <a:pt x="4723" y="506"/>
                    <a:pt x="3845" y="0"/>
                    <a:pt x="29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64"/>
            <p:cNvSpPr/>
            <p:nvPr/>
          </p:nvSpPr>
          <p:spPr>
            <a:xfrm>
              <a:off x="4068075" y="4241475"/>
              <a:ext cx="196000" cy="235025"/>
            </a:xfrm>
            <a:custGeom>
              <a:avLst/>
              <a:gdLst/>
              <a:ahLst/>
              <a:cxnLst/>
              <a:rect l="l" t="t" r="r" b="b"/>
              <a:pathLst>
                <a:path w="7840" h="9401" extrusionOk="0">
                  <a:moveTo>
                    <a:pt x="4932" y="0"/>
                  </a:moveTo>
                  <a:cubicBezTo>
                    <a:pt x="4001" y="0"/>
                    <a:pt x="3102" y="526"/>
                    <a:pt x="2669" y="1415"/>
                  </a:cubicBezTo>
                  <a:lnTo>
                    <a:pt x="1635" y="3617"/>
                  </a:lnTo>
                  <a:lnTo>
                    <a:pt x="601" y="5785"/>
                  </a:lnTo>
                  <a:cubicBezTo>
                    <a:pt x="1" y="7052"/>
                    <a:pt x="501" y="8553"/>
                    <a:pt x="1768" y="9120"/>
                  </a:cubicBezTo>
                  <a:lnTo>
                    <a:pt x="1835" y="9154"/>
                  </a:lnTo>
                  <a:cubicBezTo>
                    <a:pt x="2180" y="9322"/>
                    <a:pt x="2546" y="9401"/>
                    <a:pt x="2908" y="9401"/>
                  </a:cubicBezTo>
                  <a:cubicBezTo>
                    <a:pt x="3839" y="9401"/>
                    <a:pt x="4738" y="8875"/>
                    <a:pt x="5171" y="7986"/>
                  </a:cubicBezTo>
                  <a:lnTo>
                    <a:pt x="6205" y="5785"/>
                  </a:lnTo>
                  <a:lnTo>
                    <a:pt x="7239" y="3617"/>
                  </a:lnTo>
                  <a:cubicBezTo>
                    <a:pt x="7839" y="2349"/>
                    <a:pt x="7306" y="881"/>
                    <a:pt x="6072" y="281"/>
                  </a:cubicBezTo>
                  <a:lnTo>
                    <a:pt x="6005" y="247"/>
                  </a:lnTo>
                  <a:cubicBezTo>
                    <a:pt x="5660" y="80"/>
                    <a:pt x="5294" y="0"/>
                    <a:pt x="49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64"/>
            <p:cNvSpPr/>
            <p:nvPr/>
          </p:nvSpPr>
          <p:spPr>
            <a:xfrm>
              <a:off x="4108950" y="4241475"/>
              <a:ext cx="155125" cy="144625"/>
            </a:xfrm>
            <a:custGeom>
              <a:avLst/>
              <a:gdLst/>
              <a:ahLst/>
              <a:cxnLst/>
              <a:rect l="l" t="t" r="r" b="b"/>
              <a:pathLst>
                <a:path w="6205" h="5785" extrusionOk="0">
                  <a:moveTo>
                    <a:pt x="3297" y="0"/>
                  </a:moveTo>
                  <a:cubicBezTo>
                    <a:pt x="2366" y="0"/>
                    <a:pt x="1467" y="526"/>
                    <a:pt x="1034" y="1415"/>
                  </a:cubicBezTo>
                  <a:lnTo>
                    <a:pt x="0" y="3617"/>
                  </a:lnTo>
                  <a:lnTo>
                    <a:pt x="4570" y="5785"/>
                  </a:lnTo>
                  <a:lnTo>
                    <a:pt x="5604" y="3617"/>
                  </a:lnTo>
                  <a:cubicBezTo>
                    <a:pt x="6204" y="2349"/>
                    <a:pt x="5704" y="881"/>
                    <a:pt x="4437" y="281"/>
                  </a:cubicBezTo>
                  <a:lnTo>
                    <a:pt x="4370" y="247"/>
                  </a:lnTo>
                  <a:cubicBezTo>
                    <a:pt x="4025" y="80"/>
                    <a:pt x="3659" y="0"/>
                    <a:pt x="32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64"/>
            <p:cNvSpPr/>
            <p:nvPr/>
          </p:nvSpPr>
          <p:spPr>
            <a:xfrm>
              <a:off x="4045550" y="4607075"/>
              <a:ext cx="126800" cy="246875"/>
            </a:xfrm>
            <a:custGeom>
              <a:avLst/>
              <a:gdLst/>
              <a:ahLst/>
              <a:cxnLst/>
              <a:rect l="l" t="t" r="r" b="b"/>
              <a:pathLst>
                <a:path w="5072" h="9875" extrusionOk="0">
                  <a:moveTo>
                    <a:pt x="2503" y="0"/>
                  </a:moveTo>
                  <a:cubicBezTo>
                    <a:pt x="1102" y="0"/>
                    <a:pt x="1" y="1135"/>
                    <a:pt x="1" y="2502"/>
                  </a:cubicBezTo>
                  <a:lnTo>
                    <a:pt x="1" y="7372"/>
                  </a:lnTo>
                  <a:cubicBezTo>
                    <a:pt x="1" y="8740"/>
                    <a:pt x="1102" y="9874"/>
                    <a:pt x="2503" y="9874"/>
                  </a:cubicBezTo>
                  <a:lnTo>
                    <a:pt x="2569" y="9874"/>
                  </a:lnTo>
                  <a:cubicBezTo>
                    <a:pt x="3937" y="9874"/>
                    <a:pt x="5071" y="8740"/>
                    <a:pt x="5071" y="7372"/>
                  </a:cubicBezTo>
                  <a:lnTo>
                    <a:pt x="5071" y="2502"/>
                  </a:lnTo>
                  <a:cubicBezTo>
                    <a:pt x="5071" y="1135"/>
                    <a:pt x="3937" y="0"/>
                    <a:pt x="25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64"/>
            <p:cNvSpPr/>
            <p:nvPr/>
          </p:nvSpPr>
          <p:spPr>
            <a:xfrm>
              <a:off x="4045550" y="4607900"/>
              <a:ext cx="126800" cy="123450"/>
            </a:xfrm>
            <a:custGeom>
              <a:avLst/>
              <a:gdLst/>
              <a:ahLst/>
              <a:cxnLst/>
              <a:rect l="l" t="t" r="r" b="b"/>
              <a:pathLst>
                <a:path w="5072" h="4938" extrusionOk="0">
                  <a:moveTo>
                    <a:pt x="2503" y="1"/>
                  </a:moveTo>
                  <a:cubicBezTo>
                    <a:pt x="1102" y="1"/>
                    <a:pt x="1" y="1102"/>
                    <a:pt x="1" y="2503"/>
                  </a:cubicBezTo>
                  <a:lnTo>
                    <a:pt x="1" y="4938"/>
                  </a:lnTo>
                  <a:lnTo>
                    <a:pt x="5071" y="4938"/>
                  </a:lnTo>
                  <a:lnTo>
                    <a:pt x="5071" y="2503"/>
                  </a:lnTo>
                  <a:cubicBezTo>
                    <a:pt x="5071" y="1102"/>
                    <a:pt x="3937" y="1"/>
                    <a:pt x="25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64"/>
            <p:cNvSpPr/>
            <p:nvPr/>
          </p:nvSpPr>
          <p:spPr>
            <a:xfrm>
              <a:off x="4404975" y="4324375"/>
              <a:ext cx="186825" cy="239025"/>
            </a:xfrm>
            <a:custGeom>
              <a:avLst/>
              <a:gdLst/>
              <a:ahLst/>
              <a:cxnLst/>
              <a:rect l="l" t="t" r="r" b="b"/>
              <a:pathLst>
                <a:path w="7473" h="9561" extrusionOk="0">
                  <a:moveTo>
                    <a:pt x="2895" y="0"/>
                  </a:moveTo>
                  <a:cubicBezTo>
                    <a:pt x="2599" y="0"/>
                    <a:pt x="2297" y="54"/>
                    <a:pt x="2002" y="167"/>
                  </a:cubicBezTo>
                  <a:lnTo>
                    <a:pt x="1936" y="200"/>
                  </a:lnTo>
                  <a:cubicBezTo>
                    <a:pt x="635" y="701"/>
                    <a:pt x="1" y="2135"/>
                    <a:pt x="501" y="3436"/>
                  </a:cubicBezTo>
                  <a:lnTo>
                    <a:pt x="1368" y="5704"/>
                  </a:lnTo>
                  <a:lnTo>
                    <a:pt x="2236" y="7973"/>
                  </a:lnTo>
                  <a:cubicBezTo>
                    <a:pt x="2625" y="8958"/>
                    <a:pt x="3598" y="9560"/>
                    <a:pt x="4608" y="9560"/>
                  </a:cubicBezTo>
                  <a:cubicBezTo>
                    <a:pt x="4897" y="9560"/>
                    <a:pt x="5189" y="9511"/>
                    <a:pt x="5471" y="9407"/>
                  </a:cubicBezTo>
                  <a:lnTo>
                    <a:pt x="5538" y="9374"/>
                  </a:lnTo>
                  <a:cubicBezTo>
                    <a:pt x="6839" y="8873"/>
                    <a:pt x="7473" y="7406"/>
                    <a:pt x="6972" y="6138"/>
                  </a:cubicBezTo>
                  <a:lnTo>
                    <a:pt x="6105" y="3870"/>
                  </a:lnTo>
                  <a:lnTo>
                    <a:pt x="5238" y="1601"/>
                  </a:lnTo>
                  <a:cubicBezTo>
                    <a:pt x="4851" y="621"/>
                    <a:pt x="3906" y="0"/>
                    <a:pt x="28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64"/>
            <p:cNvSpPr/>
            <p:nvPr/>
          </p:nvSpPr>
          <p:spPr>
            <a:xfrm>
              <a:off x="4404975" y="4324375"/>
              <a:ext cx="152650" cy="142625"/>
            </a:xfrm>
            <a:custGeom>
              <a:avLst/>
              <a:gdLst/>
              <a:ahLst/>
              <a:cxnLst/>
              <a:rect l="l" t="t" r="r" b="b"/>
              <a:pathLst>
                <a:path w="6106" h="5705" extrusionOk="0">
                  <a:moveTo>
                    <a:pt x="2895" y="0"/>
                  </a:moveTo>
                  <a:cubicBezTo>
                    <a:pt x="2599" y="0"/>
                    <a:pt x="2297" y="54"/>
                    <a:pt x="2002" y="167"/>
                  </a:cubicBezTo>
                  <a:lnTo>
                    <a:pt x="1936" y="200"/>
                  </a:lnTo>
                  <a:cubicBezTo>
                    <a:pt x="668" y="701"/>
                    <a:pt x="1" y="2135"/>
                    <a:pt x="501" y="3436"/>
                  </a:cubicBezTo>
                  <a:lnTo>
                    <a:pt x="1368" y="5704"/>
                  </a:lnTo>
                  <a:lnTo>
                    <a:pt x="6105" y="3870"/>
                  </a:lnTo>
                  <a:lnTo>
                    <a:pt x="5238" y="1601"/>
                  </a:lnTo>
                  <a:cubicBezTo>
                    <a:pt x="4851" y="621"/>
                    <a:pt x="3906" y="0"/>
                    <a:pt x="28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64"/>
            <p:cNvSpPr/>
            <p:nvPr/>
          </p:nvSpPr>
          <p:spPr>
            <a:xfrm>
              <a:off x="4084750" y="4434150"/>
              <a:ext cx="255200" cy="166575"/>
            </a:xfrm>
            <a:custGeom>
              <a:avLst/>
              <a:gdLst/>
              <a:ahLst/>
              <a:cxnLst/>
              <a:rect l="l" t="t" r="r" b="b"/>
              <a:pathLst>
                <a:path w="10208" h="6663" extrusionOk="0">
                  <a:moveTo>
                    <a:pt x="7402" y="1"/>
                  </a:moveTo>
                  <a:cubicBezTo>
                    <a:pt x="7126" y="1"/>
                    <a:pt x="6846" y="47"/>
                    <a:pt x="6572" y="146"/>
                  </a:cubicBezTo>
                  <a:lnTo>
                    <a:pt x="4270" y="946"/>
                  </a:lnTo>
                  <a:lnTo>
                    <a:pt x="2002" y="1714"/>
                  </a:lnTo>
                  <a:cubicBezTo>
                    <a:pt x="668" y="2181"/>
                    <a:pt x="1" y="3582"/>
                    <a:pt x="434" y="4916"/>
                  </a:cubicBezTo>
                  <a:lnTo>
                    <a:pt x="468" y="4983"/>
                  </a:lnTo>
                  <a:cubicBezTo>
                    <a:pt x="810" y="6009"/>
                    <a:pt x="1775" y="6662"/>
                    <a:pt x="2807" y="6662"/>
                  </a:cubicBezTo>
                  <a:cubicBezTo>
                    <a:pt x="3082" y="6662"/>
                    <a:pt x="3362" y="6616"/>
                    <a:pt x="3637" y="6517"/>
                  </a:cubicBezTo>
                  <a:lnTo>
                    <a:pt x="5938" y="5717"/>
                  </a:lnTo>
                  <a:lnTo>
                    <a:pt x="8207" y="4949"/>
                  </a:lnTo>
                  <a:cubicBezTo>
                    <a:pt x="9541" y="4482"/>
                    <a:pt x="10208" y="3081"/>
                    <a:pt x="9774" y="1747"/>
                  </a:cubicBezTo>
                  <a:lnTo>
                    <a:pt x="9741" y="1680"/>
                  </a:lnTo>
                  <a:cubicBezTo>
                    <a:pt x="9399" y="654"/>
                    <a:pt x="8433" y="1"/>
                    <a:pt x="7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64"/>
            <p:cNvSpPr/>
            <p:nvPr/>
          </p:nvSpPr>
          <p:spPr>
            <a:xfrm>
              <a:off x="4191500" y="4434150"/>
              <a:ext cx="148450" cy="142925"/>
            </a:xfrm>
            <a:custGeom>
              <a:avLst/>
              <a:gdLst/>
              <a:ahLst/>
              <a:cxnLst/>
              <a:rect l="l" t="t" r="r" b="b"/>
              <a:pathLst>
                <a:path w="5938" h="5717" extrusionOk="0">
                  <a:moveTo>
                    <a:pt x="3132" y="1"/>
                  </a:moveTo>
                  <a:cubicBezTo>
                    <a:pt x="2856" y="1"/>
                    <a:pt x="2576" y="47"/>
                    <a:pt x="2302" y="146"/>
                  </a:cubicBezTo>
                  <a:lnTo>
                    <a:pt x="0" y="946"/>
                  </a:lnTo>
                  <a:lnTo>
                    <a:pt x="1668" y="5717"/>
                  </a:lnTo>
                  <a:lnTo>
                    <a:pt x="3937" y="4949"/>
                  </a:lnTo>
                  <a:cubicBezTo>
                    <a:pt x="5237" y="4482"/>
                    <a:pt x="5938" y="3081"/>
                    <a:pt x="5504" y="1747"/>
                  </a:cubicBezTo>
                  <a:lnTo>
                    <a:pt x="5471" y="1680"/>
                  </a:lnTo>
                  <a:cubicBezTo>
                    <a:pt x="5129" y="654"/>
                    <a:pt x="4163" y="1"/>
                    <a:pt x="3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64"/>
            <p:cNvSpPr/>
            <p:nvPr/>
          </p:nvSpPr>
          <p:spPr>
            <a:xfrm>
              <a:off x="4255700" y="4636950"/>
              <a:ext cx="221850" cy="215175"/>
            </a:xfrm>
            <a:custGeom>
              <a:avLst/>
              <a:gdLst/>
              <a:ahLst/>
              <a:cxnLst/>
              <a:rect l="l" t="t" r="r" b="b"/>
              <a:pathLst>
                <a:path w="8874" h="8607" extrusionOk="0">
                  <a:moveTo>
                    <a:pt x="6029" y="1"/>
                  </a:moveTo>
                  <a:cubicBezTo>
                    <a:pt x="5359" y="1"/>
                    <a:pt x="4691" y="268"/>
                    <a:pt x="4204" y="807"/>
                  </a:cubicBezTo>
                  <a:lnTo>
                    <a:pt x="2569" y="2575"/>
                  </a:lnTo>
                  <a:lnTo>
                    <a:pt x="935" y="4376"/>
                  </a:lnTo>
                  <a:cubicBezTo>
                    <a:pt x="1" y="5377"/>
                    <a:pt x="68" y="6978"/>
                    <a:pt x="1068" y="7912"/>
                  </a:cubicBezTo>
                  <a:lnTo>
                    <a:pt x="1135" y="7945"/>
                  </a:lnTo>
                  <a:cubicBezTo>
                    <a:pt x="1610" y="8388"/>
                    <a:pt x="2219" y="8606"/>
                    <a:pt x="2828" y="8606"/>
                  </a:cubicBezTo>
                  <a:cubicBezTo>
                    <a:pt x="3504" y="8606"/>
                    <a:pt x="4180" y="8338"/>
                    <a:pt x="4671" y="7812"/>
                  </a:cubicBezTo>
                  <a:lnTo>
                    <a:pt x="6305" y="6011"/>
                  </a:lnTo>
                  <a:lnTo>
                    <a:pt x="7940" y="4243"/>
                  </a:lnTo>
                  <a:cubicBezTo>
                    <a:pt x="8874" y="3242"/>
                    <a:pt x="8807" y="1641"/>
                    <a:pt x="7806" y="707"/>
                  </a:cubicBezTo>
                  <a:lnTo>
                    <a:pt x="7740" y="673"/>
                  </a:lnTo>
                  <a:cubicBezTo>
                    <a:pt x="7261" y="226"/>
                    <a:pt x="6644" y="1"/>
                    <a:pt x="60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64"/>
            <p:cNvSpPr/>
            <p:nvPr/>
          </p:nvSpPr>
          <p:spPr>
            <a:xfrm>
              <a:off x="4319925" y="4636950"/>
              <a:ext cx="157625" cy="150275"/>
            </a:xfrm>
            <a:custGeom>
              <a:avLst/>
              <a:gdLst/>
              <a:ahLst/>
              <a:cxnLst/>
              <a:rect l="l" t="t" r="r" b="b"/>
              <a:pathLst>
                <a:path w="6305" h="6011" extrusionOk="0">
                  <a:moveTo>
                    <a:pt x="3460" y="1"/>
                  </a:moveTo>
                  <a:cubicBezTo>
                    <a:pt x="2790" y="1"/>
                    <a:pt x="2122" y="268"/>
                    <a:pt x="1635" y="807"/>
                  </a:cubicBezTo>
                  <a:lnTo>
                    <a:pt x="0" y="2575"/>
                  </a:lnTo>
                  <a:lnTo>
                    <a:pt x="3736" y="6011"/>
                  </a:lnTo>
                  <a:lnTo>
                    <a:pt x="5371" y="4243"/>
                  </a:lnTo>
                  <a:cubicBezTo>
                    <a:pt x="6305" y="3242"/>
                    <a:pt x="6238" y="1641"/>
                    <a:pt x="5237" y="707"/>
                  </a:cubicBezTo>
                  <a:lnTo>
                    <a:pt x="5171" y="673"/>
                  </a:lnTo>
                  <a:cubicBezTo>
                    <a:pt x="4692" y="226"/>
                    <a:pt x="4075" y="1"/>
                    <a:pt x="3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64"/>
            <p:cNvSpPr/>
            <p:nvPr/>
          </p:nvSpPr>
          <p:spPr>
            <a:xfrm>
              <a:off x="4293225" y="4484325"/>
              <a:ext cx="141800" cy="246350"/>
            </a:xfrm>
            <a:custGeom>
              <a:avLst/>
              <a:gdLst/>
              <a:ahLst/>
              <a:cxnLst/>
              <a:rect l="l" t="t" r="r" b="b"/>
              <a:pathLst>
                <a:path w="5672" h="9854" extrusionOk="0">
                  <a:moveTo>
                    <a:pt x="3016" y="0"/>
                  </a:moveTo>
                  <a:cubicBezTo>
                    <a:pt x="1697" y="0"/>
                    <a:pt x="597" y="1002"/>
                    <a:pt x="501" y="2309"/>
                  </a:cubicBezTo>
                  <a:lnTo>
                    <a:pt x="301" y="4710"/>
                  </a:lnTo>
                  <a:lnTo>
                    <a:pt x="101" y="7145"/>
                  </a:lnTo>
                  <a:cubicBezTo>
                    <a:pt x="1" y="8513"/>
                    <a:pt x="1002" y="9714"/>
                    <a:pt x="2403" y="9847"/>
                  </a:cubicBezTo>
                  <a:lnTo>
                    <a:pt x="2469" y="9847"/>
                  </a:lnTo>
                  <a:cubicBezTo>
                    <a:pt x="2531" y="9852"/>
                    <a:pt x="2592" y="9854"/>
                    <a:pt x="2652" y="9854"/>
                  </a:cubicBezTo>
                  <a:cubicBezTo>
                    <a:pt x="3943" y="9854"/>
                    <a:pt x="5044" y="8852"/>
                    <a:pt x="5171" y="7546"/>
                  </a:cubicBezTo>
                  <a:lnTo>
                    <a:pt x="5371" y="5144"/>
                  </a:lnTo>
                  <a:lnTo>
                    <a:pt x="5572" y="2709"/>
                  </a:lnTo>
                  <a:cubicBezTo>
                    <a:pt x="5672" y="1341"/>
                    <a:pt x="4638" y="140"/>
                    <a:pt x="3270" y="7"/>
                  </a:cubicBezTo>
                  <a:lnTo>
                    <a:pt x="3203" y="7"/>
                  </a:lnTo>
                  <a:cubicBezTo>
                    <a:pt x="3140" y="2"/>
                    <a:pt x="3078" y="0"/>
                    <a:pt x="30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64"/>
            <p:cNvSpPr/>
            <p:nvPr/>
          </p:nvSpPr>
          <p:spPr>
            <a:xfrm>
              <a:off x="4300750" y="4484325"/>
              <a:ext cx="134275" cy="128600"/>
            </a:xfrm>
            <a:custGeom>
              <a:avLst/>
              <a:gdLst/>
              <a:ahLst/>
              <a:cxnLst/>
              <a:rect l="l" t="t" r="r" b="b"/>
              <a:pathLst>
                <a:path w="5371" h="5144" extrusionOk="0">
                  <a:moveTo>
                    <a:pt x="2719" y="0"/>
                  </a:moveTo>
                  <a:cubicBezTo>
                    <a:pt x="1426" y="0"/>
                    <a:pt x="296" y="1002"/>
                    <a:pt x="200" y="2309"/>
                  </a:cubicBezTo>
                  <a:lnTo>
                    <a:pt x="0" y="4710"/>
                  </a:lnTo>
                  <a:lnTo>
                    <a:pt x="5070" y="5144"/>
                  </a:lnTo>
                  <a:lnTo>
                    <a:pt x="5271" y="2709"/>
                  </a:lnTo>
                  <a:cubicBezTo>
                    <a:pt x="5371" y="1341"/>
                    <a:pt x="4337" y="140"/>
                    <a:pt x="2969" y="7"/>
                  </a:cubicBezTo>
                  <a:lnTo>
                    <a:pt x="2902" y="7"/>
                  </a:lnTo>
                  <a:cubicBezTo>
                    <a:pt x="2841" y="2"/>
                    <a:pt x="2780" y="0"/>
                    <a:pt x="27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4" name="Google Shape;1134;p64"/>
          <p:cNvSpPr/>
          <p:nvPr/>
        </p:nvSpPr>
        <p:spPr>
          <a:xfrm>
            <a:off x="8203299" y="43387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5" name="Google Shape;1135;p64"/>
          <p:cNvGrpSpPr/>
          <p:nvPr/>
        </p:nvGrpSpPr>
        <p:grpSpPr>
          <a:xfrm>
            <a:off x="8076751" y="1530436"/>
            <a:ext cx="357775" cy="295791"/>
            <a:chOff x="-783927" y="2108838"/>
            <a:chExt cx="357775" cy="295791"/>
          </a:xfrm>
        </p:grpSpPr>
        <p:sp>
          <p:nvSpPr>
            <p:cNvPr id="1136" name="Google Shape;1136;p64"/>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64"/>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8" name="Google Shape;1138;p64"/>
          <p:cNvSpPr/>
          <p:nvPr/>
        </p:nvSpPr>
        <p:spPr>
          <a:xfrm>
            <a:off x="4456925" y="423442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9" name="Google Shape;1139;p64"/>
          <p:cNvGrpSpPr/>
          <p:nvPr/>
        </p:nvGrpSpPr>
        <p:grpSpPr>
          <a:xfrm rot="9651258">
            <a:off x="4835527" y="350969"/>
            <a:ext cx="643548" cy="377045"/>
            <a:chOff x="-1131628" y="1250953"/>
            <a:chExt cx="695437" cy="407447"/>
          </a:xfrm>
        </p:grpSpPr>
        <p:sp>
          <p:nvSpPr>
            <p:cNvPr id="1140" name="Google Shape;1140;p64"/>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64"/>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64"/>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1151;p65">
            <a:extLst>
              <a:ext uri="{FF2B5EF4-FFF2-40B4-BE49-F238E27FC236}">
                <a16:creationId xmlns:a16="http://schemas.microsoft.com/office/drawing/2014/main" id="{16B5B3EB-77B1-59E2-4E0E-A5D225F5E0DB}"/>
              </a:ext>
            </a:extLst>
          </p:cNvPr>
          <p:cNvSpPr txBox="1">
            <a:spLocks noGrp="1"/>
          </p:cNvSpPr>
          <p:nvPr>
            <p:ph type="title"/>
          </p:nvPr>
        </p:nvSpPr>
        <p:spPr>
          <a:xfrm>
            <a:off x="735308" y="672225"/>
            <a:ext cx="51474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diabetes</a:t>
            </a:r>
            <a:endParaRPr dirty="0"/>
          </a:p>
        </p:txBody>
      </p:sp>
      <p:sp>
        <p:nvSpPr>
          <p:cNvPr id="11" name="Google Shape;1152;p65">
            <a:extLst>
              <a:ext uri="{FF2B5EF4-FFF2-40B4-BE49-F238E27FC236}">
                <a16:creationId xmlns:a16="http://schemas.microsoft.com/office/drawing/2014/main" id="{455247EB-6B0B-5034-3C24-2F480C2BE661}"/>
              </a:ext>
            </a:extLst>
          </p:cNvPr>
          <p:cNvSpPr txBox="1">
            <a:spLocks noGrp="1"/>
          </p:cNvSpPr>
          <p:nvPr>
            <p:ph type="subTitle" idx="1"/>
          </p:nvPr>
        </p:nvSpPr>
        <p:spPr>
          <a:xfrm>
            <a:off x="737256" y="1323685"/>
            <a:ext cx="4233000" cy="168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 condition where the body does not produce enough insulin to break down glucose (chronic &amp; irreversible)</a:t>
            </a:r>
            <a:endParaRPr dirty="0"/>
          </a:p>
        </p:txBody>
      </p:sp>
      <p:sp>
        <p:nvSpPr>
          <p:cNvPr id="12" name="Google Shape;1152;p65">
            <a:extLst>
              <a:ext uri="{FF2B5EF4-FFF2-40B4-BE49-F238E27FC236}">
                <a16:creationId xmlns:a16="http://schemas.microsoft.com/office/drawing/2014/main" id="{2E36CDC4-0A01-3E33-3827-11CE1DF7B729}"/>
              </a:ext>
            </a:extLst>
          </p:cNvPr>
          <p:cNvSpPr txBox="1">
            <a:spLocks/>
          </p:cNvSpPr>
          <p:nvPr/>
        </p:nvSpPr>
        <p:spPr>
          <a:xfrm>
            <a:off x="717262" y="2562009"/>
            <a:ext cx="4233000" cy="168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1pPr>
            <a:lvl2pPr marL="914400" marR="0" lvl="1"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2pPr>
            <a:lvl3pPr marL="1371600" marR="0" lvl="2"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3pPr>
            <a:lvl4pPr marL="1828800" marR="0" lvl="3"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4pPr>
            <a:lvl5pPr marL="2286000" marR="0" lvl="4"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5pPr>
            <a:lvl6pPr marL="2743200" marR="0" lvl="5"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6pPr>
            <a:lvl7pPr marL="3200400" marR="0" lvl="6"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7pPr>
            <a:lvl8pPr marL="3657600" marR="0" lvl="7"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8pPr>
            <a:lvl9pPr marL="4114800" marR="0" lvl="8"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9pPr>
          </a:lstStyle>
          <a:p>
            <a:pPr marL="0" indent="0"/>
            <a:r>
              <a:rPr lang="en-US" dirty="0"/>
              <a:t>Prediabetes: blood glucose level is higher than normal, but not high enough to be diagnosed as diabetes</a:t>
            </a:r>
          </a:p>
        </p:txBody>
      </p:sp>
    </p:spTree>
    <p:extLst>
      <p:ext uri="{BB962C8B-B14F-4D97-AF65-F5344CB8AC3E}">
        <p14:creationId xmlns:p14="http://schemas.microsoft.com/office/powerpoint/2010/main" val="2921903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grpSp>
        <p:nvGrpSpPr>
          <p:cNvPr id="1153" name="Google Shape;1153;p65"/>
          <p:cNvGrpSpPr/>
          <p:nvPr/>
        </p:nvGrpSpPr>
        <p:grpSpPr>
          <a:xfrm rot="9651258">
            <a:off x="676902" y="4274119"/>
            <a:ext cx="643548" cy="377045"/>
            <a:chOff x="-1131628" y="1250953"/>
            <a:chExt cx="695437" cy="407447"/>
          </a:xfrm>
        </p:grpSpPr>
        <p:sp>
          <p:nvSpPr>
            <p:cNvPr id="1154" name="Google Shape;1154;p65"/>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65"/>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65"/>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7" name="Google Shape;1157;p65"/>
          <p:cNvGrpSpPr/>
          <p:nvPr/>
        </p:nvGrpSpPr>
        <p:grpSpPr>
          <a:xfrm rot="-7140317">
            <a:off x="3899012" y="4380355"/>
            <a:ext cx="643533" cy="377037"/>
            <a:chOff x="-1131628" y="1250953"/>
            <a:chExt cx="695437" cy="407447"/>
          </a:xfrm>
        </p:grpSpPr>
        <p:sp>
          <p:nvSpPr>
            <p:cNvPr id="1158" name="Google Shape;1158;p65"/>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9" name="Google Shape;1159;p65"/>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65"/>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65"/>
          <p:cNvGrpSpPr/>
          <p:nvPr/>
        </p:nvGrpSpPr>
        <p:grpSpPr>
          <a:xfrm>
            <a:off x="5448472" y="1245762"/>
            <a:ext cx="2629974" cy="5303614"/>
            <a:chOff x="5524465" y="659869"/>
            <a:chExt cx="2769268" cy="5584515"/>
          </a:xfrm>
        </p:grpSpPr>
        <p:sp>
          <p:nvSpPr>
            <p:cNvPr id="1162" name="Google Shape;1162;p65"/>
            <p:cNvSpPr/>
            <p:nvPr/>
          </p:nvSpPr>
          <p:spPr>
            <a:xfrm>
              <a:off x="5741184" y="659869"/>
              <a:ext cx="2552549" cy="2556125"/>
            </a:xfrm>
            <a:custGeom>
              <a:avLst/>
              <a:gdLst/>
              <a:ahLst/>
              <a:cxnLst/>
              <a:rect l="l" t="t" r="r" b="b"/>
              <a:pathLst>
                <a:path w="24852" h="24885" extrusionOk="0">
                  <a:moveTo>
                    <a:pt x="12410" y="0"/>
                  </a:moveTo>
                  <a:cubicBezTo>
                    <a:pt x="5538" y="0"/>
                    <a:pt x="1" y="5571"/>
                    <a:pt x="1" y="12442"/>
                  </a:cubicBezTo>
                  <a:cubicBezTo>
                    <a:pt x="1" y="19314"/>
                    <a:pt x="5538" y="24885"/>
                    <a:pt x="12410" y="24885"/>
                  </a:cubicBezTo>
                  <a:cubicBezTo>
                    <a:pt x="19281" y="24885"/>
                    <a:pt x="24852" y="19314"/>
                    <a:pt x="24852" y="12442"/>
                  </a:cubicBezTo>
                  <a:cubicBezTo>
                    <a:pt x="24852" y="5571"/>
                    <a:pt x="19281" y="0"/>
                    <a:pt x="12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3" name="Google Shape;1163;p65"/>
            <p:cNvGrpSpPr/>
            <p:nvPr/>
          </p:nvGrpSpPr>
          <p:grpSpPr>
            <a:xfrm>
              <a:off x="5524465" y="877705"/>
              <a:ext cx="2552544" cy="5366678"/>
              <a:chOff x="5524465" y="877705"/>
              <a:chExt cx="2552544" cy="5366678"/>
            </a:xfrm>
          </p:grpSpPr>
          <p:grpSp>
            <p:nvGrpSpPr>
              <p:cNvPr id="1164" name="Google Shape;1164;p65"/>
              <p:cNvGrpSpPr/>
              <p:nvPr/>
            </p:nvGrpSpPr>
            <p:grpSpPr>
              <a:xfrm>
                <a:off x="5524465" y="877705"/>
                <a:ext cx="2552544" cy="5366678"/>
                <a:chOff x="4829700" y="3625725"/>
                <a:chExt cx="862375" cy="1813128"/>
              </a:xfrm>
            </p:grpSpPr>
            <p:sp>
              <p:nvSpPr>
                <p:cNvPr id="1165" name="Google Shape;1165;p65"/>
                <p:cNvSpPr/>
                <p:nvPr/>
              </p:nvSpPr>
              <p:spPr>
                <a:xfrm>
                  <a:off x="5089350" y="4902525"/>
                  <a:ext cx="25" cy="6900"/>
                </a:xfrm>
                <a:custGeom>
                  <a:avLst/>
                  <a:gdLst/>
                  <a:ahLst/>
                  <a:cxnLst/>
                  <a:rect l="l" t="t" r="r" b="b"/>
                  <a:pathLst>
                    <a:path w="1" h="276" fill="none" extrusionOk="0">
                      <a:moveTo>
                        <a:pt x="0" y="275"/>
                      </a:moveTo>
                      <a:lnTo>
                        <a:pt x="0" y="0"/>
                      </a:lnTo>
                      <a:cubicBezTo>
                        <a:pt x="0" y="103"/>
                        <a:pt x="0" y="207"/>
                        <a:pt x="0" y="275"/>
                      </a:cubicBezTo>
                      <a:close/>
                    </a:path>
                  </a:pathLst>
                </a:custGeom>
                <a:noFill/>
                <a:ln w="9450" cap="flat" cmpd="sng">
                  <a:solidFill>
                    <a:srgbClr val="414042"/>
                  </a:solidFill>
                  <a:prstDash val="solid"/>
                  <a:miter lim="34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65"/>
                <p:cNvSpPr/>
                <p:nvPr/>
              </p:nvSpPr>
              <p:spPr>
                <a:xfrm>
                  <a:off x="5228625" y="4019500"/>
                  <a:ext cx="147925" cy="147925"/>
                </a:xfrm>
                <a:custGeom>
                  <a:avLst/>
                  <a:gdLst/>
                  <a:ahLst/>
                  <a:cxnLst/>
                  <a:rect l="l" t="t" r="r" b="b"/>
                  <a:pathLst>
                    <a:path w="5917" h="5917" extrusionOk="0">
                      <a:moveTo>
                        <a:pt x="2924" y="1"/>
                      </a:moveTo>
                      <a:cubicBezTo>
                        <a:pt x="1308" y="35"/>
                        <a:pt x="1" y="1342"/>
                        <a:pt x="1" y="2958"/>
                      </a:cubicBezTo>
                      <a:cubicBezTo>
                        <a:pt x="1" y="4609"/>
                        <a:pt x="1342" y="5916"/>
                        <a:pt x="2959" y="5916"/>
                      </a:cubicBezTo>
                      <a:cubicBezTo>
                        <a:pt x="4575" y="5916"/>
                        <a:pt x="5916" y="4575"/>
                        <a:pt x="5882" y="2958"/>
                      </a:cubicBezTo>
                      <a:cubicBezTo>
                        <a:pt x="5882" y="1308"/>
                        <a:pt x="4575" y="1"/>
                        <a:pt x="2924" y="1"/>
                      </a:cubicBezTo>
                      <a:close/>
                    </a:path>
                  </a:pathLst>
                </a:custGeom>
                <a:solidFill>
                  <a:srgbClr val="F99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65"/>
                <p:cNvSpPr/>
                <p:nvPr/>
              </p:nvSpPr>
              <p:spPr>
                <a:xfrm>
                  <a:off x="5244100" y="4049600"/>
                  <a:ext cx="58500" cy="87725"/>
                </a:xfrm>
                <a:custGeom>
                  <a:avLst/>
                  <a:gdLst/>
                  <a:ahLst/>
                  <a:cxnLst/>
                  <a:rect l="l" t="t" r="r" b="b"/>
                  <a:pathLst>
                    <a:path w="2340" h="3509" fill="none" extrusionOk="0">
                      <a:moveTo>
                        <a:pt x="2340" y="3508"/>
                      </a:moveTo>
                      <a:cubicBezTo>
                        <a:pt x="1" y="3508"/>
                        <a:pt x="1" y="0"/>
                        <a:pt x="2340" y="0"/>
                      </a:cubicBezTo>
                    </a:path>
                  </a:pathLst>
                </a:custGeom>
                <a:noFill/>
                <a:ln w="7750" cap="rnd" cmpd="sng">
                  <a:solidFill>
                    <a:srgbClr val="2238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65"/>
                <p:cNvSpPr/>
                <p:nvPr/>
              </p:nvSpPr>
              <p:spPr>
                <a:xfrm>
                  <a:off x="5489150" y="4017775"/>
                  <a:ext cx="34425" cy="141050"/>
                </a:xfrm>
                <a:custGeom>
                  <a:avLst/>
                  <a:gdLst/>
                  <a:ahLst/>
                  <a:cxnLst/>
                  <a:rect l="l" t="t" r="r" b="b"/>
                  <a:pathLst>
                    <a:path w="1377" h="5642" fill="none" extrusionOk="0">
                      <a:moveTo>
                        <a:pt x="1067" y="1"/>
                      </a:moveTo>
                      <a:lnTo>
                        <a:pt x="1376" y="4885"/>
                      </a:lnTo>
                      <a:lnTo>
                        <a:pt x="1" y="5641"/>
                      </a:lnTo>
                    </a:path>
                  </a:pathLst>
                </a:custGeom>
                <a:noFill/>
                <a:ln w="7750" cap="rnd" cmpd="sng">
                  <a:solidFill>
                    <a:srgbClr val="2238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65"/>
                <p:cNvSpPr/>
                <p:nvPr/>
              </p:nvSpPr>
              <p:spPr>
                <a:xfrm>
                  <a:off x="5374800" y="4020375"/>
                  <a:ext cx="86000" cy="86000"/>
                </a:xfrm>
                <a:custGeom>
                  <a:avLst/>
                  <a:gdLst/>
                  <a:ahLst/>
                  <a:cxnLst/>
                  <a:rect l="l" t="t" r="r" b="b"/>
                  <a:pathLst>
                    <a:path w="3440" h="3440" extrusionOk="0">
                      <a:moveTo>
                        <a:pt x="1720" y="0"/>
                      </a:moveTo>
                      <a:cubicBezTo>
                        <a:pt x="791" y="0"/>
                        <a:pt x="0" y="757"/>
                        <a:pt x="0" y="1720"/>
                      </a:cubicBezTo>
                      <a:cubicBezTo>
                        <a:pt x="0" y="2648"/>
                        <a:pt x="791" y="3439"/>
                        <a:pt x="1720" y="3439"/>
                      </a:cubicBezTo>
                      <a:cubicBezTo>
                        <a:pt x="2683" y="3439"/>
                        <a:pt x="3440" y="2648"/>
                        <a:pt x="3440" y="1720"/>
                      </a:cubicBezTo>
                      <a:cubicBezTo>
                        <a:pt x="3440" y="757"/>
                        <a:pt x="2683" y="0"/>
                        <a:pt x="1720" y="0"/>
                      </a:cubicBezTo>
                      <a:close/>
                    </a:path>
                  </a:pathLst>
                </a:custGeom>
                <a:solidFill>
                  <a:srgbClr val="E87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65"/>
                <p:cNvSpPr/>
                <p:nvPr/>
              </p:nvSpPr>
              <p:spPr>
                <a:xfrm>
                  <a:off x="5374800" y="4051325"/>
                  <a:ext cx="86000" cy="23225"/>
                </a:xfrm>
                <a:custGeom>
                  <a:avLst/>
                  <a:gdLst/>
                  <a:ahLst/>
                  <a:cxnLst/>
                  <a:rect l="l" t="t" r="r" b="b"/>
                  <a:pathLst>
                    <a:path w="3440" h="929" extrusionOk="0">
                      <a:moveTo>
                        <a:pt x="69" y="0"/>
                      </a:moveTo>
                      <a:cubicBezTo>
                        <a:pt x="0" y="310"/>
                        <a:pt x="0" y="619"/>
                        <a:pt x="69" y="929"/>
                      </a:cubicBezTo>
                      <a:cubicBezTo>
                        <a:pt x="620" y="654"/>
                        <a:pt x="1204" y="516"/>
                        <a:pt x="1823" y="482"/>
                      </a:cubicBezTo>
                      <a:cubicBezTo>
                        <a:pt x="2373" y="516"/>
                        <a:pt x="2889" y="654"/>
                        <a:pt x="3371" y="929"/>
                      </a:cubicBezTo>
                      <a:cubicBezTo>
                        <a:pt x="3405" y="757"/>
                        <a:pt x="3440" y="585"/>
                        <a:pt x="3440" y="413"/>
                      </a:cubicBezTo>
                      <a:cubicBezTo>
                        <a:pt x="3405" y="275"/>
                        <a:pt x="3405" y="138"/>
                        <a:pt x="33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65"/>
                <p:cNvSpPr/>
                <p:nvPr/>
              </p:nvSpPr>
              <p:spPr>
                <a:xfrm>
                  <a:off x="5403175" y="4051325"/>
                  <a:ext cx="39575" cy="15500"/>
                </a:xfrm>
                <a:custGeom>
                  <a:avLst/>
                  <a:gdLst/>
                  <a:ahLst/>
                  <a:cxnLst/>
                  <a:rect l="l" t="t" r="r" b="b"/>
                  <a:pathLst>
                    <a:path w="1583" h="620" extrusionOk="0">
                      <a:moveTo>
                        <a:pt x="69" y="0"/>
                      </a:moveTo>
                      <a:cubicBezTo>
                        <a:pt x="35" y="103"/>
                        <a:pt x="35" y="172"/>
                        <a:pt x="0" y="275"/>
                      </a:cubicBezTo>
                      <a:cubicBezTo>
                        <a:pt x="0" y="379"/>
                        <a:pt x="0" y="447"/>
                        <a:pt x="0" y="550"/>
                      </a:cubicBezTo>
                      <a:cubicBezTo>
                        <a:pt x="241" y="516"/>
                        <a:pt x="447" y="482"/>
                        <a:pt x="688" y="482"/>
                      </a:cubicBezTo>
                      <a:cubicBezTo>
                        <a:pt x="963" y="482"/>
                        <a:pt x="1238" y="516"/>
                        <a:pt x="1548" y="619"/>
                      </a:cubicBezTo>
                      <a:cubicBezTo>
                        <a:pt x="1548" y="585"/>
                        <a:pt x="1548" y="516"/>
                        <a:pt x="1548" y="482"/>
                      </a:cubicBezTo>
                      <a:cubicBezTo>
                        <a:pt x="1582" y="310"/>
                        <a:pt x="1548" y="172"/>
                        <a:pt x="1514" y="0"/>
                      </a:cubicBezTo>
                      <a:close/>
                    </a:path>
                  </a:pathLst>
                </a:custGeom>
                <a:solidFill>
                  <a:srgbClr val="2A1C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65"/>
                <p:cNvSpPr/>
                <p:nvPr/>
              </p:nvSpPr>
              <p:spPr>
                <a:xfrm>
                  <a:off x="5359325" y="3986875"/>
                  <a:ext cx="122125" cy="49850"/>
                </a:xfrm>
                <a:custGeom>
                  <a:avLst/>
                  <a:gdLst/>
                  <a:ahLst/>
                  <a:cxnLst/>
                  <a:rect l="l" t="t" r="r" b="b"/>
                  <a:pathLst>
                    <a:path w="4885" h="1994" extrusionOk="0">
                      <a:moveTo>
                        <a:pt x="4049" y="0"/>
                      </a:moveTo>
                      <a:cubicBezTo>
                        <a:pt x="3938" y="0"/>
                        <a:pt x="3825" y="22"/>
                        <a:pt x="3715" y="68"/>
                      </a:cubicBezTo>
                      <a:cubicBezTo>
                        <a:pt x="3096" y="340"/>
                        <a:pt x="2441" y="470"/>
                        <a:pt x="1789" y="470"/>
                      </a:cubicBezTo>
                      <a:cubicBezTo>
                        <a:pt x="1536" y="470"/>
                        <a:pt x="1283" y="450"/>
                        <a:pt x="1032" y="412"/>
                      </a:cubicBezTo>
                      <a:cubicBezTo>
                        <a:pt x="979" y="403"/>
                        <a:pt x="926" y="398"/>
                        <a:pt x="874" y="398"/>
                      </a:cubicBezTo>
                      <a:cubicBezTo>
                        <a:pt x="526" y="398"/>
                        <a:pt x="223" y="593"/>
                        <a:pt x="104" y="893"/>
                      </a:cubicBezTo>
                      <a:cubicBezTo>
                        <a:pt x="0" y="1099"/>
                        <a:pt x="0" y="1306"/>
                        <a:pt x="104" y="1512"/>
                      </a:cubicBezTo>
                      <a:cubicBezTo>
                        <a:pt x="207" y="1684"/>
                        <a:pt x="413" y="1822"/>
                        <a:pt x="654" y="1890"/>
                      </a:cubicBezTo>
                      <a:cubicBezTo>
                        <a:pt x="1015" y="1959"/>
                        <a:pt x="1385" y="1994"/>
                        <a:pt x="1759" y="1994"/>
                      </a:cubicBezTo>
                      <a:cubicBezTo>
                        <a:pt x="2133" y="1994"/>
                        <a:pt x="2511" y="1959"/>
                        <a:pt x="2889" y="1890"/>
                      </a:cubicBezTo>
                      <a:cubicBezTo>
                        <a:pt x="3336" y="1822"/>
                        <a:pt x="3818" y="1718"/>
                        <a:pt x="4265" y="1546"/>
                      </a:cubicBezTo>
                      <a:cubicBezTo>
                        <a:pt x="4506" y="1443"/>
                        <a:pt x="4712" y="1237"/>
                        <a:pt x="4815" y="996"/>
                      </a:cubicBezTo>
                      <a:cubicBezTo>
                        <a:pt x="4884" y="824"/>
                        <a:pt x="4884" y="618"/>
                        <a:pt x="4815" y="412"/>
                      </a:cubicBezTo>
                      <a:cubicBezTo>
                        <a:pt x="4639" y="160"/>
                        <a:pt x="4352" y="0"/>
                        <a:pt x="4049" y="0"/>
                      </a:cubicBezTo>
                      <a:close/>
                    </a:path>
                  </a:pathLst>
                </a:custGeom>
                <a:solidFill>
                  <a:srgbClr val="223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65"/>
                <p:cNvSpPr/>
                <p:nvPr/>
              </p:nvSpPr>
              <p:spPr>
                <a:xfrm>
                  <a:off x="4974125" y="4392650"/>
                  <a:ext cx="325900" cy="168550"/>
                </a:xfrm>
                <a:custGeom>
                  <a:avLst/>
                  <a:gdLst/>
                  <a:ahLst/>
                  <a:cxnLst/>
                  <a:rect l="l" t="t" r="r" b="b"/>
                  <a:pathLst>
                    <a:path w="13036" h="6742" fill="none" extrusionOk="0">
                      <a:moveTo>
                        <a:pt x="13035" y="345"/>
                      </a:moveTo>
                      <a:cubicBezTo>
                        <a:pt x="12932" y="3887"/>
                        <a:pt x="9975" y="6742"/>
                        <a:pt x="6398" y="6638"/>
                      </a:cubicBezTo>
                      <a:lnTo>
                        <a:pt x="6398" y="6638"/>
                      </a:lnTo>
                      <a:cubicBezTo>
                        <a:pt x="2821" y="6535"/>
                        <a:pt x="1" y="3578"/>
                        <a:pt x="104" y="1"/>
                      </a:cubicBezTo>
                    </a:path>
                  </a:pathLst>
                </a:custGeom>
                <a:noFill/>
                <a:ln w="7750" cap="rnd" cmpd="sng">
                  <a:solidFill>
                    <a:srgbClr val="2238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5"/>
                <p:cNvSpPr/>
                <p:nvPr/>
              </p:nvSpPr>
              <p:spPr>
                <a:xfrm>
                  <a:off x="5155550" y="4017775"/>
                  <a:ext cx="34425" cy="141050"/>
                </a:xfrm>
                <a:custGeom>
                  <a:avLst/>
                  <a:gdLst/>
                  <a:ahLst/>
                  <a:cxnLst/>
                  <a:rect l="l" t="t" r="r" b="b"/>
                  <a:pathLst>
                    <a:path w="1377" h="5642" fill="none" extrusionOk="0">
                      <a:moveTo>
                        <a:pt x="1067" y="1"/>
                      </a:moveTo>
                      <a:lnTo>
                        <a:pt x="1376" y="4885"/>
                      </a:lnTo>
                      <a:lnTo>
                        <a:pt x="1" y="5641"/>
                      </a:lnTo>
                    </a:path>
                  </a:pathLst>
                </a:custGeom>
                <a:noFill/>
                <a:ln w="7750" cap="rnd" cmpd="sng">
                  <a:solidFill>
                    <a:srgbClr val="2238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65"/>
                <p:cNvSpPr/>
                <p:nvPr/>
              </p:nvSpPr>
              <p:spPr>
                <a:xfrm>
                  <a:off x="5157275" y="4231025"/>
                  <a:ext cx="34425" cy="21500"/>
                </a:xfrm>
                <a:custGeom>
                  <a:avLst/>
                  <a:gdLst/>
                  <a:ahLst/>
                  <a:cxnLst/>
                  <a:rect l="l" t="t" r="r" b="b"/>
                  <a:pathLst>
                    <a:path w="1377" h="860" fill="none" extrusionOk="0">
                      <a:moveTo>
                        <a:pt x="0" y="860"/>
                      </a:moveTo>
                      <a:cubicBezTo>
                        <a:pt x="0" y="860"/>
                        <a:pt x="551" y="0"/>
                        <a:pt x="1376" y="69"/>
                      </a:cubicBezTo>
                    </a:path>
                  </a:pathLst>
                </a:custGeom>
                <a:noFill/>
                <a:ln w="7750" cap="rnd" cmpd="sng">
                  <a:solidFill>
                    <a:srgbClr val="2238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65"/>
                <p:cNvSpPr/>
                <p:nvPr/>
              </p:nvSpPr>
              <p:spPr>
                <a:xfrm>
                  <a:off x="5234650" y="4020375"/>
                  <a:ext cx="86000" cy="86000"/>
                </a:xfrm>
                <a:custGeom>
                  <a:avLst/>
                  <a:gdLst/>
                  <a:ahLst/>
                  <a:cxnLst/>
                  <a:rect l="l" t="t" r="r" b="b"/>
                  <a:pathLst>
                    <a:path w="3440" h="3440" extrusionOk="0">
                      <a:moveTo>
                        <a:pt x="1720" y="0"/>
                      </a:moveTo>
                      <a:cubicBezTo>
                        <a:pt x="757" y="0"/>
                        <a:pt x="1" y="757"/>
                        <a:pt x="1" y="1720"/>
                      </a:cubicBezTo>
                      <a:cubicBezTo>
                        <a:pt x="1" y="2648"/>
                        <a:pt x="757" y="3439"/>
                        <a:pt x="1720" y="3439"/>
                      </a:cubicBezTo>
                      <a:cubicBezTo>
                        <a:pt x="2649" y="3439"/>
                        <a:pt x="3440" y="2648"/>
                        <a:pt x="3440" y="1720"/>
                      </a:cubicBezTo>
                      <a:cubicBezTo>
                        <a:pt x="3440" y="757"/>
                        <a:pt x="2649" y="0"/>
                        <a:pt x="1720" y="0"/>
                      </a:cubicBezTo>
                      <a:close/>
                    </a:path>
                  </a:pathLst>
                </a:custGeom>
                <a:solidFill>
                  <a:srgbClr val="E87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65"/>
                <p:cNvSpPr/>
                <p:nvPr/>
              </p:nvSpPr>
              <p:spPr>
                <a:xfrm>
                  <a:off x="5234650" y="4051325"/>
                  <a:ext cx="86000" cy="23225"/>
                </a:xfrm>
                <a:custGeom>
                  <a:avLst/>
                  <a:gdLst/>
                  <a:ahLst/>
                  <a:cxnLst/>
                  <a:rect l="l" t="t" r="r" b="b"/>
                  <a:pathLst>
                    <a:path w="3440" h="929" extrusionOk="0">
                      <a:moveTo>
                        <a:pt x="69" y="0"/>
                      </a:moveTo>
                      <a:cubicBezTo>
                        <a:pt x="35" y="138"/>
                        <a:pt x="1" y="275"/>
                        <a:pt x="1" y="413"/>
                      </a:cubicBezTo>
                      <a:cubicBezTo>
                        <a:pt x="1" y="585"/>
                        <a:pt x="35" y="757"/>
                        <a:pt x="69" y="929"/>
                      </a:cubicBezTo>
                      <a:cubicBezTo>
                        <a:pt x="551" y="654"/>
                        <a:pt x="1067" y="516"/>
                        <a:pt x="1617" y="482"/>
                      </a:cubicBezTo>
                      <a:cubicBezTo>
                        <a:pt x="2236" y="516"/>
                        <a:pt x="2821" y="654"/>
                        <a:pt x="3371" y="929"/>
                      </a:cubicBezTo>
                      <a:cubicBezTo>
                        <a:pt x="3440" y="619"/>
                        <a:pt x="3440" y="310"/>
                        <a:pt x="33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65"/>
                <p:cNvSpPr/>
                <p:nvPr/>
              </p:nvSpPr>
              <p:spPr>
                <a:xfrm>
                  <a:off x="5252700" y="4051325"/>
                  <a:ext cx="39575" cy="15500"/>
                </a:xfrm>
                <a:custGeom>
                  <a:avLst/>
                  <a:gdLst/>
                  <a:ahLst/>
                  <a:cxnLst/>
                  <a:rect l="l" t="t" r="r" b="b"/>
                  <a:pathLst>
                    <a:path w="1583" h="620" extrusionOk="0">
                      <a:moveTo>
                        <a:pt x="70" y="0"/>
                      </a:moveTo>
                      <a:cubicBezTo>
                        <a:pt x="35" y="172"/>
                        <a:pt x="1" y="310"/>
                        <a:pt x="35" y="482"/>
                      </a:cubicBezTo>
                      <a:cubicBezTo>
                        <a:pt x="35" y="516"/>
                        <a:pt x="35" y="585"/>
                        <a:pt x="35" y="619"/>
                      </a:cubicBezTo>
                      <a:cubicBezTo>
                        <a:pt x="310" y="516"/>
                        <a:pt x="620" y="482"/>
                        <a:pt x="895" y="482"/>
                      </a:cubicBezTo>
                      <a:cubicBezTo>
                        <a:pt x="1136" y="482"/>
                        <a:pt x="1377" y="516"/>
                        <a:pt x="1583" y="550"/>
                      </a:cubicBezTo>
                      <a:cubicBezTo>
                        <a:pt x="1583" y="447"/>
                        <a:pt x="1583" y="379"/>
                        <a:pt x="1583" y="275"/>
                      </a:cubicBezTo>
                      <a:cubicBezTo>
                        <a:pt x="1583" y="172"/>
                        <a:pt x="1548" y="103"/>
                        <a:pt x="1514" y="0"/>
                      </a:cubicBezTo>
                      <a:close/>
                    </a:path>
                  </a:pathLst>
                </a:custGeom>
                <a:solidFill>
                  <a:srgbClr val="2A1C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65"/>
                <p:cNvSpPr/>
                <p:nvPr/>
              </p:nvSpPr>
              <p:spPr>
                <a:xfrm>
                  <a:off x="5214025" y="3986875"/>
                  <a:ext cx="122100" cy="49850"/>
                </a:xfrm>
                <a:custGeom>
                  <a:avLst/>
                  <a:gdLst/>
                  <a:ahLst/>
                  <a:cxnLst/>
                  <a:rect l="l" t="t" r="r" b="b"/>
                  <a:pathLst>
                    <a:path w="4884" h="1994" extrusionOk="0">
                      <a:moveTo>
                        <a:pt x="835" y="0"/>
                      </a:moveTo>
                      <a:cubicBezTo>
                        <a:pt x="532" y="0"/>
                        <a:pt x="245" y="160"/>
                        <a:pt x="69" y="412"/>
                      </a:cubicBezTo>
                      <a:cubicBezTo>
                        <a:pt x="0" y="618"/>
                        <a:pt x="0" y="824"/>
                        <a:pt x="69" y="996"/>
                      </a:cubicBezTo>
                      <a:cubicBezTo>
                        <a:pt x="172" y="1237"/>
                        <a:pt x="379" y="1443"/>
                        <a:pt x="619" y="1546"/>
                      </a:cubicBezTo>
                      <a:cubicBezTo>
                        <a:pt x="1066" y="1718"/>
                        <a:pt x="1548" y="1822"/>
                        <a:pt x="1995" y="1890"/>
                      </a:cubicBezTo>
                      <a:cubicBezTo>
                        <a:pt x="2373" y="1959"/>
                        <a:pt x="2752" y="1994"/>
                        <a:pt x="3126" y="1994"/>
                      </a:cubicBezTo>
                      <a:cubicBezTo>
                        <a:pt x="3500" y="1994"/>
                        <a:pt x="3869" y="1959"/>
                        <a:pt x="4230" y="1890"/>
                      </a:cubicBezTo>
                      <a:cubicBezTo>
                        <a:pt x="4471" y="1822"/>
                        <a:pt x="4677" y="1684"/>
                        <a:pt x="4781" y="1512"/>
                      </a:cubicBezTo>
                      <a:cubicBezTo>
                        <a:pt x="4884" y="1306"/>
                        <a:pt x="4884" y="1099"/>
                        <a:pt x="4781" y="893"/>
                      </a:cubicBezTo>
                      <a:cubicBezTo>
                        <a:pt x="4661" y="593"/>
                        <a:pt x="4359" y="398"/>
                        <a:pt x="4033" y="398"/>
                      </a:cubicBezTo>
                      <a:cubicBezTo>
                        <a:pt x="3984" y="398"/>
                        <a:pt x="3935" y="403"/>
                        <a:pt x="3886" y="412"/>
                      </a:cubicBezTo>
                      <a:cubicBezTo>
                        <a:pt x="3626" y="450"/>
                        <a:pt x="3366" y="470"/>
                        <a:pt x="3108" y="470"/>
                      </a:cubicBezTo>
                      <a:cubicBezTo>
                        <a:pt x="2443" y="470"/>
                        <a:pt x="1788" y="340"/>
                        <a:pt x="1170" y="68"/>
                      </a:cubicBezTo>
                      <a:cubicBezTo>
                        <a:pt x="1059" y="22"/>
                        <a:pt x="946" y="0"/>
                        <a:pt x="835" y="0"/>
                      </a:cubicBezTo>
                      <a:close/>
                    </a:path>
                  </a:pathLst>
                </a:custGeom>
                <a:solidFill>
                  <a:srgbClr val="223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65"/>
                <p:cNvSpPr/>
                <p:nvPr/>
              </p:nvSpPr>
              <p:spPr>
                <a:xfrm>
                  <a:off x="5069575" y="4051325"/>
                  <a:ext cx="39575" cy="15500"/>
                </a:xfrm>
                <a:custGeom>
                  <a:avLst/>
                  <a:gdLst/>
                  <a:ahLst/>
                  <a:cxnLst/>
                  <a:rect l="l" t="t" r="r" b="b"/>
                  <a:pathLst>
                    <a:path w="1583" h="620" extrusionOk="0">
                      <a:moveTo>
                        <a:pt x="69" y="0"/>
                      </a:moveTo>
                      <a:cubicBezTo>
                        <a:pt x="35" y="103"/>
                        <a:pt x="35" y="172"/>
                        <a:pt x="0" y="275"/>
                      </a:cubicBezTo>
                      <a:cubicBezTo>
                        <a:pt x="0" y="379"/>
                        <a:pt x="0" y="447"/>
                        <a:pt x="0" y="550"/>
                      </a:cubicBezTo>
                      <a:cubicBezTo>
                        <a:pt x="241" y="516"/>
                        <a:pt x="447" y="482"/>
                        <a:pt x="688" y="482"/>
                      </a:cubicBezTo>
                      <a:cubicBezTo>
                        <a:pt x="963" y="482"/>
                        <a:pt x="1273" y="516"/>
                        <a:pt x="1548" y="619"/>
                      </a:cubicBezTo>
                      <a:cubicBezTo>
                        <a:pt x="1548" y="585"/>
                        <a:pt x="1548" y="516"/>
                        <a:pt x="1548" y="482"/>
                      </a:cubicBezTo>
                      <a:cubicBezTo>
                        <a:pt x="1582" y="310"/>
                        <a:pt x="1548" y="172"/>
                        <a:pt x="1514" y="0"/>
                      </a:cubicBezTo>
                      <a:close/>
                    </a:path>
                  </a:pathLst>
                </a:custGeom>
                <a:solidFill>
                  <a:srgbClr val="2A1C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65"/>
                <p:cNvSpPr/>
                <p:nvPr/>
              </p:nvSpPr>
              <p:spPr>
                <a:xfrm>
                  <a:off x="4835256" y="4790528"/>
                  <a:ext cx="119525" cy="648325"/>
                </a:xfrm>
                <a:custGeom>
                  <a:avLst/>
                  <a:gdLst/>
                  <a:ahLst/>
                  <a:cxnLst/>
                  <a:rect l="l" t="t" r="r" b="b"/>
                  <a:pathLst>
                    <a:path w="4781" h="25933" extrusionOk="0">
                      <a:moveTo>
                        <a:pt x="0" y="1"/>
                      </a:moveTo>
                      <a:lnTo>
                        <a:pt x="0" y="25933"/>
                      </a:lnTo>
                      <a:lnTo>
                        <a:pt x="4505" y="25933"/>
                      </a:lnTo>
                      <a:lnTo>
                        <a:pt x="47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65"/>
                <p:cNvSpPr/>
                <p:nvPr/>
              </p:nvSpPr>
              <p:spPr>
                <a:xfrm>
                  <a:off x="5565561" y="4788454"/>
                  <a:ext cx="119550" cy="648325"/>
                </a:xfrm>
                <a:custGeom>
                  <a:avLst/>
                  <a:gdLst/>
                  <a:ahLst/>
                  <a:cxnLst/>
                  <a:rect l="l" t="t" r="r" b="b"/>
                  <a:pathLst>
                    <a:path w="4782" h="25933" extrusionOk="0">
                      <a:moveTo>
                        <a:pt x="1" y="1"/>
                      </a:moveTo>
                      <a:lnTo>
                        <a:pt x="242" y="25933"/>
                      </a:lnTo>
                      <a:lnTo>
                        <a:pt x="4781" y="25933"/>
                      </a:lnTo>
                      <a:lnTo>
                        <a:pt x="47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65"/>
                <p:cNvSpPr/>
                <p:nvPr/>
              </p:nvSpPr>
              <p:spPr>
                <a:xfrm>
                  <a:off x="4829700" y="4343650"/>
                  <a:ext cx="862375" cy="1061875"/>
                </a:xfrm>
                <a:custGeom>
                  <a:avLst/>
                  <a:gdLst/>
                  <a:ahLst/>
                  <a:cxnLst/>
                  <a:rect l="l" t="t" r="r" b="b"/>
                  <a:pathLst>
                    <a:path w="34495" h="42475" extrusionOk="0">
                      <a:moveTo>
                        <a:pt x="11521" y="0"/>
                      </a:moveTo>
                      <a:cubicBezTo>
                        <a:pt x="5159" y="0"/>
                        <a:pt x="0" y="5159"/>
                        <a:pt x="34" y="11522"/>
                      </a:cubicBezTo>
                      <a:lnTo>
                        <a:pt x="34" y="17953"/>
                      </a:lnTo>
                      <a:lnTo>
                        <a:pt x="5606" y="17953"/>
                      </a:lnTo>
                      <a:lnTo>
                        <a:pt x="5331" y="42474"/>
                      </a:lnTo>
                      <a:lnTo>
                        <a:pt x="29199" y="42474"/>
                      </a:lnTo>
                      <a:lnTo>
                        <a:pt x="28924" y="17953"/>
                      </a:lnTo>
                      <a:lnTo>
                        <a:pt x="34495" y="17953"/>
                      </a:lnTo>
                      <a:lnTo>
                        <a:pt x="34495" y="11522"/>
                      </a:lnTo>
                      <a:cubicBezTo>
                        <a:pt x="34495" y="5159"/>
                        <a:pt x="29336" y="0"/>
                        <a:pt x="229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65"/>
                <p:cNvSpPr/>
                <p:nvPr/>
              </p:nvSpPr>
              <p:spPr>
                <a:xfrm>
                  <a:off x="5133200" y="4392650"/>
                  <a:ext cx="325875" cy="168550"/>
                </a:xfrm>
                <a:custGeom>
                  <a:avLst/>
                  <a:gdLst/>
                  <a:ahLst/>
                  <a:cxnLst/>
                  <a:rect l="l" t="t" r="r" b="b"/>
                  <a:pathLst>
                    <a:path w="13035" h="6742" fill="none" extrusionOk="0">
                      <a:moveTo>
                        <a:pt x="13035" y="345"/>
                      </a:moveTo>
                      <a:cubicBezTo>
                        <a:pt x="12966" y="3887"/>
                        <a:pt x="9974" y="6742"/>
                        <a:pt x="6397" y="6638"/>
                      </a:cubicBezTo>
                      <a:lnTo>
                        <a:pt x="6397" y="6638"/>
                      </a:lnTo>
                      <a:cubicBezTo>
                        <a:pt x="2821" y="6535"/>
                        <a:pt x="0" y="3578"/>
                        <a:pt x="104" y="1"/>
                      </a:cubicBezTo>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65"/>
                <p:cNvSpPr/>
                <p:nvPr/>
              </p:nvSpPr>
              <p:spPr>
                <a:xfrm>
                  <a:off x="5206275" y="4201775"/>
                  <a:ext cx="188325" cy="306975"/>
                </a:xfrm>
                <a:custGeom>
                  <a:avLst/>
                  <a:gdLst/>
                  <a:ahLst/>
                  <a:cxnLst/>
                  <a:rect l="l" t="t" r="r" b="b"/>
                  <a:pathLst>
                    <a:path w="7533" h="12279" extrusionOk="0">
                      <a:moveTo>
                        <a:pt x="1" y="1"/>
                      </a:moveTo>
                      <a:lnTo>
                        <a:pt x="1" y="8496"/>
                      </a:lnTo>
                      <a:cubicBezTo>
                        <a:pt x="1" y="10593"/>
                        <a:pt x="1686" y="12279"/>
                        <a:pt x="3749" y="12279"/>
                      </a:cubicBezTo>
                      <a:cubicBezTo>
                        <a:pt x="5847" y="12279"/>
                        <a:pt x="7532" y="10593"/>
                        <a:pt x="7532" y="8496"/>
                      </a:cubicBezTo>
                      <a:lnTo>
                        <a:pt x="75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65"/>
                <p:cNvSpPr/>
                <p:nvPr/>
              </p:nvSpPr>
              <p:spPr>
                <a:xfrm>
                  <a:off x="5125450" y="3900000"/>
                  <a:ext cx="398125" cy="468600"/>
                </a:xfrm>
                <a:custGeom>
                  <a:avLst/>
                  <a:gdLst/>
                  <a:ahLst/>
                  <a:cxnLst/>
                  <a:rect l="l" t="t" r="r" b="b"/>
                  <a:pathLst>
                    <a:path w="15925" h="18744" extrusionOk="0">
                      <a:moveTo>
                        <a:pt x="15855" y="0"/>
                      </a:moveTo>
                      <a:lnTo>
                        <a:pt x="1" y="69"/>
                      </a:lnTo>
                      <a:lnTo>
                        <a:pt x="70" y="10834"/>
                      </a:lnTo>
                      <a:cubicBezTo>
                        <a:pt x="70" y="15201"/>
                        <a:pt x="3646" y="18744"/>
                        <a:pt x="8014" y="18744"/>
                      </a:cubicBezTo>
                      <a:cubicBezTo>
                        <a:pt x="12382" y="18709"/>
                        <a:pt x="15924" y="15167"/>
                        <a:pt x="15924" y="10765"/>
                      </a:cubicBezTo>
                      <a:lnTo>
                        <a:pt x="15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65"/>
                <p:cNvSpPr/>
                <p:nvPr/>
              </p:nvSpPr>
              <p:spPr>
                <a:xfrm>
                  <a:off x="5076450" y="3742650"/>
                  <a:ext cx="441950" cy="331050"/>
                </a:xfrm>
                <a:custGeom>
                  <a:avLst/>
                  <a:gdLst/>
                  <a:ahLst/>
                  <a:cxnLst/>
                  <a:rect l="l" t="t" r="r" b="b"/>
                  <a:pathLst>
                    <a:path w="17678" h="13242" extrusionOk="0">
                      <a:moveTo>
                        <a:pt x="7360" y="0"/>
                      </a:moveTo>
                      <a:cubicBezTo>
                        <a:pt x="3268" y="35"/>
                        <a:pt x="1" y="3371"/>
                        <a:pt x="1" y="7429"/>
                      </a:cubicBezTo>
                      <a:lnTo>
                        <a:pt x="69" y="13241"/>
                      </a:lnTo>
                      <a:lnTo>
                        <a:pt x="2786" y="13241"/>
                      </a:lnTo>
                      <a:lnTo>
                        <a:pt x="2752" y="9424"/>
                      </a:lnTo>
                      <a:cubicBezTo>
                        <a:pt x="2717" y="8255"/>
                        <a:pt x="3680" y="7257"/>
                        <a:pt x="4884" y="7257"/>
                      </a:cubicBezTo>
                      <a:lnTo>
                        <a:pt x="16337" y="7223"/>
                      </a:lnTo>
                      <a:cubicBezTo>
                        <a:pt x="17093" y="7223"/>
                        <a:pt x="17678" y="6604"/>
                        <a:pt x="17643" y="5847"/>
                      </a:cubicBezTo>
                      <a:cubicBezTo>
                        <a:pt x="17577" y="5146"/>
                        <a:pt x="17024" y="4607"/>
                        <a:pt x="16332" y="4607"/>
                      </a:cubicBezTo>
                      <a:cubicBezTo>
                        <a:pt x="16311" y="4607"/>
                        <a:pt x="16289" y="4608"/>
                        <a:pt x="16268" y="4609"/>
                      </a:cubicBezTo>
                      <a:lnTo>
                        <a:pt x="91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65"/>
                <p:cNvSpPr/>
                <p:nvPr/>
              </p:nvSpPr>
              <p:spPr>
                <a:xfrm>
                  <a:off x="5054100" y="4019500"/>
                  <a:ext cx="147900" cy="147925"/>
                </a:xfrm>
                <a:custGeom>
                  <a:avLst/>
                  <a:gdLst/>
                  <a:ahLst/>
                  <a:cxnLst/>
                  <a:rect l="l" t="t" r="r" b="b"/>
                  <a:pathLst>
                    <a:path w="5916" h="5917" extrusionOk="0">
                      <a:moveTo>
                        <a:pt x="2958" y="1"/>
                      </a:moveTo>
                      <a:cubicBezTo>
                        <a:pt x="1307" y="35"/>
                        <a:pt x="0" y="1342"/>
                        <a:pt x="0" y="2993"/>
                      </a:cubicBezTo>
                      <a:cubicBezTo>
                        <a:pt x="0" y="4609"/>
                        <a:pt x="1342" y="5916"/>
                        <a:pt x="2958" y="5916"/>
                      </a:cubicBezTo>
                      <a:cubicBezTo>
                        <a:pt x="4609" y="5916"/>
                        <a:pt x="5916" y="4575"/>
                        <a:pt x="5916" y="2958"/>
                      </a:cubicBezTo>
                      <a:cubicBezTo>
                        <a:pt x="5881" y="1308"/>
                        <a:pt x="4574" y="1"/>
                        <a:pt x="29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65"/>
                <p:cNvSpPr/>
                <p:nvPr/>
              </p:nvSpPr>
              <p:spPr>
                <a:xfrm>
                  <a:off x="5069575" y="4049600"/>
                  <a:ext cx="58500" cy="87725"/>
                </a:xfrm>
                <a:custGeom>
                  <a:avLst/>
                  <a:gdLst/>
                  <a:ahLst/>
                  <a:cxnLst/>
                  <a:rect l="l" t="t" r="r" b="b"/>
                  <a:pathLst>
                    <a:path w="2340" h="3509" fill="none" extrusionOk="0">
                      <a:moveTo>
                        <a:pt x="2339" y="3508"/>
                      </a:moveTo>
                      <a:cubicBezTo>
                        <a:pt x="0" y="3508"/>
                        <a:pt x="0" y="0"/>
                        <a:pt x="2339" y="0"/>
                      </a:cubicBezTo>
                    </a:path>
                  </a:pathLst>
                </a:custGeom>
                <a:noFill/>
                <a:ln w="285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65"/>
                <p:cNvSpPr/>
                <p:nvPr/>
              </p:nvSpPr>
              <p:spPr>
                <a:xfrm>
                  <a:off x="5188225" y="3740925"/>
                  <a:ext cx="449700" cy="184875"/>
                </a:xfrm>
                <a:custGeom>
                  <a:avLst/>
                  <a:gdLst/>
                  <a:ahLst/>
                  <a:cxnLst/>
                  <a:rect l="l" t="t" r="r" b="b"/>
                  <a:pathLst>
                    <a:path w="17988" h="7395" extrusionOk="0">
                      <a:moveTo>
                        <a:pt x="17953" y="1"/>
                      </a:moveTo>
                      <a:lnTo>
                        <a:pt x="4196" y="104"/>
                      </a:lnTo>
                      <a:cubicBezTo>
                        <a:pt x="1892" y="138"/>
                        <a:pt x="0" y="2030"/>
                        <a:pt x="35" y="4368"/>
                      </a:cubicBezTo>
                      <a:lnTo>
                        <a:pt x="69" y="7395"/>
                      </a:lnTo>
                      <a:lnTo>
                        <a:pt x="11866" y="7292"/>
                      </a:lnTo>
                      <a:cubicBezTo>
                        <a:pt x="15270" y="7257"/>
                        <a:pt x="17987" y="4506"/>
                        <a:pt x="17987" y="1101"/>
                      </a:cubicBezTo>
                      <a:lnTo>
                        <a:pt x="179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65"/>
                <p:cNvSpPr/>
                <p:nvPr/>
              </p:nvSpPr>
              <p:spPr>
                <a:xfrm>
                  <a:off x="5223475" y="3625725"/>
                  <a:ext cx="361150" cy="255375"/>
                </a:xfrm>
                <a:custGeom>
                  <a:avLst/>
                  <a:gdLst/>
                  <a:ahLst/>
                  <a:cxnLst/>
                  <a:rect l="l" t="t" r="r" b="b"/>
                  <a:pathLst>
                    <a:path w="14446" h="10215" extrusionOk="0">
                      <a:moveTo>
                        <a:pt x="13276" y="0"/>
                      </a:moveTo>
                      <a:lnTo>
                        <a:pt x="2202" y="4506"/>
                      </a:lnTo>
                      <a:cubicBezTo>
                        <a:pt x="723" y="5090"/>
                        <a:pt x="1" y="6810"/>
                        <a:pt x="620" y="8289"/>
                      </a:cubicBezTo>
                      <a:lnTo>
                        <a:pt x="1411" y="10215"/>
                      </a:lnTo>
                      <a:lnTo>
                        <a:pt x="11247" y="6225"/>
                      </a:lnTo>
                      <a:cubicBezTo>
                        <a:pt x="13413" y="5331"/>
                        <a:pt x="14445" y="2855"/>
                        <a:pt x="13551" y="688"/>
                      </a:cubicBezTo>
                      <a:lnTo>
                        <a:pt x="132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65"/>
                <p:cNvSpPr/>
                <p:nvPr/>
              </p:nvSpPr>
              <p:spPr>
                <a:xfrm>
                  <a:off x="5314625" y="4017775"/>
                  <a:ext cx="34400" cy="141050"/>
                </a:xfrm>
                <a:custGeom>
                  <a:avLst/>
                  <a:gdLst/>
                  <a:ahLst/>
                  <a:cxnLst/>
                  <a:rect l="l" t="t" r="r" b="b"/>
                  <a:pathLst>
                    <a:path w="1376" h="5642" fill="none" extrusionOk="0">
                      <a:moveTo>
                        <a:pt x="1101" y="1"/>
                      </a:moveTo>
                      <a:lnTo>
                        <a:pt x="1376" y="4885"/>
                      </a:lnTo>
                      <a:lnTo>
                        <a:pt x="0" y="5641"/>
                      </a:lnTo>
                    </a:path>
                  </a:pathLst>
                </a:custGeom>
                <a:noFill/>
                <a:ln w="285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65"/>
                <p:cNvSpPr/>
                <p:nvPr/>
              </p:nvSpPr>
              <p:spPr>
                <a:xfrm>
                  <a:off x="5316325" y="4231025"/>
                  <a:ext cx="34425" cy="21500"/>
                </a:xfrm>
                <a:custGeom>
                  <a:avLst/>
                  <a:gdLst/>
                  <a:ahLst/>
                  <a:cxnLst/>
                  <a:rect l="l" t="t" r="r" b="b"/>
                  <a:pathLst>
                    <a:path w="1377" h="860" fill="none" extrusionOk="0">
                      <a:moveTo>
                        <a:pt x="1" y="860"/>
                      </a:moveTo>
                      <a:cubicBezTo>
                        <a:pt x="1" y="860"/>
                        <a:pt x="551" y="0"/>
                        <a:pt x="1376" y="69"/>
                      </a:cubicBezTo>
                    </a:path>
                  </a:pathLst>
                </a:custGeom>
                <a:noFill/>
                <a:ln w="285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65"/>
                <p:cNvSpPr/>
                <p:nvPr/>
              </p:nvSpPr>
              <p:spPr>
                <a:xfrm>
                  <a:off x="5393725" y="4020375"/>
                  <a:ext cx="86000" cy="86000"/>
                </a:xfrm>
                <a:custGeom>
                  <a:avLst/>
                  <a:gdLst/>
                  <a:ahLst/>
                  <a:cxnLst/>
                  <a:rect l="l" t="t" r="r" b="b"/>
                  <a:pathLst>
                    <a:path w="3440" h="3440" extrusionOk="0">
                      <a:moveTo>
                        <a:pt x="1720" y="0"/>
                      </a:moveTo>
                      <a:cubicBezTo>
                        <a:pt x="757" y="0"/>
                        <a:pt x="0" y="757"/>
                        <a:pt x="0" y="1720"/>
                      </a:cubicBezTo>
                      <a:cubicBezTo>
                        <a:pt x="0" y="2648"/>
                        <a:pt x="757" y="3439"/>
                        <a:pt x="1720" y="3439"/>
                      </a:cubicBezTo>
                      <a:cubicBezTo>
                        <a:pt x="2648" y="3439"/>
                        <a:pt x="3439" y="2648"/>
                        <a:pt x="3439" y="1720"/>
                      </a:cubicBezTo>
                      <a:cubicBezTo>
                        <a:pt x="3439" y="757"/>
                        <a:pt x="2648" y="0"/>
                        <a:pt x="17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65"/>
                <p:cNvSpPr/>
                <p:nvPr/>
              </p:nvSpPr>
              <p:spPr>
                <a:xfrm>
                  <a:off x="5393725" y="4051325"/>
                  <a:ext cx="86000" cy="23225"/>
                </a:xfrm>
                <a:custGeom>
                  <a:avLst/>
                  <a:gdLst/>
                  <a:ahLst/>
                  <a:cxnLst/>
                  <a:rect l="l" t="t" r="r" b="b"/>
                  <a:pathLst>
                    <a:path w="3440" h="929" extrusionOk="0">
                      <a:moveTo>
                        <a:pt x="69" y="0"/>
                      </a:moveTo>
                      <a:cubicBezTo>
                        <a:pt x="34" y="138"/>
                        <a:pt x="34" y="275"/>
                        <a:pt x="0" y="413"/>
                      </a:cubicBezTo>
                      <a:cubicBezTo>
                        <a:pt x="0" y="585"/>
                        <a:pt x="34" y="757"/>
                        <a:pt x="69" y="929"/>
                      </a:cubicBezTo>
                      <a:cubicBezTo>
                        <a:pt x="550" y="654"/>
                        <a:pt x="1066" y="516"/>
                        <a:pt x="1651" y="482"/>
                      </a:cubicBezTo>
                      <a:cubicBezTo>
                        <a:pt x="2236" y="516"/>
                        <a:pt x="2820" y="654"/>
                        <a:pt x="3370" y="929"/>
                      </a:cubicBezTo>
                      <a:cubicBezTo>
                        <a:pt x="3439" y="619"/>
                        <a:pt x="3439" y="310"/>
                        <a:pt x="33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65"/>
                <p:cNvSpPr/>
                <p:nvPr/>
              </p:nvSpPr>
              <p:spPr>
                <a:xfrm>
                  <a:off x="5411775" y="4051325"/>
                  <a:ext cx="39575" cy="15500"/>
                </a:xfrm>
                <a:custGeom>
                  <a:avLst/>
                  <a:gdLst/>
                  <a:ahLst/>
                  <a:cxnLst/>
                  <a:rect l="l" t="t" r="r" b="b"/>
                  <a:pathLst>
                    <a:path w="1583" h="620" extrusionOk="0">
                      <a:moveTo>
                        <a:pt x="69" y="0"/>
                      </a:moveTo>
                      <a:cubicBezTo>
                        <a:pt x="35" y="172"/>
                        <a:pt x="0" y="310"/>
                        <a:pt x="35" y="482"/>
                      </a:cubicBezTo>
                      <a:cubicBezTo>
                        <a:pt x="35" y="516"/>
                        <a:pt x="35" y="585"/>
                        <a:pt x="69" y="619"/>
                      </a:cubicBezTo>
                      <a:cubicBezTo>
                        <a:pt x="344" y="516"/>
                        <a:pt x="619" y="482"/>
                        <a:pt x="929" y="482"/>
                      </a:cubicBezTo>
                      <a:cubicBezTo>
                        <a:pt x="1135" y="482"/>
                        <a:pt x="1342" y="516"/>
                        <a:pt x="1582" y="550"/>
                      </a:cubicBezTo>
                      <a:cubicBezTo>
                        <a:pt x="1582" y="447"/>
                        <a:pt x="1582" y="379"/>
                        <a:pt x="1582" y="275"/>
                      </a:cubicBezTo>
                      <a:cubicBezTo>
                        <a:pt x="1548" y="172"/>
                        <a:pt x="1548" y="103"/>
                        <a:pt x="1514" y="0"/>
                      </a:cubicBezTo>
                      <a:close/>
                    </a:path>
                  </a:pathLst>
                </a:custGeom>
                <a:solidFill>
                  <a:srgbClr val="2A1C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65"/>
                <p:cNvSpPr/>
                <p:nvPr/>
              </p:nvSpPr>
              <p:spPr>
                <a:xfrm>
                  <a:off x="5373075" y="3986875"/>
                  <a:ext cx="122125" cy="49975"/>
                </a:xfrm>
                <a:custGeom>
                  <a:avLst/>
                  <a:gdLst/>
                  <a:ahLst/>
                  <a:cxnLst/>
                  <a:rect l="l" t="t" r="r" b="b"/>
                  <a:pathLst>
                    <a:path w="4885" h="1999" extrusionOk="0">
                      <a:moveTo>
                        <a:pt x="836" y="0"/>
                      </a:moveTo>
                      <a:cubicBezTo>
                        <a:pt x="535" y="0"/>
                        <a:pt x="255" y="160"/>
                        <a:pt x="104" y="412"/>
                      </a:cubicBezTo>
                      <a:cubicBezTo>
                        <a:pt x="1" y="618"/>
                        <a:pt x="1" y="824"/>
                        <a:pt x="104" y="996"/>
                      </a:cubicBezTo>
                      <a:cubicBezTo>
                        <a:pt x="173" y="1271"/>
                        <a:pt x="379" y="1443"/>
                        <a:pt x="654" y="1546"/>
                      </a:cubicBezTo>
                      <a:cubicBezTo>
                        <a:pt x="1067" y="1718"/>
                        <a:pt x="1548" y="1822"/>
                        <a:pt x="1995" y="1925"/>
                      </a:cubicBezTo>
                      <a:cubicBezTo>
                        <a:pt x="2347" y="1973"/>
                        <a:pt x="2698" y="1998"/>
                        <a:pt x="3049" y="1998"/>
                      </a:cubicBezTo>
                      <a:cubicBezTo>
                        <a:pt x="3454" y="1998"/>
                        <a:pt x="3860" y="1964"/>
                        <a:pt x="4265" y="1890"/>
                      </a:cubicBezTo>
                      <a:cubicBezTo>
                        <a:pt x="4472" y="1822"/>
                        <a:pt x="4678" y="1684"/>
                        <a:pt x="4781" y="1512"/>
                      </a:cubicBezTo>
                      <a:cubicBezTo>
                        <a:pt x="4884" y="1306"/>
                        <a:pt x="4884" y="1099"/>
                        <a:pt x="4816" y="893"/>
                      </a:cubicBezTo>
                      <a:cubicBezTo>
                        <a:pt x="4666" y="593"/>
                        <a:pt x="4360" y="398"/>
                        <a:pt x="4033" y="398"/>
                      </a:cubicBezTo>
                      <a:cubicBezTo>
                        <a:pt x="3985" y="398"/>
                        <a:pt x="3936" y="403"/>
                        <a:pt x="3887" y="412"/>
                      </a:cubicBezTo>
                      <a:cubicBezTo>
                        <a:pt x="3627" y="450"/>
                        <a:pt x="3367" y="470"/>
                        <a:pt x="3108" y="470"/>
                      </a:cubicBezTo>
                      <a:cubicBezTo>
                        <a:pt x="2444" y="470"/>
                        <a:pt x="1789" y="340"/>
                        <a:pt x="1170" y="68"/>
                      </a:cubicBezTo>
                      <a:cubicBezTo>
                        <a:pt x="1059" y="22"/>
                        <a:pt x="946"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65"/>
                <p:cNvSpPr/>
                <p:nvPr/>
              </p:nvSpPr>
              <p:spPr>
                <a:xfrm>
                  <a:off x="5200250" y="4020375"/>
                  <a:ext cx="86025" cy="86000"/>
                </a:xfrm>
                <a:custGeom>
                  <a:avLst/>
                  <a:gdLst/>
                  <a:ahLst/>
                  <a:cxnLst/>
                  <a:rect l="l" t="t" r="r" b="b"/>
                  <a:pathLst>
                    <a:path w="3441" h="3440" extrusionOk="0">
                      <a:moveTo>
                        <a:pt x="1721" y="0"/>
                      </a:moveTo>
                      <a:cubicBezTo>
                        <a:pt x="792" y="0"/>
                        <a:pt x="1" y="757"/>
                        <a:pt x="1" y="1720"/>
                      </a:cubicBezTo>
                      <a:cubicBezTo>
                        <a:pt x="1" y="2648"/>
                        <a:pt x="792" y="3439"/>
                        <a:pt x="1721" y="3439"/>
                      </a:cubicBezTo>
                      <a:cubicBezTo>
                        <a:pt x="2683" y="3439"/>
                        <a:pt x="3440" y="2648"/>
                        <a:pt x="3440" y="1720"/>
                      </a:cubicBezTo>
                      <a:cubicBezTo>
                        <a:pt x="3440" y="757"/>
                        <a:pt x="2683" y="0"/>
                        <a:pt x="17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65"/>
                <p:cNvSpPr/>
                <p:nvPr/>
              </p:nvSpPr>
              <p:spPr>
                <a:xfrm>
                  <a:off x="5200250" y="4051325"/>
                  <a:ext cx="86025" cy="23225"/>
                </a:xfrm>
                <a:custGeom>
                  <a:avLst/>
                  <a:gdLst/>
                  <a:ahLst/>
                  <a:cxnLst/>
                  <a:rect l="l" t="t" r="r" b="b"/>
                  <a:pathLst>
                    <a:path w="3441" h="929" extrusionOk="0">
                      <a:moveTo>
                        <a:pt x="70" y="0"/>
                      </a:moveTo>
                      <a:cubicBezTo>
                        <a:pt x="1" y="310"/>
                        <a:pt x="1" y="619"/>
                        <a:pt x="70" y="929"/>
                      </a:cubicBezTo>
                      <a:cubicBezTo>
                        <a:pt x="620" y="654"/>
                        <a:pt x="1205" y="516"/>
                        <a:pt x="1824" y="482"/>
                      </a:cubicBezTo>
                      <a:cubicBezTo>
                        <a:pt x="2374" y="516"/>
                        <a:pt x="2890" y="654"/>
                        <a:pt x="3406" y="929"/>
                      </a:cubicBezTo>
                      <a:cubicBezTo>
                        <a:pt x="3406" y="757"/>
                        <a:pt x="3440" y="585"/>
                        <a:pt x="3440" y="413"/>
                      </a:cubicBezTo>
                      <a:cubicBezTo>
                        <a:pt x="3440" y="275"/>
                        <a:pt x="3406" y="138"/>
                        <a:pt x="3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65"/>
                <p:cNvSpPr/>
                <p:nvPr/>
              </p:nvSpPr>
              <p:spPr>
                <a:xfrm>
                  <a:off x="5228625" y="4051325"/>
                  <a:ext cx="39575" cy="15500"/>
                </a:xfrm>
                <a:custGeom>
                  <a:avLst/>
                  <a:gdLst/>
                  <a:ahLst/>
                  <a:cxnLst/>
                  <a:rect l="l" t="t" r="r" b="b"/>
                  <a:pathLst>
                    <a:path w="1583" h="620" extrusionOk="0">
                      <a:moveTo>
                        <a:pt x="70" y="0"/>
                      </a:moveTo>
                      <a:cubicBezTo>
                        <a:pt x="35" y="103"/>
                        <a:pt x="35" y="172"/>
                        <a:pt x="1" y="275"/>
                      </a:cubicBezTo>
                      <a:cubicBezTo>
                        <a:pt x="1" y="379"/>
                        <a:pt x="1" y="447"/>
                        <a:pt x="1" y="550"/>
                      </a:cubicBezTo>
                      <a:cubicBezTo>
                        <a:pt x="242" y="516"/>
                        <a:pt x="448" y="482"/>
                        <a:pt x="689" y="482"/>
                      </a:cubicBezTo>
                      <a:cubicBezTo>
                        <a:pt x="964" y="482"/>
                        <a:pt x="1273" y="516"/>
                        <a:pt x="1548" y="619"/>
                      </a:cubicBezTo>
                      <a:cubicBezTo>
                        <a:pt x="1548" y="585"/>
                        <a:pt x="1548" y="516"/>
                        <a:pt x="1583" y="482"/>
                      </a:cubicBezTo>
                      <a:cubicBezTo>
                        <a:pt x="1583" y="310"/>
                        <a:pt x="1548" y="172"/>
                        <a:pt x="1514" y="0"/>
                      </a:cubicBezTo>
                      <a:close/>
                    </a:path>
                  </a:pathLst>
                </a:custGeom>
                <a:solidFill>
                  <a:srgbClr val="2A1C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65"/>
                <p:cNvSpPr/>
                <p:nvPr/>
              </p:nvSpPr>
              <p:spPr>
                <a:xfrm>
                  <a:off x="5184775" y="3986875"/>
                  <a:ext cx="122125" cy="49850"/>
                </a:xfrm>
                <a:custGeom>
                  <a:avLst/>
                  <a:gdLst/>
                  <a:ahLst/>
                  <a:cxnLst/>
                  <a:rect l="l" t="t" r="r" b="b"/>
                  <a:pathLst>
                    <a:path w="4885" h="1994" extrusionOk="0">
                      <a:moveTo>
                        <a:pt x="4050" y="0"/>
                      </a:moveTo>
                      <a:cubicBezTo>
                        <a:pt x="3939" y="0"/>
                        <a:pt x="3826" y="22"/>
                        <a:pt x="3715" y="68"/>
                      </a:cubicBezTo>
                      <a:cubicBezTo>
                        <a:pt x="3096" y="340"/>
                        <a:pt x="2442" y="470"/>
                        <a:pt x="1790" y="470"/>
                      </a:cubicBezTo>
                      <a:cubicBezTo>
                        <a:pt x="1536" y="470"/>
                        <a:pt x="1283" y="450"/>
                        <a:pt x="1033" y="412"/>
                      </a:cubicBezTo>
                      <a:cubicBezTo>
                        <a:pt x="979" y="403"/>
                        <a:pt x="927" y="398"/>
                        <a:pt x="875" y="398"/>
                      </a:cubicBezTo>
                      <a:cubicBezTo>
                        <a:pt x="526" y="398"/>
                        <a:pt x="224" y="593"/>
                        <a:pt x="104" y="893"/>
                      </a:cubicBezTo>
                      <a:cubicBezTo>
                        <a:pt x="1" y="1099"/>
                        <a:pt x="35" y="1306"/>
                        <a:pt x="104" y="1512"/>
                      </a:cubicBezTo>
                      <a:cubicBezTo>
                        <a:pt x="242" y="1684"/>
                        <a:pt x="414" y="1822"/>
                        <a:pt x="654" y="1890"/>
                      </a:cubicBezTo>
                      <a:cubicBezTo>
                        <a:pt x="1015" y="1959"/>
                        <a:pt x="1385" y="1994"/>
                        <a:pt x="1759" y="1994"/>
                      </a:cubicBezTo>
                      <a:cubicBezTo>
                        <a:pt x="2133" y="1994"/>
                        <a:pt x="2511" y="1959"/>
                        <a:pt x="2890" y="1890"/>
                      </a:cubicBezTo>
                      <a:cubicBezTo>
                        <a:pt x="3371" y="1822"/>
                        <a:pt x="3818" y="1718"/>
                        <a:pt x="4265" y="1546"/>
                      </a:cubicBezTo>
                      <a:cubicBezTo>
                        <a:pt x="4506" y="1443"/>
                        <a:pt x="4713" y="1237"/>
                        <a:pt x="4816" y="996"/>
                      </a:cubicBezTo>
                      <a:cubicBezTo>
                        <a:pt x="4885" y="824"/>
                        <a:pt x="4885" y="618"/>
                        <a:pt x="4816" y="412"/>
                      </a:cubicBezTo>
                      <a:cubicBezTo>
                        <a:pt x="4639" y="160"/>
                        <a:pt x="4353" y="0"/>
                        <a:pt x="40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2" name="Google Shape;1202;p65"/>
              <p:cNvSpPr/>
              <p:nvPr/>
            </p:nvSpPr>
            <p:spPr>
              <a:xfrm>
                <a:off x="5948375" y="3738575"/>
                <a:ext cx="33325" cy="595300"/>
              </a:xfrm>
              <a:custGeom>
                <a:avLst/>
                <a:gdLst/>
                <a:ahLst/>
                <a:cxnLst/>
                <a:rect l="l" t="t" r="r" b="b"/>
                <a:pathLst>
                  <a:path w="1333" h="23812" extrusionOk="0">
                    <a:moveTo>
                      <a:pt x="0" y="23812"/>
                    </a:moveTo>
                    <a:cubicBezTo>
                      <a:pt x="64" y="21240"/>
                      <a:pt x="159" y="12351"/>
                      <a:pt x="381" y="8382"/>
                    </a:cubicBezTo>
                    <a:cubicBezTo>
                      <a:pt x="603" y="4413"/>
                      <a:pt x="1174" y="1397"/>
                      <a:pt x="1333" y="0"/>
                    </a:cubicBezTo>
                  </a:path>
                </a:pathLst>
              </a:custGeom>
              <a:noFill/>
              <a:ln w="28575" cap="flat" cmpd="sng">
                <a:solidFill>
                  <a:schemeClr val="lt2"/>
                </a:solidFill>
                <a:prstDash val="solid"/>
                <a:round/>
                <a:headEnd type="none" w="med" len="med"/>
                <a:tailEnd type="none" w="med" len="med"/>
              </a:ln>
            </p:spPr>
          </p:sp>
          <p:sp>
            <p:nvSpPr>
              <p:cNvPr id="1203" name="Google Shape;1203;p65"/>
              <p:cNvSpPr/>
              <p:nvPr/>
            </p:nvSpPr>
            <p:spPr>
              <a:xfrm>
                <a:off x="7610475" y="3762375"/>
                <a:ext cx="57150" cy="571500"/>
              </a:xfrm>
              <a:custGeom>
                <a:avLst/>
                <a:gdLst/>
                <a:ahLst/>
                <a:cxnLst/>
                <a:rect l="l" t="t" r="r" b="b"/>
                <a:pathLst>
                  <a:path w="2286" h="22860" extrusionOk="0">
                    <a:moveTo>
                      <a:pt x="2286" y="22860"/>
                    </a:moveTo>
                    <a:cubicBezTo>
                      <a:pt x="2032" y="20288"/>
                      <a:pt x="1143" y="11240"/>
                      <a:pt x="762" y="7430"/>
                    </a:cubicBezTo>
                    <a:cubicBezTo>
                      <a:pt x="381" y="3620"/>
                      <a:pt x="127" y="1238"/>
                      <a:pt x="0" y="0"/>
                    </a:cubicBezTo>
                  </a:path>
                </a:pathLst>
              </a:custGeom>
              <a:noFill/>
              <a:ln w="28575" cap="flat" cmpd="sng">
                <a:solidFill>
                  <a:schemeClr val="lt2"/>
                </a:solidFill>
                <a:prstDash val="solid"/>
                <a:round/>
                <a:headEnd type="none" w="med" len="med"/>
                <a:tailEnd type="none" w="med" len="med"/>
              </a:ln>
            </p:spPr>
          </p:sp>
        </p:grpSp>
      </p:grpSp>
      <p:sp>
        <p:nvSpPr>
          <p:cNvPr id="10" name="Google Shape;975;p64">
            <a:extLst>
              <a:ext uri="{FF2B5EF4-FFF2-40B4-BE49-F238E27FC236}">
                <a16:creationId xmlns:a16="http://schemas.microsoft.com/office/drawing/2014/main" id="{3409409D-F161-9A10-4725-142133BCF273}"/>
              </a:ext>
            </a:extLst>
          </p:cNvPr>
          <p:cNvSpPr txBox="1">
            <a:spLocks noGrp="1"/>
          </p:cNvSpPr>
          <p:nvPr>
            <p:ph type="title"/>
          </p:nvPr>
        </p:nvSpPr>
        <p:spPr>
          <a:xfrm>
            <a:off x="789347" y="605290"/>
            <a:ext cx="3748529" cy="143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t>Type 2 diabetes</a:t>
            </a:r>
            <a:endParaRPr sz="4400" dirty="0">
              <a:solidFill>
                <a:schemeClr val="dk2"/>
              </a:solidFill>
            </a:endParaRPr>
          </a:p>
        </p:txBody>
      </p:sp>
      <p:sp>
        <p:nvSpPr>
          <p:cNvPr id="11" name="Google Shape;977;p64">
            <a:extLst>
              <a:ext uri="{FF2B5EF4-FFF2-40B4-BE49-F238E27FC236}">
                <a16:creationId xmlns:a16="http://schemas.microsoft.com/office/drawing/2014/main" id="{07453740-9162-273B-C347-46BCA3B865AD}"/>
              </a:ext>
            </a:extLst>
          </p:cNvPr>
          <p:cNvSpPr txBox="1">
            <a:spLocks noGrp="1"/>
          </p:cNvSpPr>
          <p:nvPr>
            <p:ph type="subTitle" idx="1"/>
          </p:nvPr>
        </p:nvSpPr>
        <p:spPr>
          <a:xfrm>
            <a:off x="869526" y="2267793"/>
            <a:ext cx="4227129" cy="7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Caused by lifestyle factors</a:t>
            </a:r>
            <a:endParaRPr sz="2000" dirty="0"/>
          </a:p>
        </p:txBody>
      </p:sp>
      <p:sp>
        <p:nvSpPr>
          <p:cNvPr id="12" name="Google Shape;977;p64">
            <a:extLst>
              <a:ext uri="{FF2B5EF4-FFF2-40B4-BE49-F238E27FC236}">
                <a16:creationId xmlns:a16="http://schemas.microsoft.com/office/drawing/2014/main" id="{B4DE2B8E-A3A2-BFA6-37C1-9784BCBF28A5}"/>
              </a:ext>
            </a:extLst>
          </p:cNvPr>
          <p:cNvSpPr txBox="1">
            <a:spLocks/>
          </p:cNvSpPr>
          <p:nvPr/>
        </p:nvSpPr>
        <p:spPr>
          <a:xfrm>
            <a:off x="885983" y="3003756"/>
            <a:ext cx="4227129" cy="73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1pPr>
            <a:lvl2pPr marL="914400" marR="0" lvl="1"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2pPr>
            <a:lvl3pPr marL="1371600" marR="0" lvl="2"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3pPr>
            <a:lvl4pPr marL="1828800" marR="0" lvl="3"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4pPr>
            <a:lvl5pPr marL="2286000" marR="0" lvl="4"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5pPr>
            <a:lvl6pPr marL="2743200" marR="0" lvl="5"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6pPr>
            <a:lvl7pPr marL="3200400" marR="0" lvl="6"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7pPr>
            <a:lvl8pPr marL="3657600" marR="0" lvl="7"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8pPr>
            <a:lvl9pPr marL="4114800" marR="0" lvl="8"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9pPr>
          </a:lstStyle>
          <a:p>
            <a:pPr marL="0" indent="0"/>
            <a:r>
              <a:rPr lang="en-MY" sz="2000" dirty="0"/>
              <a:t>More common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sp>
        <p:nvSpPr>
          <p:cNvPr id="1447" name="Google Shape;1447;p70"/>
          <p:cNvSpPr txBox="1">
            <a:spLocks noGrp="1"/>
          </p:cNvSpPr>
          <p:nvPr>
            <p:ph type="title"/>
          </p:nvPr>
        </p:nvSpPr>
        <p:spPr>
          <a:xfrm>
            <a:off x="885984" y="376320"/>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MY" dirty="0"/>
              <a:t>I</a:t>
            </a:r>
            <a:r>
              <a:rPr lang="en" dirty="0"/>
              <a:t>nteresting statistics (US)</a:t>
            </a:r>
            <a:endParaRPr dirty="0"/>
          </a:p>
        </p:txBody>
      </p:sp>
      <p:pic>
        <p:nvPicPr>
          <p:cNvPr id="3" name="Graphic 2">
            <a:extLst>
              <a:ext uri="{FF2B5EF4-FFF2-40B4-BE49-F238E27FC236}">
                <a16:creationId xmlns:a16="http://schemas.microsoft.com/office/drawing/2014/main" id="{5CCEBFEA-5424-6384-27AE-58DD69AA27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76426" y="1732926"/>
            <a:ext cx="2815502" cy="2005764"/>
          </a:xfrm>
          <a:prstGeom prst="rect">
            <a:avLst/>
          </a:prstGeom>
        </p:spPr>
      </p:pic>
      <p:sp>
        <p:nvSpPr>
          <p:cNvPr id="4" name="Google Shape;977;p64">
            <a:extLst>
              <a:ext uri="{FF2B5EF4-FFF2-40B4-BE49-F238E27FC236}">
                <a16:creationId xmlns:a16="http://schemas.microsoft.com/office/drawing/2014/main" id="{68AB189E-DE31-F566-1309-05D6AB579A58}"/>
              </a:ext>
            </a:extLst>
          </p:cNvPr>
          <p:cNvSpPr txBox="1">
            <a:spLocks/>
          </p:cNvSpPr>
          <p:nvPr/>
        </p:nvSpPr>
        <p:spPr>
          <a:xfrm>
            <a:off x="1098496" y="1469036"/>
            <a:ext cx="4577931" cy="9386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1pPr>
            <a:lvl2pPr marL="914400" marR="0" lvl="1"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2pPr>
            <a:lvl3pPr marL="1371600" marR="0" lvl="2"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3pPr>
            <a:lvl4pPr marL="1828800" marR="0" lvl="3"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4pPr>
            <a:lvl5pPr marL="2286000" marR="0" lvl="4"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5pPr>
            <a:lvl6pPr marL="2743200" marR="0" lvl="5"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6pPr>
            <a:lvl7pPr marL="3200400" marR="0" lvl="6"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7pPr>
            <a:lvl8pPr marL="3657600" marR="0" lvl="7"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8pPr>
            <a:lvl9pPr marL="4114800" marR="0" lvl="8"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9pPr>
          </a:lstStyle>
          <a:p>
            <a:pPr marL="0" indent="0"/>
            <a:r>
              <a:rPr lang="en-MY" sz="2000" dirty="0"/>
              <a:t>37 millions people in US have diabetes</a:t>
            </a:r>
          </a:p>
          <a:p>
            <a:pPr marL="0" indent="0"/>
            <a:r>
              <a:rPr lang="en-MY" sz="2000" dirty="0"/>
              <a:t>- &gt; 20% are not aware </a:t>
            </a:r>
          </a:p>
          <a:p>
            <a:pPr marL="0" indent="0"/>
            <a:endParaRPr lang="en-MY" sz="2000" dirty="0"/>
          </a:p>
          <a:p>
            <a:pPr marL="285750" indent="-285750">
              <a:buFont typeface="Wingdings" panose="05000000000000000000" pitchFamily="2" charset="2"/>
              <a:buChar char="Ø"/>
            </a:pPr>
            <a:endParaRPr lang="en-MY" sz="2000" dirty="0"/>
          </a:p>
        </p:txBody>
      </p:sp>
      <p:sp>
        <p:nvSpPr>
          <p:cNvPr id="5" name="Google Shape;977;p64">
            <a:extLst>
              <a:ext uri="{FF2B5EF4-FFF2-40B4-BE49-F238E27FC236}">
                <a16:creationId xmlns:a16="http://schemas.microsoft.com/office/drawing/2014/main" id="{8A0E19D8-598C-F04D-16A1-2FD12DD39B08}"/>
              </a:ext>
            </a:extLst>
          </p:cNvPr>
          <p:cNvSpPr txBox="1">
            <a:spLocks/>
          </p:cNvSpPr>
          <p:nvPr/>
        </p:nvSpPr>
        <p:spPr>
          <a:xfrm>
            <a:off x="1098495" y="2571750"/>
            <a:ext cx="4577931" cy="9386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1pPr>
            <a:lvl2pPr marL="914400" marR="0" lvl="1"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2pPr>
            <a:lvl3pPr marL="1371600" marR="0" lvl="2"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3pPr>
            <a:lvl4pPr marL="1828800" marR="0" lvl="3"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4pPr>
            <a:lvl5pPr marL="2286000" marR="0" lvl="4"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5pPr>
            <a:lvl6pPr marL="2743200" marR="0" lvl="5"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6pPr>
            <a:lvl7pPr marL="3200400" marR="0" lvl="6"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7pPr>
            <a:lvl8pPr marL="3657600" marR="0" lvl="7"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8pPr>
            <a:lvl9pPr marL="4114800" marR="0" lvl="8"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9pPr>
          </a:lstStyle>
          <a:p>
            <a:pPr marL="0" indent="0"/>
            <a:r>
              <a:rPr lang="en-MY" sz="2000" dirty="0"/>
              <a:t>Over 1/3 of US adults have prediabetes</a:t>
            </a:r>
          </a:p>
          <a:p>
            <a:pPr marL="0" indent="0"/>
            <a:r>
              <a:rPr lang="en-MY" sz="2000" dirty="0"/>
              <a:t>- &gt; 80% are not aware</a:t>
            </a:r>
          </a:p>
          <a:p>
            <a:pPr marL="0" indent="0"/>
            <a:endParaRPr lang="en-MY" sz="2000" dirty="0"/>
          </a:p>
          <a:p>
            <a:pPr marL="285750" indent="-285750">
              <a:buFont typeface="Wingdings" panose="05000000000000000000" pitchFamily="2" charset="2"/>
              <a:buChar char="Ø"/>
            </a:pPr>
            <a:endParaRPr lang="en-MY" sz="2000" dirty="0"/>
          </a:p>
        </p:txBody>
      </p:sp>
      <p:sp>
        <p:nvSpPr>
          <p:cNvPr id="6" name="Google Shape;977;p64">
            <a:extLst>
              <a:ext uri="{FF2B5EF4-FFF2-40B4-BE49-F238E27FC236}">
                <a16:creationId xmlns:a16="http://schemas.microsoft.com/office/drawing/2014/main" id="{37C34102-E302-DB37-99F0-CEE75AB6884D}"/>
              </a:ext>
            </a:extLst>
          </p:cNvPr>
          <p:cNvSpPr txBox="1">
            <a:spLocks/>
          </p:cNvSpPr>
          <p:nvPr/>
        </p:nvSpPr>
        <p:spPr>
          <a:xfrm>
            <a:off x="1098495" y="3525487"/>
            <a:ext cx="4577931" cy="9386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1pPr>
            <a:lvl2pPr marL="914400" marR="0" lvl="1"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2pPr>
            <a:lvl3pPr marL="1371600" marR="0" lvl="2"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3pPr>
            <a:lvl4pPr marL="1828800" marR="0" lvl="3"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4pPr>
            <a:lvl5pPr marL="2286000" marR="0" lvl="4"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5pPr>
            <a:lvl6pPr marL="2743200" marR="0" lvl="5"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6pPr>
            <a:lvl7pPr marL="3200400" marR="0" lvl="6"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7pPr>
            <a:lvl8pPr marL="3657600" marR="0" lvl="7"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8pPr>
            <a:lvl9pPr marL="4114800" marR="0" lvl="8"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9pPr>
          </a:lstStyle>
          <a:p>
            <a:pPr marL="0" indent="0"/>
            <a:r>
              <a:rPr lang="en-MY" sz="2000" dirty="0"/>
              <a:t>US’s 8</a:t>
            </a:r>
            <a:r>
              <a:rPr lang="en-MY" sz="2000" baseline="30000" dirty="0"/>
              <a:t>th</a:t>
            </a:r>
            <a:r>
              <a:rPr lang="en-MY" sz="2000" dirty="0"/>
              <a:t> leading cause of death</a:t>
            </a:r>
          </a:p>
          <a:p>
            <a:pPr marL="0" indent="0"/>
            <a:endParaRPr lang="en-MY" sz="2000" dirty="0"/>
          </a:p>
          <a:p>
            <a:pPr marL="285750" indent="-285750">
              <a:buFont typeface="Wingdings" panose="05000000000000000000" pitchFamily="2" charset="2"/>
              <a:buChar char="Ø"/>
            </a:pPr>
            <a:endParaRPr lang="en-MY"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5"/>
        <p:cNvGrpSpPr/>
        <p:nvPr/>
      </p:nvGrpSpPr>
      <p:grpSpPr>
        <a:xfrm>
          <a:off x="0" y="0"/>
          <a:ext cx="0" cy="0"/>
          <a:chOff x="0" y="0"/>
          <a:chExt cx="0" cy="0"/>
        </a:xfrm>
      </p:grpSpPr>
      <p:sp>
        <p:nvSpPr>
          <p:cNvPr id="1746" name="Google Shape;1746;p74"/>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MY" dirty="0"/>
              <a:t>P</a:t>
            </a:r>
            <a:r>
              <a:rPr lang="en" dirty="0"/>
              <a:t>roblem statement</a:t>
            </a:r>
            <a:endParaRPr dirty="0"/>
          </a:p>
        </p:txBody>
      </p:sp>
      <p:grpSp>
        <p:nvGrpSpPr>
          <p:cNvPr id="1747" name="Google Shape;1747;p74"/>
          <p:cNvGrpSpPr/>
          <p:nvPr/>
        </p:nvGrpSpPr>
        <p:grpSpPr>
          <a:xfrm>
            <a:off x="5363687" y="1803775"/>
            <a:ext cx="2828730" cy="2135203"/>
            <a:chOff x="2052475" y="2297925"/>
            <a:chExt cx="3503350" cy="2644425"/>
          </a:xfrm>
        </p:grpSpPr>
        <p:sp>
          <p:nvSpPr>
            <p:cNvPr id="1748" name="Google Shape;1748;p74"/>
            <p:cNvSpPr/>
            <p:nvPr/>
          </p:nvSpPr>
          <p:spPr>
            <a:xfrm>
              <a:off x="2079150" y="2590625"/>
              <a:ext cx="3451650" cy="1329325"/>
            </a:xfrm>
            <a:custGeom>
              <a:avLst/>
              <a:gdLst/>
              <a:ahLst/>
              <a:cxnLst/>
              <a:rect l="l" t="t" r="r" b="b"/>
              <a:pathLst>
                <a:path w="138066" h="53173" extrusionOk="0">
                  <a:moveTo>
                    <a:pt x="29555" y="1"/>
                  </a:moveTo>
                  <a:lnTo>
                    <a:pt x="109079" y="1"/>
                  </a:lnTo>
                  <a:cubicBezTo>
                    <a:pt x="117852" y="1"/>
                    <a:pt x="124890" y="3637"/>
                    <a:pt x="125690" y="8473"/>
                  </a:cubicBezTo>
                  <a:lnTo>
                    <a:pt x="136999" y="41864"/>
                  </a:lnTo>
                  <a:cubicBezTo>
                    <a:pt x="138066" y="48135"/>
                    <a:pt x="133996" y="53172"/>
                    <a:pt x="120820" y="53172"/>
                  </a:cubicBezTo>
                  <a:lnTo>
                    <a:pt x="17180" y="53172"/>
                  </a:lnTo>
                  <a:cubicBezTo>
                    <a:pt x="3670" y="53172"/>
                    <a:pt x="1" y="47935"/>
                    <a:pt x="968" y="42098"/>
                  </a:cubicBezTo>
                  <a:lnTo>
                    <a:pt x="12977" y="8473"/>
                  </a:lnTo>
                  <a:cubicBezTo>
                    <a:pt x="13811" y="3637"/>
                    <a:pt x="20816" y="1"/>
                    <a:pt x="29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74"/>
            <p:cNvSpPr/>
            <p:nvPr/>
          </p:nvSpPr>
          <p:spPr>
            <a:xfrm>
              <a:off x="2079150" y="2547275"/>
              <a:ext cx="3451650" cy="1285925"/>
            </a:xfrm>
            <a:custGeom>
              <a:avLst/>
              <a:gdLst/>
              <a:ahLst/>
              <a:cxnLst/>
              <a:rect l="l" t="t" r="r" b="b"/>
              <a:pathLst>
                <a:path w="138066" h="51437" extrusionOk="0">
                  <a:moveTo>
                    <a:pt x="29555" y="0"/>
                  </a:moveTo>
                  <a:lnTo>
                    <a:pt x="109079" y="0"/>
                  </a:lnTo>
                  <a:cubicBezTo>
                    <a:pt x="117852" y="0"/>
                    <a:pt x="124890" y="3503"/>
                    <a:pt x="125690" y="8173"/>
                  </a:cubicBezTo>
                  <a:lnTo>
                    <a:pt x="136999" y="40529"/>
                  </a:lnTo>
                  <a:cubicBezTo>
                    <a:pt x="138066" y="46600"/>
                    <a:pt x="133996" y="51437"/>
                    <a:pt x="120820" y="51437"/>
                  </a:cubicBezTo>
                  <a:lnTo>
                    <a:pt x="17180" y="51437"/>
                  </a:lnTo>
                  <a:cubicBezTo>
                    <a:pt x="3670" y="51437"/>
                    <a:pt x="1" y="46367"/>
                    <a:pt x="968" y="40696"/>
                  </a:cubicBezTo>
                  <a:lnTo>
                    <a:pt x="12977" y="8173"/>
                  </a:lnTo>
                  <a:cubicBezTo>
                    <a:pt x="13811" y="3503"/>
                    <a:pt x="20816" y="0"/>
                    <a:pt x="295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74"/>
            <p:cNvSpPr/>
            <p:nvPr/>
          </p:nvSpPr>
          <p:spPr>
            <a:xfrm>
              <a:off x="2077500" y="3256950"/>
              <a:ext cx="467850" cy="467025"/>
            </a:xfrm>
            <a:custGeom>
              <a:avLst/>
              <a:gdLst/>
              <a:ahLst/>
              <a:cxnLst/>
              <a:rect l="l" t="t" r="r" b="b"/>
              <a:pathLst>
                <a:path w="18714" h="18681" extrusionOk="0">
                  <a:moveTo>
                    <a:pt x="1034" y="1268"/>
                  </a:moveTo>
                  <a:cubicBezTo>
                    <a:pt x="0" y="5137"/>
                    <a:pt x="300" y="12342"/>
                    <a:pt x="967" y="15178"/>
                  </a:cubicBezTo>
                  <a:cubicBezTo>
                    <a:pt x="1601" y="18013"/>
                    <a:pt x="14244" y="18680"/>
                    <a:pt x="14244" y="18680"/>
                  </a:cubicBezTo>
                  <a:lnTo>
                    <a:pt x="187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74"/>
            <p:cNvSpPr/>
            <p:nvPr/>
          </p:nvSpPr>
          <p:spPr>
            <a:xfrm>
              <a:off x="5060450" y="3256950"/>
              <a:ext cx="468700" cy="467025"/>
            </a:xfrm>
            <a:custGeom>
              <a:avLst/>
              <a:gdLst/>
              <a:ahLst/>
              <a:cxnLst/>
              <a:rect l="l" t="t" r="r" b="b"/>
              <a:pathLst>
                <a:path w="18748" h="18681" extrusionOk="0">
                  <a:moveTo>
                    <a:pt x="17680" y="1268"/>
                  </a:moveTo>
                  <a:cubicBezTo>
                    <a:pt x="18747" y="5137"/>
                    <a:pt x="18447" y="12342"/>
                    <a:pt x="17780" y="15178"/>
                  </a:cubicBezTo>
                  <a:cubicBezTo>
                    <a:pt x="17113" y="18013"/>
                    <a:pt x="4470" y="18680"/>
                    <a:pt x="4470" y="18680"/>
                  </a:cubicBez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74"/>
            <p:cNvSpPr/>
            <p:nvPr/>
          </p:nvSpPr>
          <p:spPr>
            <a:xfrm>
              <a:off x="2052475" y="2297925"/>
              <a:ext cx="3503350" cy="1258425"/>
            </a:xfrm>
            <a:custGeom>
              <a:avLst/>
              <a:gdLst/>
              <a:ahLst/>
              <a:cxnLst/>
              <a:rect l="l" t="t" r="r" b="b"/>
              <a:pathLst>
                <a:path w="140134" h="50337" extrusionOk="0">
                  <a:moveTo>
                    <a:pt x="30622" y="0"/>
                  </a:moveTo>
                  <a:lnTo>
                    <a:pt x="110146" y="0"/>
                  </a:lnTo>
                  <a:cubicBezTo>
                    <a:pt x="118919" y="0"/>
                    <a:pt x="125156" y="3503"/>
                    <a:pt x="126757" y="8006"/>
                  </a:cubicBezTo>
                  <a:lnTo>
                    <a:pt x="138066" y="39662"/>
                  </a:lnTo>
                  <a:cubicBezTo>
                    <a:pt x="140134" y="45533"/>
                    <a:pt x="135063" y="50336"/>
                    <a:pt x="121887" y="50336"/>
                  </a:cubicBezTo>
                  <a:lnTo>
                    <a:pt x="18247" y="50336"/>
                  </a:lnTo>
                  <a:cubicBezTo>
                    <a:pt x="4737" y="50336"/>
                    <a:pt x="0" y="45233"/>
                    <a:pt x="2035" y="39829"/>
                  </a:cubicBezTo>
                  <a:lnTo>
                    <a:pt x="14044" y="8006"/>
                  </a:lnTo>
                  <a:cubicBezTo>
                    <a:pt x="15712" y="3536"/>
                    <a:pt x="21883" y="0"/>
                    <a:pt x="30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74"/>
            <p:cNvSpPr/>
            <p:nvPr/>
          </p:nvSpPr>
          <p:spPr>
            <a:xfrm>
              <a:off x="2153375" y="2352125"/>
              <a:ext cx="3306550" cy="1129175"/>
            </a:xfrm>
            <a:custGeom>
              <a:avLst/>
              <a:gdLst/>
              <a:ahLst/>
              <a:cxnLst/>
              <a:rect l="l" t="t" r="r" b="b"/>
              <a:pathLst>
                <a:path w="132262" h="45167" extrusionOk="0">
                  <a:moveTo>
                    <a:pt x="24718" y="1"/>
                  </a:moveTo>
                  <a:lnTo>
                    <a:pt x="108144" y="1"/>
                  </a:lnTo>
                  <a:cubicBezTo>
                    <a:pt x="115116" y="1"/>
                    <a:pt x="120053" y="3136"/>
                    <a:pt x="121354" y="7172"/>
                  </a:cubicBezTo>
                  <a:lnTo>
                    <a:pt x="130560" y="35559"/>
                  </a:lnTo>
                  <a:cubicBezTo>
                    <a:pt x="132262" y="40830"/>
                    <a:pt x="128192" y="45166"/>
                    <a:pt x="117718" y="45166"/>
                  </a:cubicBezTo>
                  <a:lnTo>
                    <a:pt x="14544" y="45166"/>
                  </a:lnTo>
                  <a:cubicBezTo>
                    <a:pt x="3837" y="45166"/>
                    <a:pt x="1" y="40630"/>
                    <a:pt x="1702" y="35726"/>
                  </a:cubicBezTo>
                  <a:lnTo>
                    <a:pt x="11542" y="7172"/>
                  </a:lnTo>
                  <a:cubicBezTo>
                    <a:pt x="12943" y="3169"/>
                    <a:pt x="17780" y="1"/>
                    <a:pt x="247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74"/>
            <p:cNvSpPr/>
            <p:nvPr/>
          </p:nvSpPr>
          <p:spPr>
            <a:xfrm>
              <a:off x="2175050" y="2336275"/>
              <a:ext cx="3263200" cy="1109150"/>
            </a:xfrm>
            <a:custGeom>
              <a:avLst/>
              <a:gdLst/>
              <a:ahLst/>
              <a:cxnLst/>
              <a:rect l="l" t="t" r="r" b="b"/>
              <a:pathLst>
                <a:path w="130528" h="44366" extrusionOk="0">
                  <a:moveTo>
                    <a:pt x="24352" y="1"/>
                  </a:moveTo>
                  <a:lnTo>
                    <a:pt x="106744" y="1"/>
                  </a:lnTo>
                  <a:cubicBezTo>
                    <a:pt x="113649" y="1"/>
                    <a:pt x="118485" y="3103"/>
                    <a:pt x="119753" y="7072"/>
                  </a:cubicBezTo>
                  <a:lnTo>
                    <a:pt x="128859" y="34959"/>
                  </a:lnTo>
                  <a:cubicBezTo>
                    <a:pt x="130527" y="40129"/>
                    <a:pt x="126524" y="44366"/>
                    <a:pt x="116184" y="44366"/>
                  </a:cubicBezTo>
                  <a:lnTo>
                    <a:pt x="14344" y="44366"/>
                  </a:lnTo>
                  <a:cubicBezTo>
                    <a:pt x="3770" y="44366"/>
                    <a:pt x="1" y="39929"/>
                    <a:pt x="1669" y="35093"/>
                  </a:cubicBezTo>
                  <a:lnTo>
                    <a:pt x="11409" y="7006"/>
                  </a:lnTo>
                  <a:cubicBezTo>
                    <a:pt x="12743" y="3136"/>
                    <a:pt x="17513" y="1"/>
                    <a:pt x="243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74"/>
            <p:cNvSpPr/>
            <p:nvPr/>
          </p:nvSpPr>
          <p:spPr>
            <a:xfrm>
              <a:off x="3444300" y="2363800"/>
              <a:ext cx="718875" cy="233525"/>
            </a:xfrm>
            <a:custGeom>
              <a:avLst/>
              <a:gdLst/>
              <a:ahLst/>
              <a:cxnLst/>
              <a:rect l="l" t="t" r="r" b="b"/>
              <a:pathLst>
                <a:path w="28755" h="9341" extrusionOk="0">
                  <a:moveTo>
                    <a:pt x="28754" y="1"/>
                  </a:moveTo>
                  <a:lnTo>
                    <a:pt x="28754" y="167"/>
                  </a:lnTo>
                  <a:cubicBezTo>
                    <a:pt x="28754" y="5204"/>
                    <a:pt x="22350" y="9341"/>
                    <a:pt x="14377" y="9341"/>
                  </a:cubicBezTo>
                  <a:cubicBezTo>
                    <a:pt x="6438" y="9341"/>
                    <a:pt x="0" y="5238"/>
                    <a:pt x="0" y="167"/>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74"/>
            <p:cNvSpPr/>
            <p:nvPr/>
          </p:nvSpPr>
          <p:spPr>
            <a:xfrm>
              <a:off x="3444300" y="2313775"/>
              <a:ext cx="718875" cy="256025"/>
            </a:xfrm>
            <a:custGeom>
              <a:avLst/>
              <a:gdLst/>
              <a:ahLst/>
              <a:cxnLst/>
              <a:rect l="l" t="t" r="r" b="b"/>
              <a:pathLst>
                <a:path w="28755" h="10241" extrusionOk="0">
                  <a:moveTo>
                    <a:pt x="28754" y="901"/>
                  </a:moveTo>
                  <a:lnTo>
                    <a:pt x="28754" y="1068"/>
                  </a:lnTo>
                  <a:cubicBezTo>
                    <a:pt x="28754" y="6138"/>
                    <a:pt x="22350" y="10241"/>
                    <a:pt x="14377" y="10241"/>
                  </a:cubicBezTo>
                  <a:cubicBezTo>
                    <a:pt x="6438" y="10241"/>
                    <a:pt x="0" y="6171"/>
                    <a:pt x="0" y="1068"/>
                  </a:cubicBezTo>
                  <a:lnTo>
                    <a:pt x="0" y="901"/>
                  </a:lnTo>
                  <a:cubicBezTo>
                    <a:pt x="9674" y="0"/>
                    <a:pt x="19247" y="0"/>
                    <a:pt x="28754" y="90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74"/>
            <p:cNvSpPr/>
            <p:nvPr/>
          </p:nvSpPr>
          <p:spPr>
            <a:xfrm>
              <a:off x="3804550" y="2336275"/>
              <a:ext cx="25" cy="82600"/>
            </a:xfrm>
            <a:custGeom>
              <a:avLst/>
              <a:gdLst/>
              <a:ahLst/>
              <a:cxnLst/>
              <a:rect l="l" t="t" r="r" b="b"/>
              <a:pathLst>
                <a:path w="1" h="3304" fill="none" extrusionOk="0">
                  <a:moveTo>
                    <a:pt x="1" y="1"/>
                  </a:moveTo>
                  <a:lnTo>
                    <a:pt x="1" y="3303"/>
                  </a:lnTo>
                </a:path>
              </a:pathLst>
            </a:custGeom>
            <a:noFill/>
            <a:ln w="75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74"/>
            <p:cNvSpPr/>
            <p:nvPr/>
          </p:nvSpPr>
          <p:spPr>
            <a:xfrm>
              <a:off x="3804550" y="2476375"/>
              <a:ext cx="25" cy="53400"/>
            </a:xfrm>
            <a:custGeom>
              <a:avLst/>
              <a:gdLst/>
              <a:ahLst/>
              <a:cxnLst/>
              <a:rect l="l" t="t" r="r" b="b"/>
              <a:pathLst>
                <a:path w="1" h="2136" fill="none" extrusionOk="0">
                  <a:moveTo>
                    <a:pt x="1" y="1"/>
                  </a:moveTo>
                  <a:lnTo>
                    <a:pt x="1" y="2136"/>
                  </a:lnTo>
                </a:path>
              </a:pathLst>
            </a:custGeom>
            <a:solidFill>
              <a:schemeClr val="lt1"/>
            </a:solidFill>
            <a:ln w="7500" cap="rnd" cmpd="sng">
              <a:solidFill>
                <a:srgbClr val="3C3C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74"/>
            <p:cNvSpPr/>
            <p:nvPr/>
          </p:nvSpPr>
          <p:spPr>
            <a:xfrm>
              <a:off x="3917125" y="2447200"/>
              <a:ext cx="41725" cy="43375"/>
            </a:xfrm>
            <a:custGeom>
              <a:avLst/>
              <a:gdLst/>
              <a:ahLst/>
              <a:cxnLst/>
              <a:rect l="l" t="t" r="r" b="b"/>
              <a:pathLst>
                <a:path w="1669" h="1735" fill="none" extrusionOk="0">
                  <a:moveTo>
                    <a:pt x="1" y="0"/>
                  </a:moveTo>
                  <a:lnTo>
                    <a:pt x="1669" y="1735"/>
                  </a:lnTo>
                </a:path>
              </a:pathLst>
            </a:custGeom>
            <a:solidFill>
              <a:schemeClr val="lt1"/>
            </a:solidFill>
            <a:ln w="7500" cap="rnd" cmpd="sng">
              <a:solidFill>
                <a:srgbClr val="3C3C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74"/>
            <p:cNvSpPr/>
            <p:nvPr/>
          </p:nvSpPr>
          <p:spPr>
            <a:xfrm>
              <a:off x="4007200" y="2398825"/>
              <a:ext cx="59225" cy="29225"/>
            </a:xfrm>
            <a:custGeom>
              <a:avLst/>
              <a:gdLst/>
              <a:ahLst/>
              <a:cxnLst/>
              <a:rect l="l" t="t" r="r" b="b"/>
              <a:pathLst>
                <a:path w="2369" h="1169" fill="none" extrusionOk="0">
                  <a:moveTo>
                    <a:pt x="0" y="1"/>
                  </a:moveTo>
                  <a:lnTo>
                    <a:pt x="2369" y="1168"/>
                  </a:lnTo>
                </a:path>
              </a:pathLst>
            </a:custGeom>
            <a:solidFill>
              <a:schemeClr val="lt1"/>
            </a:solidFill>
            <a:ln w="7500" cap="rnd" cmpd="sng">
              <a:solidFill>
                <a:srgbClr val="3C3C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74"/>
            <p:cNvSpPr/>
            <p:nvPr/>
          </p:nvSpPr>
          <p:spPr>
            <a:xfrm>
              <a:off x="3649450" y="2447200"/>
              <a:ext cx="41725" cy="43375"/>
            </a:xfrm>
            <a:custGeom>
              <a:avLst/>
              <a:gdLst/>
              <a:ahLst/>
              <a:cxnLst/>
              <a:rect l="l" t="t" r="r" b="b"/>
              <a:pathLst>
                <a:path w="1669" h="1735" fill="none" extrusionOk="0">
                  <a:moveTo>
                    <a:pt x="1668" y="0"/>
                  </a:moveTo>
                  <a:lnTo>
                    <a:pt x="0" y="1735"/>
                  </a:lnTo>
                </a:path>
              </a:pathLst>
            </a:custGeom>
            <a:solidFill>
              <a:schemeClr val="lt1"/>
            </a:solidFill>
            <a:ln w="7500" cap="rnd" cmpd="sng">
              <a:solidFill>
                <a:srgbClr val="3C3C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74"/>
            <p:cNvSpPr/>
            <p:nvPr/>
          </p:nvSpPr>
          <p:spPr>
            <a:xfrm>
              <a:off x="3542700" y="2398825"/>
              <a:ext cx="59225" cy="29225"/>
            </a:xfrm>
            <a:custGeom>
              <a:avLst/>
              <a:gdLst/>
              <a:ahLst/>
              <a:cxnLst/>
              <a:rect l="l" t="t" r="r" b="b"/>
              <a:pathLst>
                <a:path w="2369" h="1169" fill="none" extrusionOk="0">
                  <a:moveTo>
                    <a:pt x="2369" y="1"/>
                  </a:moveTo>
                  <a:lnTo>
                    <a:pt x="1" y="1168"/>
                  </a:lnTo>
                </a:path>
              </a:pathLst>
            </a:custGeom>
            <a:solidFill>
              <a:schemeClr val="lt1"/>
            </a:solidFill>
            <a:ln w="7500" cap="rnd" cmpd="sng">
              <a:solidFill>
                <a:srgbClr val="3C3C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74"/>
            <p:cNvSpPr/>
            <p:nvPr/>
          </p:nvSpPr>
          <p:spPr>
            <a:xfrm>
              <a:off x="3512675" y="2336275"/>
              <a:ext cx="582950" cy="37550"/>
            </a:xfrm>
            <a:custGeom>
              <a:avLst/>
              <a:gdLst/>
              <a:ahLst/>
              <a:cxnLst/>
              <a:rect l="l" t="t" r="r" b="b"/>
              <a:pathLst>
                <a:path w="23318" h="1502" extrusionOk="0">
                  <a:moveTo>
                    <a:pt x="1" y="1"/>
                  </a:moveTo>
                  <a:lnTo>
                    <a:pt x="23317" y="1"/>
                  </a:lnTo>
                  <a:lnTo>
                    <a:pt x="23317" y="168"/>
                  </a:lnTo>
                  <a:cubicBezTo>
                    <a:pt x="23317" y="635"/>
                    <a:pt x="23217" y="1102"/>
                    <a:pt x="23117" y="1502"/>
                  </a:cubicBezTo>
                  <a:lnTo>
                    <a:pt x="201" y="1502"/>
                  </a:lnTo>
                  <a:cubicBezTo>
                    <a:pt x="67" y="1102"/>
                    <a:pt x="1" y="635"/>
                    <a:pt x="1" y="16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74"/>
            <p:cNvSpPr/>
            <p:nvPr/>
          </p:nvSpPr>
          <p:spPr>
            <a:xfrm>
              <a:off x="3260000" y="4245150"/>
              <a:ext cx="988225" cy="283550"/>
            </a:xfrm>
            <a:custGeom>
              <a:avLst/>
              <a:gdLst/>
              <a:ahLst/>
              <a:cxnLst/>
              <a:rect l="l" t="t" r="r" b="b"/>
              <a:pathLst>
                <a:path w="39529" h="11342" extrusionOk="0">
                  <a:moveTo>
                    <a:pt x="19781" y="11342"/>
                  </a:moveTo>
                  <a:cubicBezTo>
                    <a:pt x="30656" y="11342"/>
                    <a:pt x="39529" y="8807"/>
                    <a:pt x="39529" y="5671"/>
                  </a:cubicBezTo>
                  <a:cubicBezTo>
                    <a:pt x="39529" y="2536"/>
                    <a:pt x="30656" y="0"/>
                    <a:pt x="19781" y="0"/>
                  </a:cubicBezTo>
                  <a:cubicBezTo>
                    <a:pt x="8907" y="0"/>
                    <a:pt x="0" y="2536"/>
                    <a:pt x="0" y="5671"/>
                  </a:cubicBezTo>
                  <a:cubicBezTo>
                    <a:pt x="34" y="8807"/>
                    <a:pt x="8907" y="11342"/>
                    <a:pt x="19781" y="1134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74"/>
            <p:cNvSpPr/>
            <p:nvPr/>
          </p:nvSpPr>
          <p:spPr>
            <a:xfrm>
              <a:off x="3303375" y="3186900"/>
              <a:ext cx="921500" cy="1281775"/>
            </a:xfrm>
            <a:custGeom>
              <a:avLst/>
              <a:gdLst/>
              <a:ahLst/>
              <a:cxnLst/>
              <a:rect l="l" t="t" r="r" b="b"/>
              <a:pathLst>
                <a:path w="36860" h="51271" extrusionOk="0">
                  <a:moveTo>
                    <a:pt x="36860" y="46200"/>
                  </a:moveTo>
                  <a:lnTo>
                    <a:pt x="36860" y="0"/>
                  </a:lnTo>
                  <a:lnTo>
                    <a:pt x="0" y="0"/>
                  </a:lnTo>
                  <a:lnTo>
                    <a:pt x="0" y="46200"/>
                  </a:lnTo>
                  <a:cubicBezTo>
                    <a:pt x="0" y="49002"/>
                    <a:pt x="8239" y="51270"/>
                    <a:pt x="18413" y="51270"/>
                  </a:cubicBezTo>
                  <a:cubicBezTo>
                    <a:pt x="28587" y="51270"/>
                    <a:pt x="36860" y="49002"/>
                    <a:pt x="36860" y="4620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74"/>
            <p:cNvSpPr/>
            <p:nvPr/>
          </p:nvSpPr>
          <p:spPr>
            <a:xfrm>
              <a:off x="3303375" y="3186900"/>
              <a:ext cx="921500" cy="275200"/>
            </a:xfrm>
            <a:custGeom>
              <a:avLst/>
              <a:gdLst/>
              <a:ahLst/>
              <a:cxnLst/>
              <a:rect l="l" t="t" r="r" b="b"/>
              <a:pathLst>
                <a:path w="36860" h="11008" extrusionOk="0">
                  <a:moveTo>
                    <a:pt x="36860" y="7472"/>
                  </a:moveTo>
                  <a:lnTo>
                    <a:pt x="36860" y="0"/>
                  </a:lnTo>
                  <a:lnTo>
                    <a:pt x="0" y="0"/>
                  </a:lnTo>
                  <a:lnTo>
                    <a:pt x="0" y="7472"/>
                  </a:lnTo>
                  <a:cubicBezTo>
                    <a:pt x="2368" y="9507"/>
                    <a:pt x="9707" y="11008"/>
                    <a:pt x="18413" y="11008"/>
                  </a:cubicBezTo>
                  <a:cubicBezTo>
                    <a:pt x="27153" y="11008"/>
                    <a:pt x="34525" y="9507"/>
                    <a:pt x="36860" y="74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74"/>
            <p:cNvSpPr/>
            <p:nvPr/>
          </p:nvSpPr>
          <p:spPr>
            <a:xfrm>
              <a:off x="3283350" y="2967575"/>
              <a:ext cx="961550" cy="439500"/>
            </a:xfrm>
            <a:custGeom>
              <a:avLst/>
              <a:gdLst/>
              <a:ahLst/>
              <a:cxnLst/>
              <a:rect l="l" t="t" r="r" b="b"/>
              <a:pathLst>
                <a:path w="38462" h="17580" extrusionOk="0">
                  <a:moveTo>
                    <a:pt x="38461" y="12609"/>
                  </a:moveTo>
                  <a:lnTo>
                    <a:pt x="38461" y="12609"/>
                  </a:lnTo>
                  <a:lnTo>
                    <a:pt x="38461" y="0"/>
                  </a:lnTo>
                  <a:lnTo>
                    <a:pt x="0" y="0"/>
                  </a:lnTo>
                  <a:lnTo>
                    <a:pt x="0" y="12609"/>
                  </a:lnTo>
                  <a:lnTo>
                    <a:pt x="0" y="12609"/>
                  </a:lnTo>
                  <a:cubicBezTo>
                    <a:pt x="0" y="15378"/>
                    <a:pt x="8607" y="17579"/>
                    <a:pt x="19214" y="17579"/>
                  </a:cubicBezTo>
                  <a:cubicBezTo>
                    <a:pt x="29855" y="17579"/>
                    <a:pt x="38461" y="15378"/>
                    <a:pt x="38461" y="126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74"/>
            <p:cNvSpPr/>
            <p:nvPr/>
          </p:nvSpPr>
          <p:spPr>
            <a:xfrm>
              <a:off x="3298350" y="3075975"/>
              <a:ext cx="33400" cy="189325"/>
            </a:xfrm>
            <a:custGeom>
              <a:avLst/>
              <a:gdLst/>
              <a:ahLst/>
              <a:cxnLst/>
              <a:rect l="l" t="t" r="r" b="b"/>
              <a:pathLst>
                <a:path w="1336" h="7573" extrusionOk="0">
                  <a:moveTo>
                    <a:pt x="668" y="101"/>
                  </a:moveTo>
                  <a:lnTo>
                    <a:pt x="668" y="101"/>
                  </a:lnTo>
                  <a:cubicBezTo>
                    <a:pt x="1035" y="234"/>
                    <a:pt x="1335" y="534"/>
                    <a:pt x="1335" y="835"/>
                  </a:cubicBezTo>
                  <a:lnTo>
                    <a:pt x="1335" y="4003"/>
                  </a:lnTo>
                  <a:lnTo>
                    <a:pt x="1335" y="7172"/>
                  </a:lnTo>
                  <a:cubicBezTo>
                    <a:pt x="1335" y="7439"/>
                    <a:pt x="1035" y="7573"/>
                    <a:pt x="668" y="7439"/>
                  </a:cubicBezTo>
                  <a:lnTo>
                    <a:pt x="668" y="7439"/>
                  </a:lnTo>
                  <a:cubicBezTo>
                    <a:pt x="268" y="7339"/>
                    <a:pt x="1" y="7006"/>
                    <a:pt x="1" y="6739"/>
                  </a:cubicBezTo>
                  <a:lnTo>
                    <a:pt x="1" y="3570"/>
                  </a:lnTo>
                  <a:lnTo>
                    <a:pt x="1" y="401"/>
                  </a:lnTo>
                  <a:cubicBezTo>
                    <a:pt x="34" y="101"/>
                    <a:pt x="334" y="1"/>
                    <a:pt x="668" y="10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74"/>
            <p:cNvSpPr/>
            <p:nvPr/>
          </p:nvSpPr>
          <p:spPr>
            <a:xfrm>
              <a:off x="3395925" y="3103500"/>
              <a:ext cx="33375" cy="190150"/>
            </a:xfrm>
            <a:custGeom>
              <a:avLst/>
              <a:gdLst/>
              <a:ahLst/>
              <a:cxnLst/>
              <a:rect l="l" t="t" r="r" b="b"/>
              <a:pathLst>
                <a:path w="1335" h="7606" extrusionOk="0">
                  <a:moveTo>
                    <a:pt x="668" y="100"/>
                  </a:moveTo>
                  <a:lnTo>
                    <a:pt x="668" y="100"/>
                  </a:lnTo>
                  <a:cubicBezTo>
                    <a:pt x="1035" y="167"/>
                    <a:pt x="1335" y="467"/>
                    <a:pt x="1335" y="768"/>
                  </a:cubicBezTo>
                  <a:lnTo>
                    <a:pt x="1335" y="3970"/>
                  </a:lnTo>
                  <a:lnTo>
                    <a:pt x="1335" y="7172"/>
                  </a:lnTo>
                  <a:cubicBezTo>
                    <a:pt x="1335" y="7472"/>
                    <a:pt x="1035" y="7606"/>
                    <a:pt x="668" y="7506"/>
                  </a:cubicBezTo>
                  <a:lnTo>
                    <a:pt x="668" y="7506"/>
                  </a:lnTo>
                  <a:cubicBezTo>
                    <a:pt x="301" y="7439"/>
                    <a:pt x="1" y="7105"/>
                    <a:pt x="1" y="6805"/>
                  </a:cubicBezTo>
                  <a:lnTo>
                    <a:pt x="1" y="3636"/>
                  </a:lnTo>
                  <a:lnTo>
                    <a:pt x="1" y="467"/>
                  </a:lnTo>
                  <a:cubicBezTo>
                    <a:pt x="1" y="167"/>
                    <a:pt x="301" y="0"/>
                    <a:pt x="668" y="10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74"/>
            <p:cNvSpPr/>
            <p:nvPr/>
          </p:nvSpPr>
          <p:spPr>
            <a:xfrm>
              <a:off x="3492675" y="3124350"/>
              <a:ext cx="33375" cy="191000"/>
            </a:xfrm>
            <a:custGeom>
              <a:avLst/>
              <a:gdLst/>
              <a:ahLst/>
              <a:cxnLst/>
              <a:rect l="l" t="t" r="r" b="b"/>
              <a:pathLst>
                <a:path w="1335" h="7640" extrusionOk="0">
                  <a:moveTo>
                    <a:pt x="667" y="67"/>
                  </a:moveTo>
                  <a:lnTo>
                    <a:pt x="667" y="67"/>
                  </a:lnTo>
                  <a:cubicBezTo>
                    <a:pt x="1068" y="134"/>
                    <a:pt x="1334" y="401"/>
                    <a:pt x="1334" y="667"/>
                  </a:cubicBezTo>
                  <a:lnTo>
                    <a:pt x="1334" y="3936"/>
                  </a:lnTo>
                  <a:lnTo>
                    <a:pt x="1334" y="7172"/>
                  </a:lnTo>
                  <a:cubicBezTo>
                    <a:pt x="1334" y="7472"/>
                    <a:pt x="1068" y="7639"/>
                    <a:pt x="667" y="7572"/>
                  </a:cubicBezTo>
                  <a:lnTo>
                    <a:pt x="667" y="7572"/>
                  </a:lnTo>
                  <a:cubicBezTo>
                    <a:pt x="300" y="7472"/>
                    <a:pt x="0" y="7172"/>
                    <a:pt x="0" y="6939"/>
                  </a:cubicBezTo>
                  <a:lnTo>
                    <a:pt x="0" y="3736"/>
                  </a:lnTo>
                  <a:lnTo>
                    <a:pt x="0" y="501"/>
                  </a:lnTo>
                  <a:cubicBezTo>
                    <a:pt x="0" y="167"/>
                    <a:pt x="300" y="0"/>
                    <a:pt x="667" y="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74"/>
            <p:cNvSpPr/>
            <p:nvPr/>
          </p:nvSpPr>
          <p:spPr>
            <a:xfrm>
              <a:off x="3590225" y="3138525"/>
              <a:ext cx="33400" cy="190150"/>
            </a:xfrm>
            <a:custGeom>
              <a:avLst/>
              <a:gdLst/>
              <a:ahLst/>
              <a:cxnLst/>
              <a:rect l="l" t="t" r="r" b="b"/>
              <a:pathLst>
                <a:path w="1336" h="7606" extrusionOk="0">
                  <a:moveTo>
                    <a:pt x="668" y="34"/>
                  </a:moveTo>
                  <a:lnTo>
                    <a:pt x="668" y="34"/>
                  </a:lnTo>
                  <a:cubicBezTo>
                    <a:pt x="1035" y="67"/>
                    <a:pt x="1335" y="334"/>
                    <a:pt x="1335" y="601"/>
                  </a:cubicBezTo>
                  <a:lnTo>
                    <a:pt x="1335" y="3870"/>
                  </a:lnTo>
                  <a:lnTo>
                    <a:pt x="1335" y="7105"/>
                  </a:lnTo>
                  <a:cubicBezTo>
                    <a:pt x="1335" y="7406"/>
                    <a:pt x="1035" y="7606"/>
                    <a:pt x="668" y="7572"/>
                  </a:cubicBezTo>
                  <a:lnTo>
                    <a:pt x="668" y="7572"/>
                  </a:lnTo>
                  <a:cubicBezTo>
                    <a:pt x="268" y="7539"/>
                    <a:pt x="1" y="7272"/>
                    <a:pt x="1" y="7005"/>
                  </a:cubicBezTo>
                  <a:lnTo>
                    <a:pt x="1" y="3736"/>
                  </a:lnTo>
                  <a:lnTo>
                    <a:pt x="1" y="501"/>
                  </a:lnTo>
                  <a:cubicBezTo>
                    <a:pt x="1" y="201"/>
                    <a:pt x="268" y="0"/>
                    <a:pt x="668" y="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74"/>
            <p:cNvSpPr/>
            <p:nvPr/>
          </p:nvSpPr>
          <p:spPr>
            <a:xfrm>
              <a:off x="3687800" y="3144350"/>
              <a:ext cx="33375" cy="191000"/>
            </a:xfrm>
            <a:custGeom>
              <a:avLst/>
              <a:gdLst/>
              <a:ahLst/>
              <a:cxnLst/>
              <a:rect l="l" t="t" r="r" b="b"/>
              <a:pathLst>
                <a:path w="1335" h="7640" extrusionOk="0">
                  <a:moveTo>
                    <a:pt x="668" y="1"/>
                  </a:moveTo>
                  <a:lnTo>
                    <a:pt x="668" y="1"/>
                  </a:lnTo>
                  <a:cubicBezTo>
                    <a:pt x="1035" y="1"/>
                    <a:pt x="1335" y="268"/>
                    <a:pt x="1335" y="535"/>
                  </a:cubicBezTo>
                  <a:lnTo>
                    <a:pt x="1335" y="3837"/>
                  </a:lnTo>
                  <a:lnTo>
                    <a:pt x="1335" y="7139"/>
                  </a:lnTo>
                  <a:cubicBezTo>
                    <a:pt x="1335" y="7406"/>
                    <a:pt x="1035" y="7640"/>
                    <a:pt x="668" y="7640"/>
                  </a:cubicBezTo>
                  <a:lnTo>
                    <a:pt x="668" y="7640"/>
                  </a:lnTo>
                  <a:cubicBezTo>
                    <a:pt x="301" y="7640"/>
                    <a:pt x="1" y="7373"/>
                    <a:pt x="1" y="7073"/>
                  </a:cubicBezTo>
                  <a:lnTo>
                    <a:pt x="1" y="3804"/>
                  </a:lnTo>
                  <a:lnTo>
                    <a:pt x="1" y="501"/>
                  </a:lnTo>
                  <a:cubicBezTo>
                    <a:pt x="1" y="234"/>
                    <a:pt x="301" y="1"/>
                    <a:pt x="6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74"/>
            <p:cNvSpPr/>
            <p:nvPr/>
          </p:nvSpPr>
          <p:spPr>
            <a:xfrm>
              <a:off x="3784550" y="3143525"/>
              <a:ext cx="33375" cy="191825"/>
            </a:xfrm>
            <a:custGeom>
              <a:avLst/>
              <a:gdLst/>
              <a:ahLst/>
              <a:cxnLst/>
              <a:rect l="l" t="t" r="r" b="b"/>
              <a:pathLst>
                <a:path w="1335" h="7673" extrusionOk="0">
                  <a:moveTo>
                    <a:pt x="667" y="34"/>
                  </a:moveTo>
                  <a:lnTo>
                    <a:pt x="667" y="34"/>
                  </a:lnTo>
                  <a:cubicBezTo>
                    <a:pt x="1068" y="1"/>
                    <a:pt x="1334" y="234"/>
                    <a:pt x="1334" y="534"/>
                  </a:cubicBezTo>
                  <a:lnTo>
                    <a:pt x="1334" y="3837"/>
                  </a:lnTo>
                  <a:lnTo>
                    <a:pt x="1334" y="7106"/>
                  </a:lnTo>
                  <a:cubicBezTo>
                    <a:pt x="1334" y="7406"/>
                    <a:pt x="1068" y="7673"/>
                    <a:pt x="667" y="7673"/>
                  </a:cubicBezTo>
                  <a:lnTo>
                    <a:pt x="667" y="7673"/>
                  </a:lnTo>
                  <a:cubicBezTo>
                    <a:pt x="300" y="7673"/>
                    <a:pt x="0" y="7439"/>
                    <a:pt x="0" y="7172"/>
                  </a:cubicBezTo>
                  <a:lnTo>
                    <a:pt x="0" y="3870"/>
                  </a:lnTo>
                  <a:lnTo>
                    <a:pt x="0" y="568"/>
                  </a:lnTo>
                  <a:cubicBezTo>
                    <a:pt x="0" y="267"/>
                    <a:pt x="300" y="34"/>
                    <a:pt x="667" y="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74"/>
            <p:cNvSpPr/>
            <p:nvPr/>
          </p:nvSpPr>
          <p:spPr>
            <a:xfrm>
              <a:off x="3882100" y="3136025"/>
              <a:ext cx="33400" cy="192650"/>
            </a:xfrm>
            <a:custGeom>
              <a:avLst/>
              <a:gdLst/>
              <a:ahLst/>
              <a:cxnLst/>
              <a:rect l="l" t="t" r="r" b="b"/>
              <a:pathLst>
                <a:path w="1336" h="7706" extrusionOk="0">
                  <a:moveTo>
                    <a:pt x="668" y="34"/>
                  </a:moveTo>
                  <a:lnTo>
                    <a:pt x="668" y="34"/>
                  </a:lnTo>
                  <a:cubicBezTo>
                    <a:pt x="1035" y="0"/>
                    <a:pt x="1335" y="200"/>
                    <a:pt x="1335" y="501"/>
                  </a:cubicBezTo>
                  <a:lnTo>
                    <a:pt x="1335" y="3803"/>
                  </a:lnTo>
                  <a:lnTo>
                    <a:pt x="1335" y="7105"/>
                  </a:lnTo>
                  <a:cubicBezTo>
                    <a:pt x="1335" y="7372"/>
                    <a:pt x="1035" y="7639"/>
                    <a:pt x="668" y="7672"/>
                  </a:cubicBezTo>
                  <a:lnTo>
                    <a:pt x="668" y="7672"/>
                  </a:lnTo>
                  <a:cubicBezTo>
                    <a:pt x="268" y="7706"/>
                    <a:pt x="1" y="7506"/>
                    <a:pt x="1" y="7205"/>
                  </a:cubicBezTo>
                  <a:lnTo>
                    <a:pt x="1" y="3903"/>
                  </a:lnTo>
                  <a:lnTo>
                    <a:pt x="1" y="634"/>
                  </a:lnTo>
                  <a:cubicBezTo>
                    <a:pt x="1" y="334"/>
                    <a:pt x="268" y="100"/>
                    <a:pt x="668" y="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74"/>
            <p:cNvSpPr/>
            <p:nvPr/>
          </p:nvSpPr>
          <p:spPr>
            <a:xfrm>
              <a:off x="3978850" y="3121850"/>
              <a:ext cx="33375" cy="193500"/>
            </a:xfrm>
            <a:custGeom>
              <a:avLst/>
              <a:gdLst/>
              <a:ahLst/>
              <a:cxnLst/>
              <a:rect l="l" t="t" r="r" b="b"/>
              <a:pathLst>
                <a:path w="1335" h="7740" extrusionOk="0">
                  <a:moveTo>
                    <a:pt x="667" y="67"/>
                  </a:moveTo>
                  <a:lnTo>
                    <a:pt x="667" y="67"/>
                  </a:lnTo>
                  <a:cubicBezTo>
                    <a:pt x="1034" y="0"/>
                    <a:pt x="1335" y="200"/>
                    <a:pt x="1335" y="501"/>
                  </a:cubicBezTo>
                  <a:lnTo>
                    <a:pt x="1335" y="3736"/>
                  </a:lnTo>
                  <a:lnTo>
                    <a:pt x="1335" y="7005"/>
                  </a:lnTo>
                  <a:cubicBezTo>
                    <a:pt x="1335" y="7272"/>
                    <a:pt x="1034" y="7572"/>
                    <a:pt x="667" y="7672"/>
                  </a:cubicBezTo>
                  <a:lnTo>
                    <a:pt x="667" y="7672"/>
                  </a:lnTo>
                  <a:cubicBezTo>
                    <a:pt x="301" y="7739"/>
                    <a:pt x="0" y="7572"/>
                    <a:pt x="0" y="7272"/>
                  </a:cubicBezTo>
                  <a:lnTo>
                    <a:pt x="0" y="4003"/>
                  </a:lnTo>
                  <a:lnTo>
                    <a:pt x="0" y="701"/>
                  </a:lnTo>
                  <a:cubicBezTo>
                    <a:pt x="34" y="401"/>
                    <a:pt x="334" y="100"/>
                    <a:pt x="667" y="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74"/>
            <p:cNvSpPr/>
            <p:nvPr/>
          </p:nvSpPr>
          <p:spPr>
            <a:xfrm>
              <a:off x="4076425" y="3101825"/>
              <a:ext cx="33375" cy="190175"/>
            </a:xfrm>
            <a:custGeom>
              <a:avLst/>
              <a:gdLst/>
              <a:ahLst/>
              <a:cxnLst/>
              <a:rect l="l" t="t" r="r" b="b"/>
              <a:pathLst>
                <a:path w="1335" h="7607" extrusionOk="0">
                  <a:moveTo>
                    <a:pt x="667" y="67"/>
                  </a:moveTo>
                  <a:lnTo>
                    <a:pt x="667" y="67"/>
                  </a:lnTo>
                  <a:cubicBezTo>
                    <a:pt x="1034" y="1"/>
                    <a:pt x="1334" y="167"/>
                    <a:pt x="1334" y="401"/>
                  </a:cubicBezTo>
                  <a:lnTo>
                    <a:pt x="1334" y="3603"/>
                  </a:lnTo>
                  <a:lnTo>
                    <a:pt x="1334" y="6839"/>
                  </a:lnTo>
                  <a:cubicBezTo>
                    <a:pt x="1334" y="7106"/>
                    <a:pt x="1068" y="7406"/>
                    <a:pt x="667" y="7539"/>
                  </a:cubicBezTo>
                  <a:lnTo>
                    <a:pt x="667" y="7539"/>
                  </a:lnTo>
                  <a:cubicBezTo>
                    <a:pt x="300" y="7606"/>
                    <a:pt x="0" y="7439"/>
                    <a:pt x="0" y="7206"/>
                  </a:cubicBezTo>
                  <a:lnTo>
                    <a:pt x="0" y="3937"/>
                  </a:lnTo>
                  <a:lnTo>
                    <a:pt x="0" y="701"/>
                  </a:lnTo>
                  <a:cubicBezTo>
                    <a:pt x="0" y="468"/>
                    <a:pt x="300" y="167"/>
                    <a:pt x="667" y="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74"/>
            <p:cNvSpPr/>
            <p:nvPr/>
          </p:nvSpPr>
          <p:spPr>
            <a:xfrm>
              <a:off x="4173975" y="3075975"/>
              <a:ext cx="33400" cy="188500"/>
            </a:xfrm>
            <a:custGeom>
              <a:avLst/>
              <a:gdLst/>
              <a:ahLst/>
              <a:cxnLst/>
              <a:rect l="l" t="t" r="r" b="b"/>
              <a:pathLst>
                <a:path w="1336" h="7540" extrusionOk="0">
                  <a:moveTo>
                    <a:pt x="668" y="67"/>
                  </a:moveTo>
                  <a:lnTo>
                    <a:pt x="668" y="67"/>
                  </a:lnTo>
                  <a:cubicBezTo>
                    <a:pt x="1035" y="1"/>
                    <a:pt x="1335" y="101"/>
                    <a:pt x="1335" y="368"/>
                  </a:cubicBezTo>
                  <a:lnTo>
                    <a:pt x="1335" y="3536"/>
                  </a:lnTo>
                  <a:lnTo>
                    <a:pt x="1335" y="6705"/>
                  </a:lnTo>
                  <a:cubicBezTo>
                    <a:pt x="1335" y="7006"/>
                    <a:pt x="1035" y="7272"/>
                    <a:pt x="668" y="7406"/>
                  </a:cubicBezTo>
                  <a:lnTo>
                    <a:pt x="668" y="7406"/>
                  </a:lnTo>
                  <a:cubicBezTo>
                    <a:pt x="268" y="7539"/>
                    <a:pt x="1" y="7406"/>
                    <a:pt x="1" y="7106"/>
                  </a:cubicBezTo>
                  <a:lnTo>
                    <a:pt x="1" y="3937"/>
                  </a:lnTo>
                  <a:lnTo>
                    <a:pt x="1" y="768"/>
                  </a:lnTo>
                  <a:cubicBezTo>
                    <a:pt x="1" y="468"/>
                    <a:pt x="268" y="201"/>
                    <a:pt x="668" y="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74"/>
            <p:cNvSpPr/>
            <p:nvPr/>
          </p:nvSpPr>
          <p:spPr>
            <a:xfrm>
              <a:off x="3310875" y="3082650"/>
              <a:ext cx="33375" cy="190150"/>
            </a:xfrm>
            <a:custGeom>
              <a:avLst/>
              <a:gdLst/>
              <a:ahLst/>
              <a:cxnLst/>
              <a:rect l="l" t="t" r="r" b="b"/>
              <a:pathLst>
                <a:path w="1335" h="7606" extrusionOk="0">
                  <a:moveTo>
                    <a:pt x="667" y="134"/>
                  </a:moveTo>
                  <a:lnTo>
                    <a:pt x="667" y="134"/>
                  </a:lnTo>
                  <a:cubicBezTo>
                    <a:pt x="1034" y="267"/>
                    <a:pt x="1335" y="568"/>
                    <a:pt x="1335" y="834"/>
                  </a:cubicBezTo>
                  <a:lnTo>
                    <a:pt x="1335" y="4003"/>
                  </a:lnTo>
                  <a:lnTo>
                    <a:pt x="1335" y="7172"/>
                  </a:lnTo>
                  <a:cubicBezTo>
                    <a:pt x="1335" y="7472"/>
                    <a:pt x="1034" y="7606"/>
                    <a:pt x="667" y="7472"/>
                  </a:cubicBezTo>
                  <a:lnTo>
                    <a:pt x="667" y="7472"/>
                  </a:lnTo>
                  <a:cubicBezTo>
                    <a:pt x="267" y="7339"/>
                    <a:pt x="0" y="7005"/>
                    <a:pt x="0" y="6772"/>
                  </a:cubicBezTo>
                  <a:lnTo>
                    <a:pt x="0" y="3603"/>
                  </a:lnTo>
                  <a:lnTo>
                    <a:pt x="0" y="434"/>
                  </a:lnTo>
                  <a:cubicBezTo>
                    <a:pt x="0" y="134"/>
                    <a:pt x="267" y="0"/>
                    <a:pt x="667" y="1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74"/>
            <p:cNvSpPr/>
            <p:nvPr/>
          </p:nvSpPr>
          <p:spPr>
            <a:xfrm>
              <a:off x="3407600" y="3111000"/>
              <a:ext cx="33375" cy="190175"/>
            </a:xfrm>
            <a:custGeom>
              <a:avLst/>
              <a:gdLst/>
              <a:ahLst/>
              <a:cxnLst/>
              <a:rect l="l" t="t" r="r" b="b"/>
              <a:pathLst>
                <a:path w="1335" h="7607" extrusionOk="0">
                  <a:moveTo>
                    <a:pt x="668" y="101"/>
                  </a:moveTo>
                  <a:lnTo>
                    <a:pt x="668" y="101"/>
                  </a:lnTo>
                  <a:cubicBezTo>
                    <a:pt x="1035" y="167"/>
                    <a:pt x="1335" y="468"/>
                    <a:pt x="1335" y="768"/>
                  </a:cubicBezTo>
                  <a:lnTo>
                    <a:pt x="1335" y="3970"/>
                  </a:lnTo>
                  <a:lnTo>
                    <a:pt x="1335" y="7172"/>
                  </a:lnTo>
                  <a:cubicBezTo>
                    <a:pt x="1335" y="7473"/>
                    <a:pt x="1035" y="7606"/>
                    <a:pt x="668" y="7506"/>
                  </a:cubicBezTo>
                  <a:lnTo>
                    <a:pt x="668" y="7506"/>
                  </a:lnTo>
                  <a:cubicBezTo>
                    <a:pt x="301" y="7439"/>
                    <a:pt x="1" y="7106"/>
                    <a:pt x="1" y="6805"/>
                  </a:cubicBezTo>
                  <a:lnTo>
                    <a:pt x="1" y="3637"/>
                  </a:lnTo>
                  <a:lnTo>
                    <a:pt x="1" y="468"/>
                  </a:lnTo>
                  <a:cubicBezTo>
                    <a:pt x="1" y="167"/>
                    <a:pt x="301" y="1"/>
                    <a:pt x="668" y="1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74"/>
            <p:cNvSpPr/>
            <p:nvPr/>
          </p:nvSpPr>
          <p:spPr>
            <a:xfrm>
              <a:off x="3504350" y="3131850"/>
              <a:ext cx="33375" cy="191000"/>
            </a:xfrm>
            <a:custGeom>
              <a:avLst/>
              <a:gdLst/>
              <a:ahLst/>
              <a:cxnLst/>
              <a:rect l="l" t="t" r="r" b="b"/>
              <a:pathLst>
                <a:path w="1335" h="7640" extrusionOk="0">
                  <a:moveTo>
                    <a:pt x="667" y="34"/>
                  </a:moveTo>
                  <a:lnTo>
                    <a:pt x="667" y="34"/>
                  </a:lnTo>
                  <a:cubicBezTo>
                    <a:pt x="1034" y="134"/>
                    <a:pt x="1334" y="367"/>
                    <a:pt x="1334" y="668"/>
                  </a:cubicBezTo>
                  <a:lnTo>
                    <a:pt x="1334" y="3937"/>
                  </a:lnTo>
                  <a:lnTo>
                    <a:pt x="1334" y="7172"/>
                  </a:lnTo>
                  <a:cubicBezTo>
                    <a:pt x="1334" y="7473"/>
                    <a:pt x="1034" y="7639"/>
                    <a:pt x="667" y="7539"/>
                  </a:cubicBezTo>
                  <a:lnTo>
                    <a:pt x="667" y="7539"/>
                  </a:lnTo>
                  <a:cubicBezTo>
                    <a:pt x="300" y="7473"/>
                    <a:pt x="0" y="7172"/>
                    <a:pt x="0" y="6939"/>
                  </a:cubicBezTo>
                  <a:lnTo>
                    <a:pt x="0" y="3703"/>
                  </a:lnTo>
                  <a:lnTo>
                    <a:pt x="0" y="501"/>
                  </a:lnTo>
                  <a:cubicBezTo>
                    <a:pt x="0" y="167"/>
                    <a:pt x="334" y="1"/>
                    <a:pt x="667" y="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74"/>
            <p:cNvSpPr/>
            <p:nvPr/>
          </p:nvSpPr>
          <p:spPr>
            <a:xfrm>
              <a:off x="3602750" y="3145200"/>
              <a:ext cx="33375" cy="191000"/>
            </a:xfrm>
            <a:custGeom>
              <a:avLst/>
              <a:gdLst/>
              <a:ahLst/>
              <a:cxnLst/>
              <a:rect l="l" t="t" r="r" b="b"/>
              <a:pathLst>
                <a:path w="1335" h="7640" extrusionOk="0">
                  <a:moveTo>
                    <a:pt x="667" y="67"/>
                  </a:moveTo>
                  <a:lnTo>
                    <a:pt x="667" y="67"/>
                  </a:lnTo>
                  <a:cubicBezTo>
                    <a:pt x="1034" y="100"/>
                    <a:pt x="1335" y="334"/>
                    <a:pt x="1335" y="634"/>
                  </a:cubicBezTo>
                  <a:lnTo>
                    <a:pt x="1335" y="3903"/>
                  </a:lnTo>
                  <a:lnTo>
                    <a:pt x="1335" y="7139"/>
                  </a:lnTo>
                  <a:cubicBezTo>
                    <a:pt x="1335" y="7439"/>
                    <a:pt x="1034" y="7639"/>
                    <a:pt x="667" y="7606"/>
                  </a:cubicBezTo>
                  <a:lnTo>
                    <a:pt x="667" y="7606"/>
                  </a:lnTo>
                  <a:cubicBezTo>
                    <a:pt x="267" y="7572"/>
                    <a:pt x="0" y="7305"/>
                    <a:pt x="0" y="7005"/>
                  </a:cubicBezTo>
                  <a:lnTo>
                    <a:pt x="0" y="3770"/>
                  </a:lnTo>
                  <a:lnTo>
                    <a:pt x="0" y="501"/>
                  </a:lnTo>
                  <a:cubicBezTo>
                    <a:pt x="0" y="200"/>
                    <a:pt x="267" y="0"/>
                    <a:pt x="667" y="6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74"/>
            <p:cNvSpPr/>
            <p:nvPr/>
          </p:nvSpPr>
          <p:spPr>
            <a:xfrm>
              <a:off x="3699475" y="3151875"/>
              <a:ext cx="33375" cy="191825"/>
            </a:xfrm>
            <a:custGeom>
              <a:avLst/>
              <a:gdLst/>
              <a:ahLst/>
              <a:cxnLst/>
              <a:rect l="l" t="t" r="r" b="b"/>
              <a:pathLst>
                <a:path w="1335" h="7673" extrusionOk="0">
                  <a:moveTo>
                    <a:pt x="668" y="33"/>
                  </a:moveTo>
                  <a:lnTo>
                    <a:pt x="668" y="33"/>
                  </a:lnTo>
                  <a:cubicBezTo>
                    <a:pt x="1035" y="33"/>
                    <a:pt x="1335" y="300"/>
                    <a:pt x="1335" y="567"/>
                  </a:cubicBezTo>
                  <a:lnTo>
                    <a:pt x="1335" y="3870"/>
                  </a:lnTo>
                  <a:lnTo>
                    <a:pt x="1335" y="7172"/>
                  </a:lnTo>
                  <a:cubicBezTo>
                    <a:pt x="1335" y="7439"/>
                    <a:pt x="1035" y="7672"/>
                    <a:pt x="668" y="7672"/>
                  </a:cubicBezTo>
                  <a:lnTo>
                    <a:pt x="668" y="7672"/>
                  </a:lnTo>
                  <a:cubicBezTo>
                    <a:pt x="301" y="7672"/>
                    <a:pt x="1" y="7405"/>
                    <a:pt x="1" y="7105"/>
                  </a:cubicBezTo>
                  <a:lnTo>
                    <a:pt x="1" y="3836"/>
                  </a:lnTo>
                  <a:lnTo>
                    <a:pt x="1" y="534"/>
                  </a:lnTo>
                  <a:cubicBezTo>
                    <a:pt x="1" y="234"/>
                    <a:pt x="301" y="0"/>
                    <a:pt x="668" y="3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74"/>
            <p:cNvSpPr/>
            <p:nvPr/>
          </p:nvSpPr>
          <p:spPr>
            <a:xfrm>
              <a:off x="3796225" y="3150200"/>
              <a:ext cx="33375" cy="191825"/>
            </a:xfrm>
            <a:custGeom>
              <a:avLst/>
              <a:gdLst/>
              <a:ahLst/>
              <a:cxnLst/>
              <a:rect l="l" t="t" r="r" b="b"/>
              <a:pathLst>
                <a:path w="1335" h="7673" extrusionOk="0">
                  <a:moveTo>
                    <a:pt x="667" y="67"/>
                  </a:moveTo>
                  <a:lnTo>
                    <a:pt x="667" y="67"/>
                  </a:lnTo>
                  <a:cubicBezTo>
                    <a:pt x="1034" y="0"/>
                    <a:pt x="1334" y="267"/>
                    <a:pt x="1334" y="567"/>
                  </a:cubicBezTo>
                  <a:lnTo>
                    <a:pt x="1334" y="3836"/>
                  </a:lnTo>
                  <a:lnTo>
                    <a:pt x="1334" y="7139"/>
                  </a:lnTo>
                  <a:cubicBezTo>
                    <a:pt x="1334" y="7439"/>
                    <a:pt x="1034" y="7673"/>
                    <a:pt x="667" y="7673"/>
                  </a:cubicBezTo>
                  <a:lnTo>
                    <a:pt x="667" y="7673"/>
                  </a:lnTo>
                  <a:cubicBezTo>
                    <a:pt x="300" y="7673"/>
                    <a:pt x="0" y="7472"/>
                    <a:pt x="0" y="7172"/>
                  </a:cubicBezTo>
                  <a:lnTo>
                    <a:pt x="0" y="3903"/>
                  </a:lnTo>
                  <a:lnTo>
                    <a:pt x="0" y="601"/>
                  </a:lnTo>
                  <a:cubicBezTo>
                    <a:pt x="0" y="301"/>
                    <a:pt x="334" y="67"/>
                    <a:pt x="667" y="6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74"/>
            <p:cNvSpPr/>
            <p:nvPr/>
          </p:nvSpPr>
          <p:spPr>
            <a:xfrm>
              <a:off x="3893775" y="3143525"/>
              <a:ext cx="34225" cy="192675"/>
            </a:xfrm>
            <a:custGeom>
              <a:avLst/>
              <a:gdLst/>
              <a:ahLst/>
              <a:cxnLst/>
              <a:rect l="l" t="t" r="r" b="b"/>
              <a:pathLst>
                <a:path w="1369" h="7707" extrusionOk="0">
                  <a:moveTo>
                    <a:pt x="701" y="34"/>
                  </a:moveTo>
                  <a:lnTo>
                    <a:pt x="701" y="34"/>
                  </a:lnTo>
                  <a:cubicBezTo>
                    <a:pt x="1068" y="1"/>
                    <a:pt x="1369" y="201"/>
                    <a:pt x="1369" y="501"/>
                  </a:cubicBezTo>
                  <a:lnTo>
                    <a:pt x="1369" y="3803"/>
                  </a:lnTo>
                  <a:lnTo>
                    <a:pt x="1369" y="7072"/>
                  </a:lnTo>
                  <a:cubicBezTo>
                    <a:pt x="1369" y="7372"/>
                    <a:pt x="1068" y="7639"/>
                    <a:pt x="701" y="7673"/>
                  </a:cubicBezTo>
                  <a:lnTo>
                    <a:pt x="701" y="7673"/>
                  </a:lnTo>
                  <a:cubicBezTo>
                    <a:pt x="301" y="7706"/>
                    <a:pt x="1" y="7506"/>
                    <a:pt x="1" y="7206"/>
                  </a:cubicBezTo>
                  <a:lnTo>
                    <a:pt x="1" y="3903"/>
                  </a:lnTo>
                  <a:lnTo>
                    <a:pt x="1" y="634"/>
                  </a:lnTo>
                  <a:cubicBezTo>
                    <a:pt x="1" y="334"/>
                    <a:pt x="301" y="67"/>
                    <a:pt x="701" y="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74"/>
            <p:cNvSpPr/>
            <p:nvPr/>
          </p:nvSpPr>
          <p:spPr>
            <a:xfrm>
              <a:off x="3991350" y="3128525"/>
              <a:ext cx="33375" cy="194325"/>
            </a:xfrm>
            <a:custGeom>
              <a:avLst/>
              <a:gdLst/>
              <a:ahLst/>
              <a:cxnLst/>
              <a:rect l="l" t="t" r="r" b="b"/>
              <a:pathLst>
                <a:path w="1335" h="7773" extrusionOk="0">
                  <a:moveTo>
                    <a:pt x="668" y="100"/>
                  </a:moveTo>
                  <a:lnTo>
                    <a:pt x="668" y="100"/>
                  </a:lnTo>
                  <a:cubicBezTo>
                    <a:pt x="1035" y="0"/>
                    <a:pt x="1335" y="234"/>
                    <a:pt x="1335" y="500"/>
                  </a:cubicBezTo>
                  <a:lnTo>
                    <a:pt x="1335" y="3769"/>
                  </a:lnTo>
                  <a:lnTo>
                    <a:pt x="1335" y="7005"/>
                  </a:lnTo>
                  <a:cubicBezTo>
                    <a:pt x="1335" y="7305"/>
                    <a:pt x="1035" y="7606"/>
                    <a:pt x="668" y="7672"/>
                  </a:cubicBezTo>
                  <a:lnTo>
                    <a:pt x="668" y="7672"/>
                  </a:lnTo>
                  <a:cubicBezTo>
                    <a:pt x="301" y="7772"/>
                    <a:pt x="1" y="7606"/>
                    <a:pt x="1" y="7305"/>
                  </a:cubicBezTo>
                  <a:lnTo>
                    <a:pt x="1" y="4003"/>
                  </a:lnTo>
                  <a:lnTo>
                    <a:pt x="1" y="734"/>
                  </a:lnTo>
                  <a:cubicBezTo>
                    <a:pt x="1" y="434"/>
                    <a:pt x="268" y="134"/>
                    <a:pt x="668" y="10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74"/>
            <p:cNvSpPr/>
            <p:nvPr/>
          </p:nvSpPr>
          <p:spPr>
            <a:xfrm>
              <a:off x="4088100" y="3109325"/>
              <a:ext cx="33375" cy="190175"/>
            </a:xfrm>
            <a:custGeom>
              <a:avLst/>
              <a:gdLst/>
              <a:ahLst/>
              <a:cxnLst/>
              <a:rect l="l" t="t" r="r" b="b"/>
              <a:pathLst>
                <a:path w="1335" h="7607" extrusionOk="0">
                  <a:moveTo>
                    <a:pt x="667" y="68"/>
                  </a:moveTo>
                  <a:lnTo>
                    <a:pt x="667" y="68"/>
                  </a:lnTo>
                  <a:cubicBezTo>
                    <a:pt x="1034" y="1"/>
                    <a:pt x="1334" y="168"/>
                    <a:pt x="1334" y="401"/>
                  </a:cubicBezTo>
                  <a:lnTo>
                    <a:pt x="1334" y="3603"/>
                  </a:lnTo>
                  <a:lnTo>
                    <a:pt x="1334" y="6839"/>
                  </a:lnTo>
                  <a:cubicBezTo>
                    <a:pt x="1334" y="7106"/>
                    <a:pt x="1034" y="7406"/>
                    <a:pt x="667" y="7540"/>
                  </a:cubicBezTo>
                  <a:lnTo>
                    <a:pt x="667" y="7540"/>
                  </a:lnTo>
                  <a:cubicBezTo>
                    <a:pt x="300" y="7606"/>
                    <a:pt x="0" y="7440"/>
                    <a:pt x="0" y="7206"/>
                  </a:cubicBezTo>
                  <a:lnTo>
                    <a:pt x="0" y="3937"/>
                  </a:lnTo>
                  <a:lnTo>
                    <a:pt x="0" y="701"/>
                  </a:lnTo>
                  <a:cubicBezTo>
                    <a:pt x="0" y="435"/>
                    <a:pt x="300" y="168"/>
                    <a:pt x="667" y="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74"/>
            <p:cNvSpPr/>
            <p:nvPr/>
          </p:nvSpPr>
          <p:spPr>
            <a:xfrm>
              <a:off x="4184825" y="3082650"/>
              <a:ext cx="33375" cy="189325"/>
            </a:xfrm>
            <a:custGeom>
              <a:avLst/>
              <a:gdLst/>
              <a:ahLst/>
              <a:cxnLst/>
              <a:rect l="l" t="t" r="r" b="b"/>
              <a:pathLst>
                <a:path w="1335" h="7573" extrusionOk="0">
                  <a:moveTo>
                    <a:pt x="668" y="101"/>
                  </a:moveTo>
                  <a:lnTo>
                    <a:pt x="668" y="101"/>
                  </a:lnTo>
                  <a:cubicBezTo>
                    <a:pt x="1035" y="0"/>
                    <a:pt x="1335" y="134"/>
                    <a:pt x="1335" y="401"/>
                  </a:cubicBezTo>
                  <a:lnTo>
                    <a:pt x="1335" y="3570"/>
                  </a:lnTo>
                  <a:lnTo>
                    <a:pt x="1335" y="6739"/>
                  </a:lnTo>
                  <a:cubicBezTo>
                    <a:pt x="1335" y="7005"/>
                    <a:pt x="1068" y="7306"/>
                    <a:pt x="668" y="7439"/>
                  </a:cubicBezTo>
                  <a:lnTo>
                    <a:pt x="668" y="7439"/>
                  </a:lnTo>
                  <a:cubicBezTo>
                    <a:pt x="301" y="7573"/>
                    <a:pt x="1" y="7439"/>
                    <a:pt x="1" y="7139"/>
                  </a:cubicBezTo>
                  <a:lnTo>
                    <a:pt x="1" y="3970"/>
                  </a:lnTo>
                  <a:lnTo>
                    <a:pt x="1" y="801"/>
                  </a:lnTo>
                  <a:cubicBezTo>
                    <a:pt x="34" y="501"/>
                    <a:pt x="334" y="201"/>
                    <a:pt x="668" y="1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74"/>
            <p:cNvSpPr/>
            <p:nvPr/>
          </p:nvSpPr>
          <p:spPr>
            <a:xfrm>
              <a:off x="3284175" y="2843300"/>
              <a:ext cx="961550" cy="247725"/>
            </a:xfrm>
            <a:custGeom>
              <a:avLst/>
              <a:gdLst/>
              <a:ahLst/>
              <a:cxnLst/>
              <a:rect l="l" t="t" r="r" b="b"/>
              <a:pathLst>
                <a:path w="38462" h="9909" extrusionOk="0">
                  <a:moveTo>
                    <a:pt x="38462" y="4938"/>
                  </a:moveTo>
                  <a:cubicBezTo>
                    <a:pt x="38462" y="7706"/>
                    <a:pt x="29855" y="9908"/>
                    <a:pt x="19248" y="9908"/>
                  </a:cubicBezTo>
                  <a:cubicBezTo>
                    <a:pt x="8607" y="9908"/>
                    <a:pt x="1" y="7706"/>
                    <a:pt x="1" y="4938"/>
                  </a:cubicBezTo>
                  <a:cubicBezTo>
                    <a:pt x="1" y="2203"/>
                    <a:pt x="8607" y="1"/>
                    <a:pt x="19248" y="1"/>
                  </a:cubicBezTo>
                  <a:cubicBezTo>
                    <a:pt x="29855" y="1"/>
                    <a:pt x="38462" y="2203"/>
                    <a:pt x="38462" y="49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74"/>
            <p:cNvSpPr/>
            <p:nvPr/>
          </p:nvSpPr>
          <p:spPr>
            <a:xfrm>
              <a:off x="3318375" y="2864150"/>
              <a:ext cx="888150" cy="142625"/>
            </a:xfrm>
            <a:custGeom>
              <a:avLst/>
              <a:gdLst/>
              <a:ahLst/>
              <a:cxnLst/>
              <a:rect l="l" t="t" r="r" b="b"/>
              <a:pathLst>
                <a:path w="35526" h="5705" extrusionOk="0">
                  <a:moveTo>
                    <a:pt x="17880" y="1"/>
                  </a:moveTo>
                  <a:cubicBezTo>
                    <a:pt x="26920" y="1"/>
                    <a:pt x="34392" y="1569"/>
                    <a:pt x="35526" y="3570"/>
                  </a:cubicBezTo>
                  <a:cubicBezTo>
                    <a:pt x="32824" y="2069"/>
                    <a:pt x="26486" y="1035"/>
                    <a:pt x="19081" y="1035"/>
                  </a:cubicBezTo>
                  <a:cubicBezTo>
                    <a:pt x="9240" y="1035"/>
                    <a:pt x="1235" y="2870"/>
                    <a:pt x="1235" y="5171"/>
                  </a:cubicBezTo>
                  <a:cubicBezTo>
                    <a:pt x="1235" y="5338"/>
                    <a:pt x="1268" y="5538"/>
                    <a:pt x="1401" y="5705"/>
                  </a:cubicBezTo>
                  <a:cubicBezTo>
                    <a:pt x="501" y="5205"/>
                    <a:pt x="0" y="4671"/>
                    <a:pt x="0" y="4070"/>
                  </a:cubicBezTo>
                  <a:cubicBezTo>
                    <a:pt x="34" y="1869"/>
                    <a:pt x="7973" y="1"/>
                    <a:pt x="17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74"/>
            <p:cNvSpPr/>
            <p:nvPr/>
          </p:nvSpPr>
          <p:spPr>
            <a:xfrm>
              <a:off x="3475975" y="3724775"/>
              <a:ext cx="566275" cy="439500"/>
            </a:xfrm>
            <a:custGeom>
              <a:avLst/>
              <a:gdLst/>
              <a:ahLst/>
              <a:cxnLst/>
              <a:rect l="l" t="t" r="r" b="b"/>
              <a:pathLst>
                <a:path w="22651" h="17580" extrusionOk="0">
                  <a:moveTo>
                    <a:pt x="11242" y="17580"/>
                  </a:moveTo>
                  <a:cubicBezTo>
                    <a:pt x="14678" y="16779"/>
                    <a:pt x="22650" y="10508"/>
                    <a:pt x="20516" y="5438"/>
                  </a:cubicBezTo>
                  <a:cubicBezTo>
                    <a:pt x="18381" y="334"/>
                    <a:pt x="12643" y="2736"/>
                    <a:pt x="11276" y="5071"/>
                  </a:cubicBezTo>
                  <a:cubicBezTo>
                    <a:pt x="9908" y="2669"/>
                    <a:pt x="3904" y="1"/>
                    <a:pt x="1936" y="5438"/>
                  </a:cubicBezTo>
                  <a:cubicBezTo>
                    <a:pt x="1" y="10808"/>
                    <a:pt x="7773" y="16746"/>
                    <a:pt x="11242" y="1758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74"/>
            <p:cNvSpPr/>
            <p:nvPr/>
          </p:nvSpPr>
          <p:spPr>
            <a:xfrm>
              <a:off x="3526025" y="3904075"/>
              <a:ext cx="115100" cy="115100"/>
            </a:xfrm>
            <a:custGeom>
              <a:avLst/>
              <a:gdLst/>
              <a:ahLst/>
              <a:cxnLst/>
              <a:rect l="l" t="t" r="r" b="b"/>
              <a:pathLst>
                <a:path w="4604" h="4604" extrusionOk="0">
                  <a:moveTo>
                    <a:pt x="4604" y="3069"/>
                  </a:moveTo>
                  <a:lnTo>
                    <a:pt x="3069" y="3069"/>
                  </a:lnTo>
                  <a:lnTo>
                    <a:pt x="3069" y="4604"/>
                  </a:lnTo>
                  <a:lnTo>
                    <a:pt x="1501" y="4604"/>
                  </a:lnTo>
                  <a:lnTo>
                    <a:pt x="1501" y="3069"/>
                  </a:lnTo>
                  <a:lnTo>
                    <a:pt x="0" y="3069"/>
                  </a:lnTo>
                  <a:lnTo>
                    <a:pt x="0" y="1568"/>
                  </a:lnTo>
                  <a:lnTo>
                    <a:pt x="1501" y="1568"/>
                  </a:lnTo>
                  <a:lnTo>
                    <a:pt x="1501" y="0"/>
                  </a:lnTo>
                  <a:lnTo>
                    <a:pt x="3069" y="0"/>
                  </a:lnTo>
                  <a:lnTo>
                    <a:pt x="3069" y="1568"/>
                  </a:lnTo>
                  <a:lnTo>
                    <a:pt x="4604" y="156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74"/>
            <p:cNvSpPr/>
            <p:nvPr/>
          </p:nvSpPr>
          <p:spPr>
            <a:xfrm>
              <a:off x="3686125" y="3889900"/>
              <a:ext cx="143475" cy="143450"/>
            </a:xfrm>
            <a:custGeom>
              <a:avLst/>
              <a:gdLst/>
              <a:ahLst/>
              <a:cxnLst/>
              <a:rect l="l" t="t" r="r" b="b"/>
              <a:pathLst>
                <a:path w="5739" h="5738" extrusionOk="0">
                  <a:moveTo>
                    <a:pt x="5738" y="3836"/>
                  </a:moveTo>
                  <a:lnTo>
                    <a:pt x="3837" y="3836"/>
                  </a:lnTo>
                  <a:lnTo>
                    <a:pt x="3837" y="5738"/>
                  </a:lnTo>
                  <a:lnTo>
                    <a:pt x="1902" y="5738"/>
                  </a:lnTo>
                  <a:lnTo>
                    <a:pt x="1902" y="3836"/>
                  </a:lnTo>
                  <a:lnTo>
                    <a:pt x="1" y="3836"/>
                  </a:lnTo>
                  <a:lnTo>
                    <a:pt x="1" y="1902"/>
                  </a:lnTo>
                  <a:lnTo>
                    <a:pt x="1902" y="1902"/>
                  </a:lnTo>
                  <a:lnTo>
                    <a:pt x="1902" y="0"/>
                  </a:lnTo>
                  <a:lnTo>
                    <a:pt x="3837" y="0"/>
                  </a:lnTo>
                  <a:lnTo>
                    <a:pt x="3837" y="1902"/>
                  </a:lnTo>
                  <a:lnTo>
                    <a:pt x="5738" y="1902"/>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74"/>
            <p:cNvSpPr/>
            <p:nvPr/>
          </p:nvSpPr>
          <p:spPr>
            <a:xfrm>
              <a:off x="3874600" y="3904075"/>
              <a:ext cx="114275" cy="115100"/>
            </a:xfrm>
            <a:custGeom>
              <a:avLst/>
              <a:gdLst/>
              <a:ahLst/>
              <a:cxnLst/>
              <a:rect l="l" t="t" r="r" b="b"/>
              <a:pathLst>
                <a:path w="4571" h="4604" extrusionOk="0">
                  <a:moveTo>
                    <a:pt x="4571" y="3069"/>
                  </a:moveTo>
                  <a:lnTo>
                    <a:pt x="3036" y="3069"/>
                  </a:lnTo>
                  <a:lnTo>
                    <a:pt x="3036" y="4604"/>
                  </a:lnTo>
                  <a:lnTo>
                    <a:pt x="1535" y="4604"/>
                  </a:lnTo>
                  <a:lnTo>
                    <a:pt x="1535" y="3069"/>
                  </a:lnTo>
                  <a:lnTo>
                    <a:pt x="1" y="3069"/>
                  </a:lnTo>
                  <a:lnTo>
                    <a:pt x="1" y="1568"/>
                  </a:lnTo>
                  <a:lnTo>
                    <a:pt x="1535" y="1568"/>
                  </a:lnTo>
                  <a:lnTo>
                    <a:pt x="1535" y="0"/>
                  </a:lnTo>
                  <a:lnTo>
                    <a:pt x="3036" y="0"/>
                  </a:lnTo>
                  <a:lnTo>
                    <a:pt x="3036" y="1568"/>
                  </a:lnTo>
                  <a:lnTo>
                    <a:pt x="4571" y="156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74"/>
            <p:cNvSpPr/>
            <p:nvPr/>
          </p:nvSpPr>
          <p:spPr>
            <a:xfrm>
              <a:off x="3515175" y="3966625"/>
              <a:ext cx="568775" cy="264375"/>
            </a:xfrm>
            <a:custGeom>
              <a:avLst/>
              <a:gdLst/>
              <a:ahLst/>
              <a:cxnLst/>
              <a:rect l="l" t="t" r="r" b="b"/>
              <a:pathLst>
                <a:path w="22751" h="10575" extrusionOk="0">
                  <a:moveTo>
                    <a:pt x="168" y="1401"/>
                  </a:moveTo>
                  <a:cubicBezTo>
                    <a:pt x="1" y="4170"/>
                    <a:pt x="1402" y="6638"/>
                    <a:pt x="3603" y="8273"/>
                  </a:cubicBezTo>
                  <a:cubicBezTo>
                    <a:pt x="4938" y="9273"/>
                    <a:pt x="6572" y="9941"/>
                    <a:pt x="8373" y="10274"/>
                  </a:cubicBezTo>
                  <a:cubicBezTo>
                    <a:pt x="10108" y="10574"/>
                    <a:pt x="12009" y="10474"/>
                    <a:pt x="13844" y="9907"/>
                  </a:cubicBezTo>
                  <a:cubicBezTo>
                    <a:pt x="17413" y="8773"/>
                    <a:pt x="20782" y="5771"/>
                    <a:pt x="22750" y="167"/>
                  </a:cubicBezTo>
                  <a:lnTo>
                    <a:pt x="22250" y="0"/>
                  </a:lnTo>
                  <a:cubicBezTo>
                    <a:pt x="20382" y="5437"/>
                    <a:pt x="17113" y="8306"/>
                    <a:pt x="13711" y="9407"/>
                  </a:cubicBezTo>
                  <a:cubicBezTo>
                    <a:pt x="11943" y="9941"/>
                    <a:pt x="10175" y="10007"/>
                    <a:pt x="8440" y="9740"/>
                  </a:cubicBezTo>
                  <a:cubicBezTo>
                    <a:pt x="6772" y="9440"/>
                    <a:pt x="5204" y="8773"/>
                    <a:pt x="3937" y="7839"/>
                  </a:cubicBezTo>
                  <a:cubicBezTo>
                    <a:pt x="1869" y="6305"/>
                    <a:pt x="534" y="4003"/>
                    <a:pt x="701" y="14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74"/>
            <p:cNvSpPr/>
            <p:nvPr/>
          </p:nvSpPr>
          <p:spPr>
            <a:xfrm>
              <a:off x="4025550" y="3914900"/>
              <a:ext cx="106775" cy="107625"/>
            </a:xfrm>
            <a:custGeom>
              <a:avLst/>
              <a:gdLst/>
              <a:ahLst/>
              <a:cxnLst/>
              <a:rect l="l" t="t" r="r" b="b"/>
              <a:pathLst>
                <a:path w="4271" h="4305" extrusionOk="0">
                  <a:moveTo>
                    <a:pt x="4270" y="2136"/>
                  </a:moveTo>
                  <a:cubicBezTo>
                    <a:pt x="4270" y="968"/>
                    <a:pt x="3303" y="1"/>
                    <a:pt x="2135" y="1"/>
                  </a:cubicBezTo>
                  <a:cubicBezTo>
                    <a:pt x="968" y="1"/>
                    <a:pt x="0" y="968"/>
                    <a:pt x="0" y="2136"/>
                  </a:cubicBezTo>
                  <a:cubicBezTo>
                    <a:pt x="0" y="3303"/>
                    <a:pt x="968" y="4237"/>
                    <a:pt x="2135" y="4237"/>
                  </a:cubicBezTo>
                  <a:cubicBezTo>
                    <a:pt x="3303" y="4304"/>
                    <a:pt x="4270" y="3337"/>
                    <a:pt x="4270" y="213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74"/>
            <p:cNvSpPr/>
            <p:nvPr/>
          </p:nvSpPr>
          <p:spPr>
            <a:xfrm>
              <a:off x="4055575" y="3945775"/>
              <a:ext cx="44225" cy="44225"/>
            </a:xfrm>
            <a:custGeom>
              <a:avLst/>
              <a:gdLst/>
              <a:ahLst/>
              <a:cxnLst/>
              <a:rect l="l" t="t" r="r" b="b"/>
              <a:pathLst>
                <a:path w="1769" h="1769" extrusionOk="0">
                  <a:moveTo>
                    <a:pt x="1768" y="901"/>
                  </a:moveTo>
                  <a:cubicBezTo>
                    <a:pt x="1768" y="1401"/>
                    <a:pt x="1401" y="1768"/>
                    <a:pt x="901" y="1768"/>
                  </a:cubicBezTo>
                  <a:cubicBezTo>
                    <a:pt x="400" y="1768"/>
                    <a:pt x="0" y="1401"/>
                    <a:pt x="0" y="901"/>
                  </a:cubicBezTo>
                  <a:cubicBezTo>
                    <a:pt x="0" y="400"/>
                    <a:pt x="367" y="0"/>
                    <a:pt x="901" y="0"/>
                  </a:cubicBezTo>
                  <a:cubicBezTo>
                    <a:pt x="1401" y="0"/>
                    <a:pt x="1768" y="434"/>
                    <a:pt x="1768" y="901"/>
                  </a:cubicBezTo>
                  <a:close/>
                </a:path>
              </a:pathLst>
            </a:custGeom>
            <a:solidFill>
              <a:srgbClr val="FEF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74"/>
            <p:cNvSpPr/>
            <p:nvPr/>
          </p:nvSpPr>
          <p:spPr>
            <a:xfrm>
              <a:off x="3383425" y="3727275"/>
              <a:ext cx="296900" cy="267725"/>
            </a:xfrm>
            <a:custGeom>
              <a:avLst/>
              <a:gdLst/>
              <a:ahLst/>
              <a:cxnLst/>
              <a:rect l="l" t="t" r="r" b="b"/>
              <a:pathLst>
                <a:path w="11876" h="10709" extrusionOk="0">
                  <a:moveTo>
                    <a:pt x="11875" y="4704"/>
                  </a:moveTo>
                  <a:cubicBezTo>
                    <a:pt x="11875" y="3170"/>
                    <a:pt x="11709" y="2169"/>
                    <a:pt x="11375" y="1402"/>
                  </a:cubicBezTo>
                  <a:cubicBezTo>
                    <a:pt x="10941" y="468"/>
                    <a:pt x="10141" y="1"/>
                    <a:pt x="9040" y="1"/>
                  </a:cubicBezTo>
                  <a:lnTo>
                    <a:pt x="9040" y="501"/>
                  </a:lnTo>
                  <a:cubicBezTo>
                    <a:pt x="9974" y="501"/>
                    <a:pt x="10608" y="868"/>
                    <a:pt x="10941" y="1668"/>
                  </a:cubicBezTo>
                  <a:cubicBezTo>
                    <a:pt x="11275" y="2336"/>
                    <a:pt x="11375" y="3336"/>
                    <a:pt x="11375" y="4804"/>
                  </a:cubicBezTo>
                  <a:cubicBezTo>
                    <a:pt x="11375" y="8507"/>
                    <a:pt x="9507" y="10341"/>
                    <a:pt x="5704" y="10341"/>
                  </a:cubicBezTo>
                  <a:cubicBezTo>
                    <a:pt x="2202" y="10175"/>
                    <a:pt x="501" y="8373"/>
                    <a:pt x="501" y="4804"/>
                  </a:cubicBezTo>
                  <a:cubicBezTo>
                    <a:pt x="501" y="3336"/>
                    <a:pt x="667" y="2369"/>
                    <a:pt x="968" y="1668"/>
                  </a:cubicBezTo>
                  <a:cubicBezTo>
                    <a:pt x="1335" y="868"/>
                    <a:pt x="1935" y="501"/>
                    <a:pt x="2836" y="501"/>
                  </a:cubicBezTo>
                  <a:lnTo>
                    <a:pt x="2836" y="1"/>
                  </a:lnTo>
                  <a:cubicBezTo>
                    <a:pt x="1768" y="1"/>
                    <a:pt x="968" y="501"/>
                    <a:pt x="501" y="1402"/>
                  </a:cubicBezTo>
                  <a:cubicBezTo>
                    <a:pt x="167" y="2169"/>
                    <a:pt x="0" y="3203"/>
                    <a:pt x="0" y="4704"/>
                  </a:cubicBezTo>
                  <a:cubicBezTo>
                    <a:pt x="0" y="8540"/>
                    <a:pt x="1935" y="10541"/>
                    <a:pt x="5671" y="10708"/>
                  </a:cubicBezTo>
                  <a:lnTo>
                    <a:pt x="5671" y="10708"/>
                  </a:lnTo>
                  <a:lnTo>
                    <a:pt x="5671" y="10708"/>
                  </a:lnTo>
                  <a:lnTo>
                    <a:pt x="6171" y="10708"/>
                  </a:lnTo>
                  <a:lnTo>
                    <a:pt x="6171" y="10675"/>
                  </a:lnTo>
                  <a:cubicBezTo>
                    <a:pt x="9974" y="10541"/>
                    <a:pt x="11875" y="8540"/>
                    <a:pt x="11875" y="47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74"/>
            <p:cNvSpPr/>
            <p:nvPr/>
          </p:nvSpPr>
          <p:spPr>
            <a:xfrm>
              <a:off x="3425950" y="3718100"/>
              <a:ext cx="55900" cy="30050"/>
            </a:xfrm>
            <a:custGeom>
              <a:avLst/>
              <a:gdLst/>
              <a:ahLst/>
              <a:cxnLst/>
              <a:rect l="l" t="t" r="r" b="b"/>
              <a:pathLst>
                <a:path w="2236" h="1202" extrusionOk="0">
                  <a:moveTo>
                    <a:pt x="2235" y="935"/>
                  </a:moveTo>
                  <a:cubicBezTo>
                    <a:pt x="2235" y="1068"/>
                    <a:pt x="2135" y="1202"/>
                    <a:pt x="1969" y="1202"/>
                  </a:cubicBezTo>
                  <a:lnTo>
                    <a:pt x="267" y="1202"/>
                  </a:lnTo>
                  <a:cubicBezTo>
                    <a:pt x="134" y="1202"/>
                    <a:pt x="1" y="1101"/>
                    <a:pt x="1" y="935"/>
                  </a:cubicBezTo>
                  <a:lnTo>
                    <a:pt x="1" y="234"/>
                  </a:lnTo>
                  <a:cubicBezTo>
                    <a:pt x="1" y="101"/>
                    <a:pt x="101" y="1"/>
                    <a:pt x="267" y="1"/>
                  </a:cubicBezTo>
                  <a:lnTo>
                    <a:pt x="1969" y="1"/>
                  </a:lnTo>
                  <a:cubicBezTo>
                    <a:pt x="2102" y="1"/>
                    <a:pt x="2235" y="67"/>
                    <a:pt x="2235" y="2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74"/>
            <p:cNvSpPr/>
            <p:nvPr/>
          </p:nvSpPr>
          <p:spPr>
            <a:xfrm>
              <a:off x="3582725" y="3718100"/>
              <a:ext cx="55075" cy="30050"/>
            </a:xfrm>
            <a:custGeom>
              <a:avLst/>
              <a:gdLst/>
              <a:ahLst/>
              <a:cxnLst/>
              <a:rect l="l" t="t" r="r" b="b"/>
              <a:pathLst>
                <a:path w="2203" h="1202" extrusionOk="0">
                  <a:moveTo>
                    <a:pt x="1" y="935"/>
                  </a:moveTo>
                  <a:cubicBezTo>
                    <a:pt x="1" y="1068"/>
                    <a:pt x="67" y="1202"/>
                    <a:pt x="234" y="1202"/>
                  </a:cubicBezTo>
                  <a:lnTo>
                    <a:pt x="1969" y="1202"/>
                  </a:lnTo>
                  <a:cubicBezTo>
                    <a:pt x="2069" y="1202"/>
                    <a:pt x="2202" y="1101"/>
                    <a:pt x="2202" y="935"/>
                  </a:cubicBezTo>
                  <a:lnTo>
                    <a:pt x="2202" y="234"/>
                  </a:lnTo>
                  <a:cubicBezTo>
                    <a:pt x="2202" y="101"/>
                    <a:pt x="2136" y="1"/>
                    <a:pt x="1969" y="1"/>
                  </a:cubicBezTo>
                  <a:lnTo>
                    <a:pt x="234" y="1"/>
                  </a:lnTo>
                  <a:cubicBezTo>
                    <a:pt x="134" y="1"/>
                    <a:pt x="1" y="67"/>
                    <a:pt x="1" y="2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74"/>
            <p:cNvSpPr/>
            <p:nvPr/>
          </p:nvSpPr>
          <p:spPr>
            <a:xfrm>
              <a:off x="3390100" y="3904075"/>
              <a:ext cx="284375" cy="97600"/>
            </a:xfrm>
            <a:custGeom>
              <a:avLst/>
              <a:gdLst/>
              <a:ahLst/>
              <a:cxnLst/>
              <a:rect l="l" t="t" r="r" b="b"/>
              <a:pathLst>
                <a:path w="11375" h="3904" extrusionOk="0">
                  <a:moveTo>
                    <a:pt x="11041" y="134"/>
                  </a:moveTo>
                  <a:cubicBezTo>
                    <a:pt x="10775" y="0"/>
                    <a:pt x="10508" y="134"/>
                    <a:pt x="10408" y="401"/>
                  </a:cubicBezTo>
                  <a:cubicBezTo>
                    <a:pt x="9674" y="2102"/>
                    <a:pt x="8039" y="2936"/>
                    <a:pt x="5437" y="2936"/>
                  </a:cubicBezTo>
                  <a:cubicBezTo>
                    <a:pt x="3169" y="2836"/>
                    <a:pt x="1668" y="2002"/>
                    <a:pt x="1001" y="401"/>
                  </a:cubicBezTo>
                  <a:cubicBezTo>
                    <a:pt x="867" y="134"/>
                    <a:pt x="601" y="0"/>
                    <a:pt x="367" y="134"/>
                  </a:cubicBezTo>
                  <a:cubicBezTo>
                    <a:pt x="100" y="267"/>
                    <a:pt x="0" y="501"/>
                    <a:pt x="100" y="768"/>
                  </a:cubicBezTo>
                  <a:cubicBezTo>
                    <a:pt x="934" y="2736"/>
                    <a:pt x="2735" y="3770"/>
                    <a:pt x="5437" y="3903"/>
                  </a:cubicBezTo>
                  <a:lnTo>
                    <a:pt x="5437" y="3903"/>
                  </a:lnTo>
                  <a:lnTo>
                    <a:pt x="5437" y="3903"/>
                  </a:lnTo>
                  <a:lnTo>
                    <a:pt x="5938" y="3903"/>
                  </a:lnTo>
                  <a:cubicBezTo>
                    <a:pt x="6004" y="3903"/>
                    <a:pt x="6071" y="3903"/>
                    <a:pt x="6105" y="3836"/>
                  </a:cubicBezTo>
                  <a:cubicBezTo>
                    <a:pt x="8740" y="3670"/>
                    <a:pt x="10441" y="2636"/>
                    <a:pt x="11275" y="734"/>
                  </a:cubicBezTo>
                  <a:cubicBezTo>
                    <a:pt x="11375" y="501"/>
                    <a:pt x="11275" y="234"/>
                    <a:pt x="11041" y="1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74"/>
            <p:cNvSpPr/>
            <p:nvPr/>
          </p:nvSpPr>
          <p:spPr>
            <a:xfrm>
              <a:off x="4147300" y="4494500"/>
              <a:ext cx="959050" cy="214350"/>
            </a:xfrm>
            <a:custGeom>
              <a:avLst/>
              <a:gdLst/>
              <a:ahLst/>
              <a:cxnLst/>
              <a:rect l="l" t="t" r="r" b="b"/>
              <a:pathLst>
                <a:path w="38362" h="8574" extrusionOk="0">
                  <a:moveTo>
                    <a:pt x="38261" y="3403"/>
                  </a:moveTo>
                  <a:cubicBezTo>
                    <a:pt x="38361" y="5471"/>
                    <a:pt x="29888" y="7572"/>
                    <a:pt x="19381" y="8073"/>
                  </a:cubicBezTo>
                  <a:cubicBezTo>
                    <a:pt x="8840" y="8573"/>
                    <a:pt x="201" y="7272"/>
                    <a:pt x="101" y="5171"/>
                  </a:cubicBezTo>
                  <a:cubicBezTo>
                    <a:pt x="0" y="3069"/>
                    <a:pt x="8473" y="1001"/>
                    <a:pt x="19014" y="501"/>
                  </a:cubicBezTo>
                  <a:cubicBezTo>
                    <a:pt x="29555" y="0"/>
                    <a:pt x="38161" y="1301"/>
                    <a:pt x="38261" y="340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74"/>
            <p:cNvSpPr/>
            <p:nvPr/>
          </p:nvSpPr>
          <p:spPr>
            <a:xfrm>
              <a:off x="4115600" y="3360350"/>
              <a:ext cx="110125" cy="63400"/>
            </a:xfrm>
            <a:custGeom>
              <a:avLst/>
              <a:gdLst/>
              <a:ahLst/>
              <a:cxnLst/>
              <a:rect l="l" t="t" r="r" b="b"/>
              <a:pathLst>
                <a:path w="4405" h="2536" extrusionOk="0">
                  <a:moveTo>
                    <a:pt x="1" y="2536"/>
                  </a:moveTo>
                  <a:cubicBezTo>
                    <a:pt x="868" y="1001"/>
                    <a:pt x="2503" y="0"/>
                    <a:pt x="4371" y="34"/>
                  </a:cubicBezTo>
                  <a:lnTo>
                    <a:pt x="4404" y="34"/>
                  </a:lnTo>
                  <a:lnTo>
                    <a:pt x="4404" y="567"/>
                  </a:lnTo>
                  <a:cubicBezTo>
                    <a:pt x="3537" y="1301"/>
                    <a:pt x="1969" y="1968"/>
                    <a:pt x="1" y="2536"/>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74"/>
            <p:cNvSpPr/>
            <p:nvPr/>
          </p:nvSpPr>
          <p:spPr>
            <a:xfrm>
              <a:off x="4115600" y="3360350"/>
              <a:ext cx="947375" cy="1279275"/>
            </a:xfrm>
            <a:custGeom>
              <a:avLst/>
              <a:gdLst/>
              <a:ahLst/>
              <a:cxnLst/>
              <a:rect l="l" t="t" r="r" b="b"/>
              <a:pathLst>
                <a:path w="37895" h="51171" extrusionOk="0">
                  <a:moveTo>
                    <a:pt x="4671" y="46067"/>
                  </a:moveTo>
                  <a:cubicBezTo>
                    <a:pt x="3937" y="39262"/>
                    <a:pt x="3203" y="32490"/>
                    <a:pt x="2503" y="25685"/>
                  </a:cubicBezTo>
                  <a:cubicBezTo>
                    <a:pt x="1769" y="18881"/>
                    <a:pt x="1035" y="12076"/>
                    <a:pt x="334" y="5304"/>
                  </a:cubicBezTo>
                  <a:cubicBezTo>
                    <a:pt x="1" y="2369"/>
                    <a:pt x="2069" y="0"/>
                    <a:pt x="4904" y="34"/>
                  </a:cubicBezTo>
                  <a:lnTo>
                    <a:pt x="14178" y="167"/>
                  </a:lnTo>
                  <a:lnTo>
                    <a:pt x="23418" y="301"/>
                  </a:lnTo>
                  <a:cubicBezTo>
                    <a:pt x="26253" y="334"/>
                    <a:pt x="29055" y="2569"/>
                    <a:pt x="29589" y="5338"/>
                  </a:cubicBezTo>
                  <a:cubicBezTo>
                    <a:pt x="30890" y="11642"/>
                    <a:pt x="32191" y="17980"/>
                    <a:pt x="33458" y="24251"/>
                  </a:cubicBezTo>
                  <a:cubicBezTo>
                    <a:pt x="34759" y="30556"/>
                    <a:pt x="36060" y="36893"/>
                    <a:pt x="37361" y="43198"/>
                  </a:cubicBezTo>
                  <a:cubicBezTo>
                    <a:pt x="37895" y="45900"/>
                    <a:pt x="35693" y="48402"/>
                    <a:pt x="32424" y="48735"/>
                  </a:cubicBezTo>
                  <a:cubicBezTo>
                    <a:pt x="28888" y="49069"/>
                    <a:pt x="25352" y="49436"/>
                    <a:pt x="21783" y="49769"/>
                  </a:cubicBezTo>
                  <a:cubicBezTo>
                    <a:pt x="18247" y="50103"/>
                    <a:pt x="14711" y="50503"/>
                    <a:pt x="11176" y="50837"/>
                  </a:cubicBezTo>
                  <a:cubicBezTo>
                    <a:pt x="7907" y="51170"/>
                    <a:pt x="5004" y="49002"/>
                    <a:pt x="4671" y="460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74"/>
            <p:cNvSpPr/>
            <p:nvPr/>
          </p:nvSpPr>
          <p:spPr>
            <a:xfrm>
              <a:off x="4425000" y="3434575"/>
              <a:ext cx="167650" cy="150950"/>
            </a:xfrm>
            <a:custGeom>
              <a:avLst/>
              <a:gdLst/>
              <a:ahLst/>
              <a:cxnLst/>
              <a:rect l="l" t="t" r="r" b="b"/>
              <a:pathLst>
                <a:path w="6706" h="6038" extrusionOk="0">
                  <a:moveTo>
                    <a:pt x="2869" y="0"/>
                  </a:moveTo>
                  <a:cubicBezTo>
                    <a:pt x="4537" y="0"/>
                    <a:pt x="6171" y="1368"/>
                    <a:pt x="6405" y="3002"/>
                  </a:cubicBezTo>
                  <a:cubicBezTo>
                    <a:pt x="6705" y="4670"/>
                    <a:pt x="5538" y="6004"/>
                    <a:pt x="3836" y="6038"/>
                  </a:cubicBezTo>
                  <a:cubicBezTo>
                    <a:pt x="2102" y="6038"/>
                    <a:pt x="534" y="4704"/>
                    <a:pt x="301" y="3036"/>
                  </a:cubicBezTo>
                  <a:cubicBezTo>
                    <a:pt x="0" y="1334"/>
                    <a:pt x="1168" y="0"/>
                    <a:pt x="2869" y="0"/>
                  </a:cubicBezTo>
                  <a:close/>
                </a:path>
              </a:pathLst>
            </a:custGeom>
            <a:solidFill>
              <a:srgbClr val="85C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74"/>
            <p:cNvSpPr/>
            <p:nvPr/>
          </p:nvSpPr>
          <p:spPr>
            <a:xfrm>
              <a:off x="4634325" y="3435400"/>
              <a:ext cx="169300" cy="147625"/>
            </a:xfrm>
            <a:custGeom>
              <a:avLst/>
              <a:gdLst/>
              <a:ahLst/>
              <a:cxnLst/>
              <a:rect l="l" t="t" r="r" b="b"/>
              <a:pathLst>
                <a:path w="6772" h="5905" extrusionOk="0">
                  <a:moveTo>
                    <a:pt x="2802" y="1"/>
                  </a:moveTo>
                  <a:cubicBezTo>
                    <a:pt x="4470" y="1"/>
                    <a:pt x="6104" y="1335"/>
                    <a:pt x="6438" y="2969"/>
                  </a:cubicBezTo>
                  <a:cubicBezTo>
                    <a:pt x="6772" y="4570"/>
                    <a:pt x="5604" y="5905"/>
                    <a:pt x="3869" y="5905"/>
                  </a:cubicBezTo>
                  <a:cubicBezTo>
                    <a:pt x="2168" y="5905"/>
                    <a:pt x="534" y="4637"/>
                    <a:pt x="267" y="2969"/>
                  </a:cubicBezTo>
                  <a:cubicBezTo>
                    <a:pt x="0" y="1335"/>
                    <a:pt x="1134" y="1"/>
                    <a:pt x="2802" y="1"/>
                  </a:cubicBezTo>
                  <a:close/>
                </a:path>
              </a:pathLst>
            </a:custGeom>
            <a:solidFill>
              <a:srgbClr val="85C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74"/>
            <p:cNvSpPr/>
            <p:nvPr/>
          </p:nvSpPr>
          <p:spPr>
            <a:xfrm>
              <a:off x="4236525" y="3597175"/>
              <a:ext cx="168475" cy="155150"/>
            </a:xfrm>
            <a:custGeom>
              <a:avLst/>
              <a:gdLst/>
              <a:ahLst/>
              <a:cxnLst/>
              <a:rect l="l" t="t" r="r" b="b"/>
              <a:pathLst>
                <a:path w="6739" h="6206" extrusionOk="0">
                  <a:moveTo>
                    <a:pt x="2936" y="1"/>
                  </a:moveTo>
                  <a:cubicBezTo>
                    <a:pt x="4671" y="1"/>
                    <a:pt x="6238" y="1302"/>
                    <a:pt x="6505" y="3036"/>
                  </a:cubicBezTo>
                  <a:cubicBezTo>
                    <a:pt x="6739" y="4704"/>
                    <a:pt x="5505" y="6105"/>
                    <a:pt x="3737" y="6172"/>
                  </a:cubicBezTo>
                  <a:cubicBezTo>
                    <a:pt x="2002" y="6205"/>
                    <a:pt x="401" y="4871"/>
                    <a:pt x="201" y="3103"/>
                  </a:cubicBezTo>
                  <a:cubicBezTo>
                    <a:pt x="1" y="1435"/>
                    <a:pt x="1235" y="34"/>
                    <a:pt x="2936" y="1"/>
                  </a:cubicBezTo>
                  <a:close/>
                </a:path>
              </a:pathLst>
            </a:custGeom>
            <a:solidFill>
              <a:srgbClr val="85C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74"/>
            <p:cNvSpPr/>
            <p:nvPr/>
          </p:nvSpPr>
          <p:spPr>
            <a:xfrm>
              <a:off x="4449175" y="3595525"/>
              <a:ext cx="170975" cy="152625"/>
            </a:xfrm>
            <a:custGeom>
              <a:avLst/>
              <a:gdLst/>
              <a:ahLst/>
              <a:cxnLst/>
              <a:rect l="l" t="t" r="r" b="b"/>
              <a:pathLst>
                <a:path w="6839" h="6105" extrusionOk="0">
                  <a:moveTo>
                    <a:pt x="2903" y="0"/>
                  </a:moveTo>
                  <a:cubicBezTo>
                    <a:pt x="4604" y="0"/>
                    <a:pt x="6239" y="1301"/>
                    <a:pt x="6539" y="2969"/>
                  </a:cubicBezTo>
                  <a:cubicBezTo>
                    <a:pt x="6839" y="4637"/>
                    <a:pt x="5605" y="6004"/>
                    <a:pt x="3870" y="6071"/>
                  </a:cubicBezTo>
                  <a:cubicBezTo>
                    <a:pt x="2102" y="6105"/>
                    <a:pt x="501" y="4770"/>
                    <a:pt x="234" y="3102"/>
                  </a:cubicBezTo>
                  <a:cubicBezTo>
                    <a:pt x="1" y="1368"/>
                    <a:pt x="1202" y="0"/>
                    <a:pt x="2903" y="0"/>
                  </a:cubicBezTo>
                  <a:close/>
                </a:path>
              </a:pathLst>
            </a:custGeom>
            <a:solidFill>
              <a:srgbClr val="85C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74"/>
            <p:cNvSpPr/>
            <p:nvPr/>
          </p:nvSpPr>
          <p:spPr>
            <a:xfrm>
              <a:off x="4255700" y="3760625"/>
              <a:ext cx="171000" cy="155975"/>
            </a:xfrm>
            <a:custGeom>
              <a:avLst/>
              <a:gdLst/>
              <a:ahLst/>
              <a:cxnLst/>
              <a:rect l="l" t="t" r="r" b="b"/>
              <a:pathLst>
                <a:path w="6840" h="6239" extrusionOk="0">
                  <a:moveTo>
                    <a:pt x="3003" y="34"/>
                  </a:moveTo>
                  <a:cubicBezTo>
                    <a:pt x="4771" y="1"/>
                    <a:pt x="6405" y="1335"/>
                    <a:pt x="6606" y="3003"/>
                  </a:cubicBezTo>
                  <a:cubicBezTo>
                    <a:pt x="6839" y="4671"/>
                    <a:pt x="5572" y="6139"/>
                    <a:pt x="3804" y="6172"/>
                  </a:cubicBezTo>
                  <a:cubicBezTo>
                    <a:pt x="2002" y="6239"/>
                    <a:pt x="435" y="4904"/>
                    <a:pt x="234" y="3203"/>
                  </a:cubicBezTo>
                  <a:cubicBezTo>
                    <a:pt x="1" y="1535"/>
                    <a:pt x="1268" y="68"/>
                    <a:pt x="3003" y="34"/>
                  </a:cubicBezTo>
                  <a:close/>
                </a:path>
              </a:pathLst>
            </a:custGeom>
            <a:solidFill>
              <a:srgbClr val="85C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74"/>
            <p:cNvSpPr/>
            <p:nvPr/>
          </p:nvSpPr>
          <p:spPr>
            <a:xfrm>
              <a:off x="4472525" y="3755625"/>
              <a:ext cx="172650" cy="154300"/>
            </a:xfrm>
            <a:custGeom>
              <a:avLst/>
              <a:gdLst/>
              <a:ahLst/>
              <a:cxnLst/>
              <a:rect l="l" t="t" r="r" b="b"/>
              <a:pathLst>
                <a:path w="6906" h="6172" extrusionOk="0">
                  <a:moveTo>
                    <a:pt x="2970" y="34"/>
                  </a:moveTo>
                  <a:cubicBezTo>
                    <a:pt x="4737" y="1"/>
                    <a:pt x="6339" y="1268"/>
                    <a:pt x="6639" y="2936"/>
                  </a:cubicBezTo>
                  <a:cubicBezTo>
                    <a:pt x="6906" y="4604"/>
                    <a:pt x="5671" y="6005"/>
                    <a:pt x="3937" y="6072"/>
                  </a:cubicBezTo>
                  <a:cubicBezTo>
                    <a:pt x="2136" y="6172"/>
                    <a:pt x="501" y="4838"/>
                    <a:pt x="268" y="3170"/>
                  </a:cubicBezTo>
                  <a:cubicBezTo>
                    <a:pt x="1" y="1502"/>
                    <a:pt x="1235" y="67"/>
                    <a:pt x="2970" y="34"/>
                  </a:cubicBezTo>
                  <a:close/>
                </a:path>
              </a:pathLst>
            </a:custGeom>
            <a:solidFill>
              <a:srgbClr val="85C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74"/>
            <p:cNvSpPr/>
            <p:nvPr/>
          </p:nvSpPr>
          <p:spPr>
            <a:xfrm>
              <a:off x="4689350" y="3749800"/>
              <a:ext cx="175150" cy="150125"/>
            </a:xfrm>
            <a:custGeom>
              <a:avLst/>
              <a:gdLst/>
              <a:ahLst/>
              <a:cxnLst/>
              <a:rect l="l" t="t" r="r" b="b"/>
              <a:pathLst>
                <a:path w="7006" h="6005" extrusionOk="0">
                  <a:moveTo>
                    <a:pt x="2936" y="67"/>
                  </a:moveTo>
                  <a:cubicBezTo>
                    <a:pt x="4671" y="0"/>
                    <a:pt x="6338" y="1301"/>
                    <a:pt x="6672" y="2902"/>
                  </a:cubicBezTo>
                  <a:cubicBezTo>
                    <a:pt x="7006" y="4503"/>
                    <a:pt x="5805" y="5904"/>
                    <a:pt x="4003" y="5938"/>
                  </a:cubicBezTo>
                  <a:cubicBezTo>
                    <a:pt x="2236" y="6005"/>
                    <a:pt x="568" y="4737"/>
                    <a:pt x="267" y="3102"/>
                  </a:cubicBezTo>
                  <a:cubicBezTo>
                    <a:pt x="1" y="1468"/>
                    <a:pt x="1168" y="100"/>
                    <a:pt x="2936" y="67"/>
                  </a:cubicBezTo>
                  <a:close/>
                </a:path>
              </a:pathLst>
            </a:custGeom>
            <a:solidFill>
              <a:srgbClr val="85C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74"/>
            <p:cNvSpPr/>
            <p:nvPr/>
          </p:nvSpPr>
          <p:spPr>
            <a:xfrm>
              <a:off x="4275725" y="3924075"/>
              <a:ext cx="174325" cy="158475"/>
            </a:xfrm>
            <a:custGeom>
              <a:avLst/>
              <a:gdLst/>
              <a:ahLst/>
              <a:cxnLst/>
              <a:rect l="l" t="t" r="r" b="b"/>
              <a:pathLst>
                <a:path w="6973" h="6339" extrusionOk="0">
                  <a:moveTo>
                    <a:pt x="3036" y="101"/>
                  </a:moveTo>
                  <a:cubicBezTo>
                    <a:pt x="4837" y="1"/>
                    <a:pt x="6472" y="1335"/>
                    <a:pt x="6705" y="3003"/>
                  </a:cubicBezTo>
                  <a:cubicBezTo>
                    <a:pt x="6972" y="4671"/>
                    <a:pt x="5671" y="6139"/>
                    <a:pt x="3837" y="6272"/>
                  </a:cubicBezTo>
                  <a:cubicBezTo>
                    <a:pt x="2002" y="6339"/>
                    <a:pt x="367" y="5038"/>
                    <a:pt x="167" y="3337"/>
                  </a:cubicBezTo>
                  <a:cubicBezTo>
                    <a:pt x="0" y="1635"/>
                    <a:pt x="1301" y="168"/>
                    <a:pt x="3036" y="101"/>
                  </a:cubicBezTo>
                  <a:close/>
                </a:path>
              </a:pathLst>
            </a:custGeom>
            <a:solidFill>
              <a:srgbClr val="85C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74"/>
            <p:cNvSpPr/>
            <p:nvPr/>
          </p:nvSpPr>
          <p:spPr>
            <a:xfrm>
              <a:off x="4496725" y="3915750"/>
              <a:ext cx="175150" cy="154300"/>
            </a:xfrm>
            <a:custGeom>
              <a:avLst/>
              <a:gdLst/>
              <a:ahLst/>
              <a:cxnLst/>
              <a:rect l="l" t="t" r="r" b="b"/>
              <a:pathLst>
                <a:path w="7006" h="6172" extrusionOk="0">
                  <a:moveTo>
                    <a:pt x="3002" y="100"/>
                  </a:moveTo>
                  <a:cubicBezTo>
                    <a:pt x="4804" y="0"/>
                    <a:pt x="6471" y="1301"/>
                    <a:pt x="6705" y="2936"/>
                  </a:cubicBezTo>
                  <a:cubicBezTo>
                    <a:pt x="7005" y="4604"/>
                    <a:pt x="5738" y="6005"/>
                    <a:pt x="3903" y="6105"/>
                  </a:cubicBezTo>
                  <a:cubicBezTo>
                    <a:pt x="2102" y="6171"/>
                    <a:pt x="434" y="4937"/>
                    <a:pt x="200" y="3203"/>
                  </a:cubicBezTo>
                  <a:cubicBezTo>
                    <a:pt x="0" y="1535"/>
                    <a:pt x="1268" y="134"/>
                    <a:pt x="3002" y="100"/>
                  </a:cubicBezTo>
                  <a:close/>
                </a:path>
              </a:pathLst>
            </a:custGeom>
            <a:solidFill>
              <a:srgbClr val="85C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74"/>
            <p:cNvSpPr/>
            <p:nvPr/>
          </p:nvSpPr>
          <p:spPr>
            <a:xfrm>
              <a:off x="4716875" y="3906575"/>
              <a:ext cx="178475" cy="151800"/>
            </a:xfrm>
            <a:custGeom>
              <a:avLst/>
              <a:gdLst/>
              <a:ahLst/>
              <a:cxnLst/>
              <a:rect l="l" t="t" r="r" b="b"/>
              <a:pathLst>
                <a:path w="7139" h="6072" extrusionOk="0">
                  <a:moveTo>
                    <a:pt x="3003" y="67"/>
                  </a:moveTo>
                  <a:cubicBezTo>
                    <a:pt x="4804" y="0"/>
                    <a:pt x="6505" y="1235"/>
                    <a:pt x="6805" y="2869"/>
                  </a:cubicBezTo>
                  <a:cubicBezTo>
                    <a:pt x="7139" y="4504"/>
                    <a:pt x="5871" y="5871"/>
                    <a:pt x="4070" y="6005"/>
                  </a:cubicBezTo>
                  <a:cubicBezTo>
                    <a:pt x="2235" y="6071"/>
                    <a:pt x="567" y="4837"/>
                    <a:pt x="301" y="3203"/>
                  </a:cubicBezTo>
                  <a:cubicBezTo>
                    <a:pt x="0" y="1535"/>
                    <a:pt x="1235" y="167"/>
                    <a:pt x="3003" y="67"/>
                  </a:cubicBezTo>
                  <a:close/>
                </a:path>
              </a:pathLst>
            </a:custGeom>
            <a:solidFill>
              <a:srgbClr val="85C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74"/>
            <p:cNvSpPr/>
            <p:nvPr/>
          </p:nvSpPr>
          <p:spPr>
            <a:xfrm>
              <a:off x="4295750" y="4089200"/>
              <a:ext cx="176800" cy="159300"/>
            </a:xfrm>
            <a:custGeom>
              <a:avLst/>
              <a:gdLst/>
              <a:ahLst/>
              <a:cxnLst/>
              <a:rect l="l" t="t" r="r" b="b"/>
              <a:pathLst>
                <a:path w="7072" h="6372" extrusionOk="0">
                  <a:moveTo>
                    <a:pt x="3102" y="67"/>
                  </a:moveTo>
                  <a:cubicBezTo>
                    <a:pt x="4937" y="1"/>
                    <a:pt x="6605" y="1268"/>
                    <a:pt x="6838" y="2936"/>
                  </a:cubicBezTo>
                  <a:cubicBezTo>
                    <a:pt x="7072" y="4604"/>
                    <a:pt x="5737" y="6105"/>
                    <a:pt x="3903" y="6238"/>
                  </a:cubicBezTo>
                  <a:cubicBezTo>
                    <a:pt x="2068" y="6372"/>
                    <a:pt x="400" y="5071"/>
                    <a:pt x="200" y="3370"/>
                  </a:cubicBezTo>
                  <a:cubicBezTo>
                    <a:pt x="0" y="1668"/>
                    <a:pt x="1301" y="167"/>
                    <a:pt x="3102" y="67"/>
                  </a:cubicBezTo>
                  <a:close/>
                </a:path>
              </a:pathLst>
            </a:custGeom>
            <a:solidFill>
              <a:srgbClr val="85C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74"/>
            <p:cNvSpPr/>
            <p:nvPr/>
          </p:nvSpPr>
          <p:spPr>
            <a:xfrm>
              <a:off x="4519225" y="4076700"/>
              <a:ext cx="181000" cy="155975"/>
            </a:xfrm>
            <a:custGeom>
              <a:avLst/>
              <a:gdLst/>
              <a:ahLst/>
              <a:cxnLst/>
              <a:rect l="l" t="t" r="r" b="b"/>
              <a:pathLst>
                <a:path w="7240" h="6239" extrusionOk="0">
                  <a:moveTo>
                    <a:pt x="3136" y="67"/>
                  </a:moveTo>
                  <a:cubicBezTo>
                    <a:pt x="4971" y="0"/>
                    <a:pt x="6639" y="1234"/>
                    <a:pt x="6939" y="2902"/>
                  </a:cubicBezTo>
                  <a:cubicBezTo>
                    <a:pt x="7239" y="4570"/>
                    <a:pt x="5938" y="6005"/>
                    <a:pt x="4104" y="6105"/>
                  </a:cubicBezTo>
                  <a:cubicBezTo>
                    <a:pt x="2269" y="6238"/>
                    <a:pt x="568" y="5004"/>
                    <a:pt x="301" y="3336"/>
                  </a:cubicBezTo>
                  <a:cubicBezTo>
                    <a:pt x="1" y="1601"/>
                    <a:pt x="1302" y="167"/>
                    <a:pt x="3136" y="67"/>
                  </a:cubicBezTo>
                  <a:close/>
                </a:path>
              </a:pathLst>
            </a:custGeom>
            <a:solidFill>
              <a:srgbClr val="85C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74"/>
            <p:cNvSpPr/>
            <p:nvPr/>
          </p:nvSpPr>
          <p:spPr>
            <a:xfrm>
              <a:off x="4745225" y="4064175"/>
              <a:ext cx="181000" cy="152650"/>
            </a:xfrm>
            <a:custGeom>
              <a:avLst/>
              <a:gdLst/>
              <a:ahLst/>
              <a:cxnLst/>
              <a:rect l="l" t="t" r="r" b="b"/>
              <a:pathLst>
                <a:path w="7240" h="6106" extrusionOk="0">
                  <a:moveTo>
                    <a:pt x="3036" y="68"/>
                  </a:moveTo>
                  <a:cubicBezTo>
                    <a:pt x="4871" y="1"/>
                    <a:pt x="6572" y="1202"/>
                    <a:pt x="6905" y="2836"/>
                  </a:cubicBezTo>
                  <a:cubicBezTo>
                    <a:pt x="7239" y="4437"/>
                    <a:pt x="6005" y="5872"/>
                    <a:pt x="4170" y="6005"/>
                  </a:cubicBezTo>
                  <a:cubicBezTo>
                    <a:pt x="2336" y="6105"/>
                    <a:pt x="568" y="4871"/>
                    <a:pt x="267" y="3237"/>
                  </a:cubicBezTo>
                  <a:cubicBezTo>
                    <a:pt x="1" y="1569"/>
                    <a:pt x="1235" y="201"/>
                    <a:pt x="3036" y="68"/>
                  </a:cubicBezTo>
                  <a:close/>
                </a:path>
              </a:pathLst>
            </a:custGeom>
            <a:solidFill>
              <a:srgbClr val="85C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74"/>
            <p:cNvSpPr/>
            <p:nvPr/>
          </p:nvSpPr>
          <p:spPr>
            <a:xfrm>
              <a:off x="4315750" y="4252650"/>
              <a:ext cx="180150" cy="161800"/>
            </a:xfrm>
            <a:custGeom>
              <a:avLst/>
              <a:gdLst/>
              <a:ahLst/>
              <a:cxnLst/>
              <a:rect l="l" t="t" r="r" b="b"/>
              <a:pathLst>
                <a:path w="7206" h="6472" extrusionOk="0">
                  <a:moveTo>
                    <a:pt x="3136" y="134"/>
                  </a:moveTo>
                  <a:cubicBezTo>
                    <a:pt x="4971" y="1"/>
                    <a:pt x="6705" y="1235"/>
                    <a:pt x="6939" y="2969"/>
                  </a:cubicBezTo>
                  <a:cubicBezTo>
                    <a:pt x="7206" y="4671"/>
                    <a:pt x="5871" y="6172"/>
                    <a:pt x="3970" y="6305"/>
                  </a:cubicBezTo>
                  <a:cubicBezTo>
                    <a:pt x="2102" y="6472"/>
                    <a:pt x="401" y="5171"/>
                    <a:pt x="201" y="3470"/>
                  </a:cubicBezTo>
                  <a:cubicBezTo>
                    <a:pt x="1" y="1735"/>
                    <a:pt x="1335" y="234"/>
                    <a:pt x="3136" y="134"/>
                  </a:cubicBezTo>
                  <a:close/>
                </a:path>
              </a:pathLst>
            </a:custGeom>
            <a:solidFill>
              <a:srgbClr val="85C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74"/>
            <p:cNvSpPr/>
            <p:nvPr/>
          </p:nvSpPr>
          <p:spPr>
            <a:xfrm>
              <a:off x="4543425" y="4235975"/>
              <a:ext cx="182650" cy="158475"/>
            </a:xfrm>
            <a:custGeom>
              <a:avLst/>
              <a:gdLst/>
              <a:ahLst/>
              <a:cxnLst/>
              <a:rect l="l" t="t" r="r" b="b"/>
              <a:pathLst>
                <a:path w="7306" h="6339" extrusionOk="0">
                  <a:moveTo>
                    <a:pt x="3169" y="134"/>
                  </a:moveTo>
                  <a:cubicBezTo>
                    <a:pt x="5004" y="0"/>
                    <a:pt x="6772" y="1235"/>
                    <a:pt x="7005" y="2869"/>
                  </a:cubicBezTo>
                  <a:cubicBezTo>
                    <a:pt x="7305" y="4537"/>
                    <a:pt x="6004" y="6005"/>
                    <a:pt x="4103" y="6172"/>
                  </a:cubicBezTo>
                  <a:cubicBezTo>
                    <a:pt x="2235" y="6338"/>
                    <a:pt x="500" y="5071"/>
                    <a:pt x="267" y="3403"/>
                  </a:cubicBezTo>
                  <a:cubicBezTo>
                    <a:pt x="0" y="1735"/>
                    <a:pt x="1301" y="234"/>
                    <a:pt x="3169" y="134"/>
                  </a:cubicBezTo>
                  <a:close/>
                </a:path>
              </a:pathLst>
            </a:custGeom>
            <a:solidFill>
              <a:srgbClr val="85C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74"/>
            <p:cNvSpPr/>
            <p:nvPr/>
          </p:nvSpPr>
          <p:spPr>
            <a:xfrm>
              <a:off x="4772750" y="4220125"/>
              <a:ext cx="183475" cy="155150"/>
            </a:xfrm>
            <a:custGeom>
              <a:avLst/>
              <a:gdLst/>
              <a:ahLst/>
              <a:cxnLst/>
              <a:rect l="l" t="t" r="r" b="b"/>
              <a:pathLst>
                <a:path w="7339" h="6206" extrusionOk="0">
                  <a:moveTo>
                    <a:pt x="3103" y="134"/>
                  </a:moveTo>
                  <a:cubicBezTo>
                    <a:pt x="4937" y="1"/>
                    <a:pt x="6672" y="1202"/>
                    <a:pt x="7005" y="2836"/>
                  </a:cubicBezTo>
                  <a:cubicBezTo>
                    <a:pt x="7339" y="4471"/>
                    <a:pt x="6071" y="5872"/>
                    <a:pt x="4170" y="6038"/>
                  </a:cubicBezTo>
                  <a:cubicBezTo>
                    <a:pt x="2302" y="6205"/>
                    <a:pt x="567" y="5004"/>
                    <a:pt x="267" y="3336"/>
                  </a:cubicBezTo>
                  <a:cubicBezTo>
                    <a:pt x="0" y="1702"/>
                    <a:pt x="1268" y="268"/>
                    <a:pt x="3103" y="134"/>
                  </a:cubicBezTo>
                  <a:close/>
                </a:path>
              </a:pathLst>
            </a:custGeom>
            <a:solidFill>
              <a:srgbClr val="85C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74"/>
            <p:cNvSpPr/>
            <p:nvPr/>
          </p:nvSpPr>
          <p:spPr>
            <a:xfrm>
              <a:off x="4334100" y="4415275"/>
              <a:ext cx="183500" cy="163475"/>
            </a:xfrm>
            <a:custGeom>
              <a:avLst/>
              <a:gdLst/>
              <a:ahLst/>
              <a:cxnLst/>
              <a:rect l="l" t="t" r="r" b="b"/>
              <a:pathLst>
                <a:path w="7340" h="6539" extrusionOk="0">
                  <a:moveTo>
                    <a:pt x="3236" y="167"/>
                  </a:moveTo>
                  <a:cubicBezTo>
                    <a:pt x="5137" y="0"/>
                    <a:pt x="6839" y="1234"/>
                    <a:pt x="7072" y="2969"/>
                  </a:cubicBezTo>
                  <a:cubicBezTo>
                    <a:pt x="7339" y="4637"/>
                    <a:pt x="5971" y="6171"/>
                    <a:pt x="4037" y="6338"/>
                  </a:cubicBezTo>
                  <a:cubicBezTo>
                    <a:pt x="2135" y="6538"/>
                    <a:pt x="401" y="5304"/>
                    <a:pt x="201" y="3536"/>
                  </a:cubicBezTo>
                  <a:cubicBezTo>
                    <a:pt x="0" y="1868"/>
                    <a:pt x="1368" y="334"/>
                    <a:pt x="3236" y="167"/>
                  </a:cubicBezTo>
                  <a:close/>
                </a:path>
              </a:pathLst>
            </a:custGeom>
            <a:solidFill>
              <a:srgbClr val="85C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74"/>
            <p:cNvSpPr/>
            <p:nvPr/>
          </p:nvSpPr>
          <p:spPr>
            <a:xfrm>
              <a:off x="4567600" y="4396100"/>
              <a:ext cx="185150" cy="160125"/>
            </a:xfrm>
            <a:custGeom>
              <a:avLst/>
              <a:gdLst/>
              <a:ahLst/>
              <a:cxnLst/>
              <a:rect l="l" t="t" r="r" b="b"/>
              <a:pathLst>
                <a:path w="7406" h="6405" extrusionOk="0">
                  <a:moveTo>
                    <a:pt x="3203" y="167"/>
                  </a:moveTo>
                  <a:cubicBezTo>
                    <a:pt x="5104" y="0"/>
                    <a:pt x="6839" y="1234"/>
                    <a:pt x="7139" y="2902"/>
                  </a:cubicBezTo>
                  <a:cubicBezTo>
                    <a:pt x="7406" y="4570"/>
                    <a:pt x="6105" y="6004"/>
                    <a:pt x="4170" y="6238"/>
                  </a:cubicBezTo>
                  <a:cubicBezTo>
                    <a:pt x="2235" y="6405"/>
                    <a:pt x="501" y="5170"/>
                    <a:pt x="234" y="3503"/>
                  </a:cubicBezTo>
                  <a:cubicBezTo>
                    <a:pt x="0" y="1801"/>
                    <a:pt x="1335" y="334"/>
                    <a:pt x="3203" y="167"/>
                  </a:cubicBezTo>
                  <a:close/>
                </a:path>
              </a:pathLst>
            </a:custGeom>
            <a:solidFill>
              <a:srgbClr val="85C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74"/>
            <p:cNvSpPr/>
            <p:nvPr/>
          </p:nvSpPr>
          <p:spPr>
            <a:xfrm>
              <a:off x="4800275" y="4377750"/>
              <a:ext cx="188475" cy="155950"/>
            </a:xfrm>
            <a:custGeom>
              <a:avLst/>
              <a:gdLst/>
              <a:ahLst/>
              <a:cxnLst/>
              <a:rect l="l" t="t" r="r" b="b"/>
              <a:pathLst>
                <a:path w="7539" h="6238" extrusionOk="0">
                  <a:moveTo>
                    <a:pt x="3202" y="167"/>
                  </a:moveTo>
                  <a:cubicBezTo>
                    <a:pt x="5070" y="0"/>
                    <a:pt x="6872" y="1201"/>
                    <a:pt x="7205" y="2836"/>
                  </a:cubicBezTo>
                  <a:cubicBezTo>
                    <a:pt x="7539" y="4437"/>
                    <a:pt x="6238" y="5904"/>
                    <a:pt x="4337" y="6071"/>
                  </a:cubicBezTo>
                  <a:cubicBezTo>
                    <a:pt x="2402" y="6238"/>
                    <a:pt x="634" y="5070"/>
                    <a:pt x="334" y="3469"/>
                  </a:cubicBezTo>
                  <a:cubicBezTo>
                    <a:pt x="0" y="1735"/>
                    <a:pt x="1301" y="300"/>
                    <a:pt x="3202" y="167"/>
                  </a:cubicBezTo>
                  <a:close/>
                </a:path>
              </a:pathLst>
            </a:custGeom>
            <a:solidFill>
              <a:srgbClr val="85C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74"/>
            <p:cNvSpPr/>
            <p:nvPr/>
          </p:nvSpPr>
          <p:spPr>
            <a:xfrm>
              <a:off x="4216525" y="3432075"/>
              <a:ext cx="165975" cy="155125"/>
            </a:xfrm>
            <a:custGeom>
              <a:avLst/>
              <a:gdLst/>
              <a:ahLst/>
              <a:cxnLst/>
              <a:rect l="l" t="t" r="r" b="b"/>
              <a:pathLst>
                <a:path w="6639" h="6205" extrusionOk="0">
                  <a:moveTo>
                    <a:pt x="2902" y="33"/>
                  </a:moveTo>
                  <a:cubicBezTo>
                    <a:pt x="4570" y="33"/>
                    <a:pt x="6171" y="1434"/>
                    <a:pt x="6371" y="3136"/>
                  </a:cubicBezTo>
                  <a:cubicBezTo>
                    <a:pt x="6638" y="4837"/>
                    <a:pt x="5404" y="6205"/>
                    <a:pt x="3703" y="6205"/>
                  </a:cubicBezTo>
                  <a:cubicBezTo>
                    <a:pt x="2002" y="6205"/>
                    <a:pt x="400" y="4837"/>
                    <a:pt x="200" y="3136"/>
                  </a:cubicBezTo>
                  <a:cubicBezTo>
                    <a:pt x="0" y="1434"/>
                    <a:pt x="1201" y="0"/>
                    <a:pt x="2902" y="33"/>
                  </a:cubicBezTo>
                  <a:close/>
                </a:path>
              </a:pathLst>
            </a:custGeom>
            <a:solidFill>
              <a:srgbClr val="85C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74"/>
            <p:cNvSpPr/>
            <p:nvPr/>
          </p:nvSpPr>
          <p:spPr>
            <a:xfrm>
              <a:off x="4661825" y="3593850"/>
              <a:ext cx="171825" cy="147625"/>
            </a:xfrm>
            <a:custGeom>
              <a:avLst/>
              <a:gdLst/>
              <a:ahLst/>
              <a:cxnLst/>
              <a:rect l="l" t="t" r="r" b="b"/>
              <a:pathLst>
                <a:path w="6873" h="5905" extrusionOk="0">
                  <a:moveTo>
                    <a:pt x="2870" y="0"/>
                  </a:moveTo>
                  <a:cubicBezTo>
                    <a:pt x="4571" y="0"/>
                    <a:pt x="6239" y="1301"/>
                    <a:pt x="6539" y="2869"/>
                  </a:cubicBezTo>
                  <a:cubicBezTo>
                    <a:pt x="6872" y="4504"/>
                    <a:pt x="5705" y="5838"/>
                    <a:pt x="3937" y="5871"/>
                  </a:cubicBezTo>
                  <a:cubicBezTo>
                    <a:pt x="2202" y="5905"/>
                    <a:pt x="535" y="4604"/>
                    <a:pt x="234" y="2936"/>
                  </a:cubicBezTo>
                  <a:cubicBezTo>
                    <a:pt x="1" y="1335"/>
                    <a:pt x="1168" y="0"/>
                    <a:pt x="2870" y="0"/>
                  </a:cubicBezTo>
                  <a:close/>
                </a:path>
              </a:pathLst>
            </a:custGeom>
            <a:solidFill>
              <a:srgbClr val="85C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74"/>
            <p:cNvSpPr/>
            <p:nvPr/>
          </p:nvSpPr>
          <p:spPr>
            <a:xfrm>
              <a:off x="4407475" y="3423725"/>
              <a:ext cx="167650" cy="153475"/>
            </a:xfrm>
            <a:custGeom>
              <a:avLst/>
              <a:gdLst/>
              <a:ahLst/>
              <a:cxnLst/>
              <a:rect l="l" t="t" r="r" b="b"/>
              <a:pathLst>
                <a:path w="6706" h="6139" extrusionOk="0">
                  <a:moveTo>
                    <a:pt x="2870" y="34"/>
                  </a:moveTo>
                  <a:cubicBezTo>
                    <a:pt x="4537" y="34"/>
                    <a:pt x="6139" y="1435"/>
                    <a:pt x="6405" y="3103"/>
                  </a:cubicBezTo>
                  <a:cubicBezTo>
                    <a:pt x="6706" y="4771"/>
                    <a:pt x="5505" y="6105"/>
                    <a:pt x="3770" y="6138"/>
                  </a:cubicBezTo>
                  <a:cubicBezTo>
                    <a:pt x="2069" y="6138"/>
                    <a:pt x="501" y="4804"/>
                    <a:pt x="234" y="3103"/>
                  </a:cubicBezTo>
                  <a:cubicBezTo>
                    <a:pt x="1" y="1368"/>
                    <a:pt x="1135" y="1"/>
                    <a:pt x="2870" y="34"/>
                  </a:cubicBezTo>
                  <a:close/>
                </a:path>
              </a:pathLst>
            </a:custGeom>
            <a:solidFill>
              <a:srgbClr val="BEE4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74"/>
            <p:cNvSpPr/>
            <p:nvPr/>
          </p:nvSpPr>
          <p:spPr>
            <a:xfrm>
              <a:off x="4615975" y="3426225"/>
              <a:ext cx="169300" cy="147625"/>
            </a:xfrm>
            <a:custGeom>
              <a:avLst/>
              <a:gdLst/>
              <a:ahLst/>
              <a:cxnLst/>
              <a:rect l="l" t="t" r="r" b="b"/>
              <a:pathLst>
                <a:path w="6772" h="5905" extrusionOk="0">
                  <a:moveTo>
                    <a:pt x="2836" y="1"/>
                  </a:moveTo>
                  <a:cubicBezTo>
                    <a:pt x="4503" y="1"/>
                    <a:pt x="6105" y="1335"/>
                    <a:pt x="6438" y="2936"/>
                  </a:cubicBezTo>
                  <a:cubicBezTo>
                    <a:pt x="6772" y="4571"/>
                    <a:pt x="5604" y="5905"/>
                    <a:pt x="3903" y="5905"/>
                  </a:cubicBezTo>
                  <a:cubicBezTo>
                    <a:pt x="2202" y="5905"/>
                    <a:pt x="567" y="4604"/>
                    <a:pt x="267" y="2936"/>
                  </a:cubicBezTo>
                  <a:cubicBezTo>
                    <a:pt x="0" y="1335"/>
                    <a:pt x="1168" y="1"/>
                    <a:pt x="2836" y="1"/>
                  </a:cubicBezTo>
                  <a:close/>
                </a:path>
              </a:pathLst>
            </a:custGeom>
            <a:solidFill>
              <a:srgbClr val="BEE4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74"/>
            <p:cNvSpPr/>
            <p:nvPr/>
          </p:nvSpPr>
          <p:spPr>
            <a:xfrm>
              <a:off x="4218175" y="3587175"/>
              <a:ext cx="169325" cy="155975"/>
            </a:xfrm>
            <a:custGeom>
              <a:avLst/>
              <a:gdLst/>
              <a:ahLst/>
              <a:cxnLst/>
              <a:rect l="l" t="t" r="r" b="b"/>
              <a:pathLst>
                <a:path w="6773" h="6239" extrusionOk="0">
                  <a:moveTo>
                    <a:pt x="2970" y="1"/>
                  </a:moveTo>
                  <a:cubicBezTo>
                    <a:pt x="4671" y="1"/>
                    <a:pt x="6272" y="1335"/>
                    <a:pt x="6505" y="3069"/>
                  </a:cubicBezTo>
                  <a:cubicBezTo>
                    <a:pt x="6772" y="4771"/>
                    <a:pt x="5505" y="6138"/>
                    <a:pt x="3770" y="6172"/>
                  </a:cubicBezTo>
                  <a:cubicBezTo>
                    <a:pt x="2002" y="6238"/>
                    <a:pt x="434" y="4837"/>
                    <a:pt x="234" y="3136"/>
                  </a:cubicBezTo>
                  <a:cubicBezTo>
                    <a:pt x="1" y="1435"/>
                    <a:pt x="1202" y="34"/>
                    <a:pt x="2970" y="1"/>
                  </a:cubicBezTo>
                  <a:close/>
                </a:path>
              </a:pathLst>
            </a:custGeom>
            <a:solidFill>
              <a:srgbClr val="BEE4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74"/>
            <p:cNvSpPr/>
            <p:nvPr/>
          </p:nvSpPr>
          <p:spPr>
            <a:xfrm>
              <a:off x="4430825" y="3586350"/>
              <a:ext cx="170150" cy="152625"/>
            </a:xfrm>
            <a:custGeom>
              <a:avLst/>
              <a:gdLst/>
              <a:ahLst/>
              <a:cxnLst/>
              <a:rect l="l" t="t" r="r" b="b"/>
              <a:pathLst>
                <a:path w="6806" h="6105" extrusionOk="0">
                  <a:moveTo>
                    <a:pt x="2936" y="0"/>
                  </a:moveTo>
                  <a:cubicBezTo>
                    <a:pt x="4638" y="0"/>
                    <a:pt x="6272" y="1334"/>
                    <a:pt x="6506" y="2969"/>
                  </a:cubicBezTo>
                  <a:cubicBezTo>
                    <a:pt x="6806" y="4637"/>
                    <a:pt x="5605" y="6005"/>
                    <a:pt x="3837" y="6038"/>
                  </a:cubicBezTo>
                  <a:cubicBezTo>
                    <a:pt x="2102" y="6105"/>
                    <a:pt x="468" y="4770"/>
                    <a:pt x="268" y="3102"/>
                  </a:cubicBezTo>
                  <a:cubicBezTo>
                    <a:pt x="1" y="1368"/>
                    <a:pt x="1235" y="0"/>
                    <a:pt x="2936" y="0"/>
                  </a:cubicBezTo>
                  <a:close/>
                </a:path>
              </a:pathLst>
            </a:custGeom>
            <a:solidFill>
              <a:srgbClr val="BEE4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74"/>
            <p:cNvSpPr/>
            <p:nvPr/>
          </p:nvSpPr>
          <p:spPr>
            <a:xfrm>
              <a:off x="4238200" y="3751450"/>
              <a:ext cx="170975" cy="158475"/>
            </a:xfrm>
            <a:custGeom>
              <a:avLst/>
              <a:gdLst/>
              <a:ahLst/>
              <a:cxnLst/>
              <a:rect l="l" t="t" r="r" b="b"/>
              <a:pathLst>
                <a:path w="6839" h="6339" extrusionOk="0">
                  <a:moveTo>
                    <a:pt x="3003" y="34"/>
                  </a:moveTo>
                  <a:cubicBezTo>
                    <a:pt x="4770" y="1"/>
                    <a:pt x="6338" y="1335"/>
                    <a:pt x="6605" y="3036"/>
                  </a:cubicBezTo>
                  <a:cubicBezTo>
                    <a:pt x="6839" y="4738"/>
                    <a:pt x="5538" y="6172"/>
                    <a:pt x="3803" y="6239"/>
                  </a:cubicBezTo>
                  <a:cubicBezTo>
                    <a:pt x="2002" y="6339"/>
                    <a:pt x="434" y="5005"/>
                    <a:pt x="201" y="3237"/>
                  </a:cubicBezTo>
                  <a:cubicBezTo>
                    <a:pt x="0" y="1535"/>
                    <a:pt x="1235" y="68"/>
                    <a:pt x="3003" y="34"/>
                  </a:cubicBezTo>
                  <a:close/>
                </a:path>
              </a:pathLst>
            </a:custGeom>
            <a:solidFill>
              <a:srgbClr val="BEE4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74"/>
            <p:cNvSpPr/>
            <p:nvPr/>
          </p:nvSpPr>
          <p:spPr>
            <a:xfrm>
              <a:off x="4454175" y="3745625"/>
              <a:ext cx="172650" cy="154300"/>
            </a:xfrm>
            <a:custGeom>
              <a:avLst/>
              <a:gdLst/>
              <a:ahLst/>
              <a:cxnLst/>
              <a:rect l="l" t="t" r="r" b="b"/>
              <a:pathLst>
                <a:path w="6906" h="6172" extrusionOk="0">
                  <a:moveTo>
                    <a:pt x="2970" y="67"/>
                  </a:moveTo>
                  <a:cubicBezTo>
                    <a:pt x="4704" y="0"/>
                    <a:pt x="6339" y="1301"/>
                    <a:pt x="6639" y="2969"/>
                  </a:cubicBezTo>
                  <a:cubicBezTo>
                    <a:pt x="6906" y="4637"/>
                    <a:pt x="5672" y="6005"/>
                    <a:pt x="3904" y="6105"/>
                  </a:cubicBezTo>
                  <a:cubicBezTo>
                    <a:pt x="2136" y="6172"/>
                    <a:pt x="501" y="4837"/>
                    <a:pt x="234" y="3169"/>
                  </a:cubicBezTo>
                  <a:cubicBezTo>
                    <a:pt x="1" y="1502"/>
                    <a:pt x="1235" y="101"/>
                    <a:pt x="2970" y="67"/>
                  </a:cubicBezTo>
                  <a:close/>
                </a:path>
              </a:pathLst>
            </a:custGeom>
            <a:solidFill>
              <a:srgbClr val="BEE4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74"/>
            <p:cNvSpPr/>
            <p:nvPr/>
          </p:nvSpPr>
          <p:spPr>
            <a:xfrm>
              <a:off x="4671000" y="3740625"/>
              <a:ext cx="175150" cy="150950"/>
            </a:xfrm>
            <a:custGeom>
              <a:avLst/>
              <a:gdLst/>
              <a:ahLst/>
              <a:cxnLst/>
              <a:rect l="l" t="t" r="r" b="b"/>
              <a:pathLst>
                <a:path w="7006" h="6038" extrusionOk="0">
                  <a:moveTo>
                    <a:pt x="2903" y="34"/>
                  </a:moveTo>
                  <a:cubicBezTo>
                    <a:pt x="4671" y="0"/>
                    <a:pt x="6339" y="1301"/>
                    <a:pt x="6672" y="2936"/>
                  </a:cubicBezTo>
                  <a:cubicBezTo>
                    <a:pt x="7006" y="4537"/>
                    <a:pt x="5772" y="5938"/>
                    <a:pt x="4004" y="5971"/>
                  </a:cubicBezTo>
                  <a:cubicBezTo>
                    <a:pt x="2202" y="6038"/>
                    <a:pt x="534" y="4770"/>
                    <a:pt x="234" y="3103"/>
                  </a:cubicBezTo>
                  <a:cubicBezTo>
                    <a:pt x="1" y="1468"/>
                    <a:pt x="1168" y="100"/>
                    <a:pt x="2903" y="34"/>
                  </a:cubicBezTo>
                  <a:close/>
                </a:path>
              </a:pathLst>
            </a:custGeom>
            <a:solidFill>
              <a:srgbClr val="BEE4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74"/>
            <p:cNvSpPr/>
            <p:nvPr/>
          </p:nvSpPr>
          <p:spPr>
            <a:xfrm>
              <a:off x="4257375" y="3914900"/>
              <a:ext cx="173475" cy="158475"/>
            </a:xfrm>
            <a:custGeom>
              <a:avLst/>
              <a:gdLst/>
              <a:ahLst/>
              <a:cxnLst/>
              <a:rect l="l" t="t" r="r" b="b"/>
              <a:pathLst>
                <a:path w="6939" h="6339" extrusionOk="0">
                  <a:moveTo>
                    <a:pt x="3069" y="68"/>
                  </a:moveTo>
                  <a:cubicBezTo>
                    <a:pt x="4871" y="1"/>
                    <a:pt x="6505" y="1335"/>
                    <a:pt x="6705" y="3003"/>
                  </a:cubicBezTo>
                  <a:cubicBezTo>
                    <a:pt x="6939" y="4704"/>
                    <a:pt x="5671" y="6139"/>
                    <a:pt x="3837" y="6239"/>
                  </a:cubicBezTo>
                  <a:cubicBezTo>
                    <a:pt x="2035" y="6339"/>
                    <a:pt x="368" y="5038"/>
                    <a:pt x="201" y="3303"/>
                  </a:cubicBezTo>
                  <a:cubicBezTo>
                    <a:pt x="1" y="1635"/>
                    <a:pt x="1268" y="168"/>
                    <a:pt x="3069" y="68"/>
                  </a:cubicBezTo>
                  <a:close/>
                </a:path>
              </a:pathLst>
            </a:custGeom>
            <a:solidFill>
              <a:srgbClr val="BEE4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74"/>
            <p:cNvSpPr/>
            <p:nvPr/>
          </p:nvSpPr>
          <p:spPr>
            <a:xfrm>
              <a:off x="4477525" y="3906575"/>
              <a:ext cx="176000" cy="155125"/>
            </a:xfrm>
            <a:custGeom>
              <a:avLst/>
              <a:gdLst/>
              <a:ahLst/>
              <a:cxnLst/>
              <a:rect l="l" t="t" r="r" b="b"/>
              <a:pathLst>
                <a:path w="7040" h="6205" extrusionOk="0">
                  <a:moveTo>
                    <a:pt x="3036" y="67"/>
                  </a:moveTo>
                  <a:cubicBezTo>
                    <a:pt x="4804" y="0"/>
                    <a:pt x="6472" y="1301"/>
                    <a:pt x="6739" y="2969"/>
                  </a:cubicBezTo>
                  <a:cubicBezTo>
                    <a:pt x="7039" y="4637"/>
                    <a:pt x="5772" y="6038"/>
                    <a:pt x="3937" y="6138"/>
                  </a:cubicBezTo>
                  <a:cubicBezTo>
                    <a:pt x="2136" y="6205"/>
                    <a:pt x="468" y="4904"/>
                    <a:pt x="234" y="3236"/>
                  </a:cubicBezTo>
                  <a:cubicBezTo>
                    <a:pt x="1" y="1568"/>
                    <a:pt x="1268" y="167"/>
                    <a:pt x="3036" y="67"/>
                  </a:cubicBezTo>
                  <a:close/>
                </a:path>
              </a:pathLst>
            </a:custGeom>
            <a:solidFill>
              <a:srgbClr val="BEE4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74"/>
            <p:cNvSpPr/>
            <p:nvPr/>
          </p:nvSpPr>
          <p:spPr>
            <a:xfrm>
              <a:off x="4697700" y="3898225"/>
              <a:ext cx="178475" cy="151800"/>
            </a:xfrm>
            <a:custGeom>
              <a:avLst/>
              <a:gdLst/>
              <a:ahLst/>
              <a:cxnLst/>
              <a:rect l="l" t="t" r="r" b="b"/>
              <a:pathLst>
                <a:path w="7139" h="6072" extrusionOk="0">
                  <a:moveTo>
                    <a:pt x="3002" y="68"/>
                  </a:moveTo>
                  <a:cubicBezTo>
                    <a:pt x="4804" y="1"/>
                    <a:pt x="6471" y="1235"/>
                    <a:pt x="6805" y="2870"/>
                  </a:cubicBezTo>
                  <a:cubicBezTo>
                    <a:pt x="7139" y="4504"/>
                    <a:pt x="5904" y="5872"/>
                    <a:pt x="4103" y="6005"/>
                  </a:cubicBezTo>
                  <a:cubicBezTo>
                    <a:pt x="2268" y="6072"/>
                    <a:pt x="601" y="4838"/>
                    <a:pt x="300" y="3203"/>
                  </a:cubicBezTo>
                  <a:cubicBezTo>
                    <a:pt x="0" y="1535"/>
                    <a:pt x="1234" y="134"/>
                    <a:pt x="3002" y="68"/>
                  </a:cubicBezTo>
                  <a:close/>
                </a:path>
              </a:pathLst>
            </a:custGeom>
            <a:solidFill>
              <a:srgbClr val="BEE4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74"/>
            <p:cNvSpPr/>
            <p:nvPr/>
          </p:nvSpPr>
          <p:spPr>
            <a:xfrm>
              <a:off x="4276550" y="4079200"/>
              <a:ext cx="177650" cy="159300"/>
            </a:xfrm>
            <a:custGeom>
              <a:avLst/>
              <a:gdLst/>
              <a:ahLst/>
              <a:cxnLst/>
              <a:rect l="l" t="t" r="r" b="b"/>
              <a:pathLst>
                <a:path w="7106" h="6372" extrusionOk="0">
                  <a:moveTo>
                    <a:pt x="3136" y="100"/>
                  </a:moveTo>
                  <a:cubicBezTo>
                    <a:pt x="4971" y="0"/>
                    <a:pt x="6606" y="1301"/>
                    <a:pt x="6839" y="2969"/>
                  </a:cubicBezTo>
                  <a:cubicBezTo>
                    <a:pt x="7106" y="4670"/>
                    <a:pt x="5772" y="6138"/>
                    <a:pt x="3937" y="6271"/>
                  </a:cubicBezTo>
                  <a:cubicBezTo>
                    <a:pt x="2102" y="6372"/>
                    <a:pt x="434" y="5104"/>
                    <a:pt x="234" y="3403"/>
                  </a:cubicBezTo>
                  <a:cubicBezTo>
                    <a:pt x="1" y="1668"/>
                    <a:pt x="1302" y="234"/>
                    <a:pt x="3136" y="100"/>
                  </a:cubicBezTo>
                  <a:close/>
                </a:path>
              </a:pathLst>
            </a:custGeom>
            <a:solidFill>
              <a:srgbClr val="BEE4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74"/>
            <p:cNvSpPr/>
            <p:nvPr/>
          </p:nvSpPr>
          <p:spPr>
            <a:xfrm>
              <a:off x="4500875" y="4068350"/>
              <a:ext cx="179325" cy="156800"/>
            </a:xfrm>
            <a:custGeom>
              <a:avLst/>
              <a:gdLst/>
              <a:ahLst/>
              <a:cxnLst/>
              <a:rect l="l" t="t" r="r" b="b"/>
              <a:pathLst>
                <a:path w="7173" h="6272" extrusionOk="0">
                  <a:moveTo>
                    <a:pt x="3103" y="67"/>
                  </a:moveTo>
                  <a:cubicBezTo>
                    <a:pt x="4938" y="1"/>
                    <a:pt x="6606" y="1235"/>
                    <a:pt x="6872" y="2903"/>
                  </a:cubicBezTo>
                  <a:cubicBezTo>
                    <a:pt x="7173" y="4571"/>
                    <a:pt x="5872" y="6005"/>
                    <a:pt x="4037" y="6172"/>
                  </a:cubicBezTo>
                  <a:cubicBezTo>
                    <a:pt x="2202" y="6272"/>
                    <a:pt x="501" y="5038"/>
                    <a:pt x="268" y="3336"/>
                  </a:cubicBezTo>
                  <a:cubicBezTo>
                    <a:pt x="1" y="1602"/>
                    <a:pt x="1302" y="167"/>
                    <a:pt x="3103" y="67"/>
                  </a:cubicBezTo>
                  <a:close/>
                </a:path>
              </a:pathLst>
            </a:custGeom>
            <a:solidFill>
              <a:srgbClr val="BEE4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74"/>
            <p:cNvSpPr/>
            <p:nvPr/>
          </p:nvSpPr>
          <p:spPr>
            <a:xfrm>
              <a:off x="4726050" y="4055850"/>
              <a:ext cx="181825" cy="152625"/>
            </a:xfrm>
            <a:custGeom>
              <a:avLst/>
              <a:gdLst/>
              <a:ahLst/>
              <a:cxnLst/>
              <a:rect l="l" t="t" r="r" b="b"/>
              <a:pathLst>
                <a:path w="7273" h="6105" extrusionOk="0">
                  <a:moveTo>
                    <a:pt x="3036" y="67"/>
                  </a:moveTo>
                  <a:cubicBezTo>
                    <a:pt x="4870" y="0"/>
                    <a:pt x="6605" y="1201"/>
                    <a:pt x="6939" y="2836"/>
                  </a:cubicBezTo>
                  <a:cubicBezTo>
                    <a:pt x="7272" y="4437"/>
                    <a:pt x="6005" y="5871"/>
                    <a:pt x="4170" y="6005"/>
                  </a:cubicBezTo>
                  <a:cubicBezTo>
                    <a:pt x="2335" y="6105"/>
                    <a:pt x="601" y="4870"/>
                    <a:pt x="301" y="3236"/>
                  </a:cubicBezTo>
                  <a:cubicBezTo>
                    <a:pt x="0" y="1568"/>
                    <a:pt x="1201" y="167"/>
                    <a:pt x="3036" y="67"/>
                  </a:cubicBezTo>
                  <a:close/>
                </a:path>
              </a:pathLst>
            </a:custGeom>
            <a:solidFill>
              <a:srgbClr val="BEE4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74"/>
            <p:cNvSpPr/>
            <p:nvPr/>
          </p:nvSpPr>
          <p:spPr>
            <a:xfrm>
              <a:off x="4295750" y="4244325"/>
              <a:ext cx="180150" cy="161800"/>
            </a:xfrm>
            <a:custGeom>
              <a:avLst/>
              <a:gdLst/>
              <a:ahLst/>
              <a:cxnLst/>
              <a:rect l="l" t="t" r="r" b="b"/>
              <a:pathLst>
                <a:path w="7206" h="6472" extrusionOk="0">
                  <a:moveTo>
                    <a:pt x="3202" y="133"/>
                  </a:moveTo>
                  <a:cubicBezTo>
                    <a:pt x="5037" y="0"/>
                    <a:pt x="6738" y="1234"/>
                    <a:pt x="6972" y="2969"/>
                  </a:cubicBezTo>
                  <a:cubicBezTo>
                    <a:pt x="7205" y="4670"/>
                    <a:pt x="5871" y="6171"/>
                    <a:pt x="3970" y="6305"/>
                  </a:cubicBezTo>
                  <a:cubicBezTo>
                    <a:pt x="2068" y="6471"/>
                    <a:pt x="400" y="5170"/>
                    <a:pt x="200" y="3469"/>
                  </a:cubicBezTo>
                  <a:cubicBezTo>
                    <a:pt x="0" y="1701"/>
                    <a:pt x="1334" y="234"/>
                    <a:pt x="3202" y="133"/>
                  </a:cubicBezTo>
                  <a:close/>
                </a:path>
              </a:pathLst>
            </a:custGeom>
            <a:solidFill>
              <a:srgbClr val="BEE4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74"/>
            <p:cNvSpPr/>
            <p:nvPr/>
          </p:nvSpPr>
          <p:spPr>
            <a:xfrm>
              <a:off x="4525075" y="4228475"/>
              <a:ext cx="180975" cy="158475"/>
            </a:xfrm>
            <a:custGeom>
              <a:avLst/>
              <a:gdLst/>
              <a:ahLst/>
              <a:cxnLst/>
              <a:rect l="l" t="t" r="r" b="b"/>
              <a:pathLst>
                <a:path w="7239" h="6339" extrusionOk="0">
                  <a:moveTo>
                    <a:pt x="3102" y="134"/>
                  </a:moveTo>
                  <a:cubicBezTo>
                    <a:pt x="4937" y="0"/>
                    <a:pt x="6705" y="1268"/>
                    <a:pt x="6972" y="2869"/>
                  </a:cubicBezTo>
                  <a:cubicBezTo>
                    <a:pt x="7239" y="4537"/>
                    <a:pt x="5904" y="6005"/>
                    <a:pt x="4036" y="6171"/>
                  </a:cubicBezTo>
                  <a:cubicBezTo>
                    <a:pt x="2168" y="6338"/>
                    <a:pt x="434" y="5104"/>
                    <a:pt x="200" y="3369"/>
                  </a:cubicBezTo>
                  <a:cubicBezTo>
                    <a:pt x="0" y="1701"/>
                    <a:pt x="1301" y="267"/>
                    <a:pt x="3102" y="134"/>
                  </a:cubicBezTo>
                  <a:close/>
                </a:path>
              </a:pathLst>
            </a:custGeom>
            <a:solidFill>
              <a:srgbClr val="BEE4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74"/>
            <p:cNvSpPr/>
            <p:nvPr/>
          </p:nvSpPr>
          <p:spPr>
            <a:xfrm>
              <a:off x="4753575" y="4212625"/>
              <a:ext cx="184325" cy="155975"/>
            </a:xfrm>
            <a:custGeom>
              <a:avLst/>
              <a:gdLst/>
              <a:ahLst/>
              <a:cxnLst/>
              <a:rect l="l" t="t" r="r" b="b"/>
              <a:pathLst>
                <a:path w="7373" h="6239" extrusionOk="0">
                  <a:moveTo>
                    <a:pt x="3102" y="134"/>
                  </a:moveTo>
                  <a:cubicBezTo>
                    <a:pt x="4937" y="0"/>
                    <a:pt x="6705" y="1235"/>
                    <a:pt x="7038" y="2836"/>
                  </a:cubicBezTo>
                  <a:cubicBezTo>
                    <a:pt x="7372" y="4470"/>
                    <a:pt x="6071" y="5905"/>
                    <a:pt x="4203" y="6071"/>
                  </a:cubicBezTo>
                  <a:cubicBezTo>
                    <a:pt x="2335" y="6238"/>
                    <a:pt x="567" y="4971"/>
                    <a:pt x="267" y="3336"/>
                  </a:cubicBezTo>
                  <a:cubicBezTo>
                    <a:pt x="0" y="1668"/>
                    <a:pt x="1234" y="267"/>
                    <a:pt x="3102" y="134"/>
                  </a:cubicBezTo>
                  <a:close/>
                </a:path>
              </a:pathLst>
            </a:custGeom>
            <a:solidFill>
              <a:srgbClr val="BEE4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74"/>
            <p:cNvSpPr/>
            <p:nvPr/>
          </p:nvSpPr>
          <p:spPr>
            <a:xfrm>
              <a:off x="4315750" y="4407775"/>
              <a:ext cx="181825" cy="162625"/>
            </a:xfrm>
            <a:custGeom>
              <a:avLst/>
              <a:gdLst/>
              <a:ahLst/>
              <a:cxnLst/>
              <a:rect l="l" t="t" r="r" b="b"/>
              <a:pathLst>
                <a:path w="7273" h="6505" extrusionOk="0">
                  <a:moveTo>
                    <a:pt x="3236" y="167"/>
                  </a:moveTo>
                  <a:cubicBezTo>
                    <a:pt x="5104" y="0"/>
                    <a:pt x="6839" y="1268"/>
                    <a:pt x="7072" y="2969"/>
                  </a:cubicBezTo>
                  <a:cubicBezTo>
                    <a:pt x="7272" y="4670"/>
                    <a:pt x="5938" y="6171"/>
                    <a:pt x="4037" y="6338"/>
                  </a:cubicBezTo>
                  <a:cubicBezTo>
                    <a:pt x="2102" y="6505"/>
                    <a:pt x="401" y="5271"/>
                    <a:pt x="201" y="3536"/>
                  </a:cubicBezTo>
                  <a:cubicBezTo>
                    <a:pt x="1" y="1835"/>
                    <a:pt x="1335" y="300"/>
                    <a:pt x="3236" y="167"/>
                  </a:cubicBezTo>
                  <a:close/>
                </a:path>
              </a:pathLst>
            </a:custGeom>
            <a:solidFill>
              <a:srgbClr val="BEE4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74"/>
            <p:cNvSpPr/>
            <p:nvPr/>
          </p:nvSpPr>
          <p:spPr>
            <a:xfrm>
              <a:off x="4547575" y="4387750"/>
              <a:ext cx="186000" cy="160150"/>
            </a:xfrm>
            <a:custGeom>
              <a:avLst/>
              <a:gdLst/>
              <a:ahLst/>
              <a:cxnLst/>
              <a:rect l="l" t="t" r="r" b="b"/>
              <a:pathLst>
                <a:path w="7440" h="6406" extrusionOk="0">
                  <a:moveTo>
                    <a:pt x="3237" y="167"/>
                  </a:moveTo>
                  <a:cubicBezTo>
                    <a:pt x="5105" y="0"/>
                    <a:pt x="6839" y="1235"/>
                    <a:pt x="7139" y="2903"/>
                  </a:cubicBezTo>
                  <a:cubicBezTo>
                    <a:pt x="7440" y="4570"/>
                    <a:pt x="6105" y="6005"/>
                    <a:pt x="4171" y="6238"/>
                  </a:cubicBezTo>
                  <a:cubicBezTo>
                    <a:pt x="2269" y="6405"/>
                    <a:pt x="501" y="5171"/>
                    <a:pt x="268" y="3503"/>
                  </a:cubicBezTo>
                  <a:cubicBezTo>
                    <a:pt x="1" y="1835"/>
                    <a:pt x="1335" y="334"/>
                    <a:pt x="3237" y="167"/>
                  </a:cubicBezTo>
                  <a:close/>
                </a:path>
              </a:pathLst>
            </a:custGeom>
            <a:solidFill>
              <a:srgbClr val="BEE4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74"/>
            <p:cNvSpPr/>
            <p:nvPr/>
          </p:nvSpPr>
          <p:spPr>
            <a:xfrm>
              <a:off x="4780250" y="4369400"/>
              <a:ext cx="186825" cy="155975"/>
            </a:xfrm>
            <a:custGeom>
              <a:avLst/>
              <a:gdLst/>
              <a:ahLst/>
              <a:cxnLst/>
              <a:rect l="l" t="t" r="r" b="b"/>
              <a:pathLst>
                <a:path w="7473" h="6239" extrusionOk="0">
                  <a:moveTo>
                    <a:pt x="3169" y="167"/>
                  </a:moveTo>
                  <a:cubicBezTo>
                    <a:pt x="5037" y="1"/>
                    <a:pt x="6839" y="1201"/>
                    <a:pt x="7139" y="2836"/>
                  </a:cubicBezTo>
                  <a:cubicBezTo>
                    <a:pt x="7473" y="4437"/>
                    <a:pt x="6172" y="5905"/>
                    <a:pt x="4270" y="6072"/>
                  </a:cubicBezTo>
                  <a:cubicBezTo>
                    <a:pt x="2336" y="6238"/>
                    <a:pt x="534" y="5071"/>
                    <a:pt x="301" y="3403"/>
                  </a:cubicBezTo>
                  <a:cubicBezTo>
                    <a:pt x="1" y="1802"/>
                    <a:pt x="1301" y="334"/>
                    <a:pt x="3169" y="167"/>
                  </a:cubicBezTo>
                  <a:close/>
                </a:path>
              </a:pathLst>
            </a:custGeom>
            <a:solidFill>
              <a:srgbClr val="BEE4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74"/>
            <p:cNvSpPr/>
            <p:nvPr/>
          </p:nvSpPr>
          <p:spPr>
            <a:xfrm>
              <a:off x="4199000" y="3422900"/>
              <a:ext cx="165150" cy="154300"/>
            </a:xfrm>
            <a:custGeom>
              <a:avLst/>
              <a:gdLst/>
              <a:ahLst/>
              <a:cxnLst/>
              <a:rect l="l" t="t" r="r" b="b"/>
              <a:pathLst>
                <a:path w="6606" h="6172" extrusionOk="0">
                  <a:moveTo>
                    <a:pt x="2903" y="0"/>
                  </a:moveTo>
                  <a:cubicBezTo>
                    <a:pt x="4571" y="0"/>
                    <a:pt x="6172" y="1368"/>
                    <a:pt x="6372" y="3069"/>
                  </a:cubicBezTo>
                  <a:cubicBezTo>
                    <a:pt x="6605" y="4804"/>
                    <a:pt x="5404" y="6171"/>
                    <a:pt x="3703" y="6171"/>
                  </a:cubicBezTo>
                  <a:cubicBezTo>
                    <a:pt x="2002" y="6171"/>
                    <a:pt x="434" y="4770"/>
                    <a:pt x="234" y="3069"/>
                  </a:cubicBezTo>
                  <a:cubicBezTo>
                    <a:pt x="1" y="1368"/>
                    <a:pt x="1201" y="0"/>
                    <a:pt x="2903" y="0"/>
                  </a:cubicBezTo>
                  <a:close/>
                </a:path>
              </a:pathLst>
            </a:custGeom>
            <a:solidFill>
              <a:srgbClr val="BEE4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74"/>
            <p:cNvSpPr/>
            <p:nvPr/>
          </p:nvSpPr>
          <p:spPr>
            <a:xfrm>
              <a:off x="4643475" y="3584675"/>
              <a:ext cx="172650" cy="148475"/>
            </a:xfrm>
            <a:custGeom>
              <a:avLst/>
              <a:gdLst/>
              <a:ahLst/>
              <a:cxnLst/>
              <a:rect l="l" t="t" r="r" b="b"/>
              <a:pathLst>
                <a:path w="6906" h="5939" extrusionOk="0">
                  <a:moveTo>
                    <a:pt x="2903" y="0"/>
                  </a:moveTo>
                  <a:cubicBezTo>
                    <a:pt x="4604" y="0"/>
                    <a:pt x="6272" y="1268"/>
                    <a:pt x="6572" y="2903"/>
                  </a:cubicBezTo>
                  <a:cubicBezTo>
                    <a:pt x="6906" y="4537"/>
                    <a:pt x="5738" y="5871"/>
                    <a:pt x="3970" y="5905"/>
                  </a:cubicBezTo>
                  <a:cubicBezTo>
                    <a:pt x="2236" y="5938"/>
                    <a:pt x="601" y="4671"/>
                    <a:pt x="301" y="3003"/>
                  </a:cubicBezTo>
                  <a:cubicBezTo>
                    <a:pt x="1" y="1335"/>
                    <a:pt x="1135" y="0"/>
                    <a:pt x="2903" y="0"/>
                  </a:cubicBezTo>
                  <a:close/>
                </a:path>
              </a:pathLst>
            </a:custGeom>
            <a:solidFill>
              <a:srgbClr val="BEE4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74"/>
            <p:cNvSpPr/>
            <p:nvPr/>
          </p:nvSpPr>
          <p:spPr>
            <a:xfrm>
              <a:off x="4214025" y="3436225"/>
              <a:ext cx="133450" cy="128450"/>
            </a:xfrm>
            <a:custGeom>
              <a:avLst/>
              <a:gdLst/>
              <a:ahLst/>
              <a:cxnLst/>
              <a:rect l="l" t="t" r="r" b="b"/>
              <a:pathLst>
                <a:path w="5338" h="5138" extrusionOk="0">
                  <a:moveTo>
                    <a:pt x="2335" y="34"/>
                  </a:moveTo>
                  <a:cubicBezTo>
                    <a:pt x="3736" y="34"/>
                    <a:pt x="5004" y="1168"/>
                    <a:pt x="5170" y="2603"/>
                  </a:cubicBezTo>
                  <a:cubicBezTo>
                    <a:pt x="5337" y="3970"/>
                    <a:pt x="4403" y="5105"/>
                    <a:pt x="2969" y="5138"/>
                  </a:cubicBezTo>
                  <a:cubicBezTo>
                    <a:pt x="1568" y="5138"/>
                    <a:pt x="300" y="4004"/>
                    <a:pt x="133" y="2603"/>
                  </a:cubicBezTo>
                  <a:cubicBezTo>
                    <a:pt x="0" y="1168"/>
                    <a:pt x="967" y="1"/>
                    <a:pt x="2335" y="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74"/>
            <p:cNvSpPr/>
            <p:nvPr/>
          </p:nvSpPr>
          <p:spPr>
            <a:xfrm>
              <a:off x="4234025" y="3602175"/>
              <a:ext cx="135125" cy="128450"/>
            </a:xfrm>
            <a:custGeom>
              <a:avLst/>
              <a:gdLst/>
              <a:ahLst/>
              <a:cxnLst/>
              <a:rect l="l" t="t" r="r" b="b"/>
              <a:pathLst>
                <a:path w="5405" h="5138" extrusionOk="0">
                  <a:moveTo>
                    <a:pt x="2369" y="1"/>
                  </a:moveTo>
                  <a:cubicBezTo>
                    <a:pt x="3803" y="1"/>
                    <a:pt x="5104" y="1068"/>
                    <a:pt x="5238" y="2503"/>
                  </a:cubicBezTo>
                  <a:cubicBezTo>
                    <a:pt x="5404" y="3870"/>
                    <a:pt x="4404" y="5038"/>
                    <a:pt x="3003" y="5071"/>
                  </a:cubicBezTo>
                  <a:cubicBezTo>
                    <a:pt x="1602" y="5138"/>
                    <a:pt x="301" y="4004"/>
                    <a:pt x="134" y="2570"/>
                  </a:cubicBezTo>
                  <a:cubicBezTo>
                    <a:pt x="1" y="1168"/>
                    <a:pt x="1001" y="1"/>
                    <a:pt x="2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74"/>
            <p:cNvSpPr/>
            <p:nvPr/>
          </p:nvSpPr>
          <p:spPr>
            <a:xfrm>
              <a:off x="4253200" y="3765650"/>
              <a:ext cx="138475" cy="129275"/>
            </a:xfrm>
            <a:custGeom>
              <a:avLst/>
              <a:gdLst/>
              <a:ahLst/>
              <a:cxnLst/>
              <a:rect l="l" t="t" r="r" b="b"/>
              <a:pathLst>
                <a:path w="5539" h="5171" extrusionOk="0">
                  <a:moveTo>
                    <a:pt x="2436" y="33"/>
                  </a:moveTo>
                  <a:cubicBezTo>
                    <a:pt x="3870" y="0"/>
                    <a:pt x="5205" y="1134"/>
                    <a:pt x="5371" y="2502"/>
                  </a:cubicBezTo>
                  <a:cubicBezTo>
                    <a:pt x="5538" y="3869"/>
                    <a:pt x="4537" y="5037"/>
                    <a:pt x="3070" y="5137"/>
                  </a:cubicBezTo>
                  <a:cubicBezTo>
                    <a:pt x="1602" y="5170"/>
                    <a:pt x="301" y="4103"/>
                    <a:pt x="168" y="2669"/>
                  </a:cubicBezTo>
                  <a:cubicBezTo>
                    <a:pt x="1" y="1268"/>
                    <a:pt x="1035" y="100"/>
                    <a:pt x="2436" y="3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74"/>
            <p:cNvSpPr/>
            <p:nvPr/>
          </p:nvSpPr>
          <p:spPr>
            <a:xfrm>
              <a:off x="4272400" y="3930750"/>
              <a:ext cx="140950" cy="129300"/>
            </a:xfrm>
            <a:custGeom>
              <a:avLst/>
              <a:gdLst/>
              <a:ahLst/>
              <a:cxnLst/>
              <a:rect l="l" t="t" r="r" b="b"/>
              <a:pathLst>
                <a:path w="5638" h="5172" extrusionOk="0">
                  <a:moveTo>
                    <a:pt x="2502" y="34"/>
                  </a:moveTo>
                  <a:cubicBezTo>
                    <a:pt x="3970" y="1"/>
                    <a:pt x="5304" y="1035"/>
                    <a:pt x="5471" y="2436"/>
                  </a:cubicBezTo>
                  <a:cubicBezTo>
                    <a:pt x="5637" y="3837"/>
                    <a:pt x="4603" y="5038"/>
                    <a:pt x="3136" y="5071"/>
                  </a:cubicBezTo>
                  <a:cubicBezTo>
                    <a:pt x="1635" y="5171"/>
                    <a:pt x="300" y="4070"/>
                    <a:pt x="133" y="2669"/>
                  </a:cubicBezTo>
                  <a:cubicBezTo>
                    <a:pt x="0" y="1268"/>
                    <a:pt x="1067" y="67"/>
                    <a:pt x="2502" y="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74"/>
            <p:cNvSpPr/>
            <p:nvPr/>
          </p:nvSpPr>
          <p:spPr>
            <a:xfrm>
              <a:off x="4292400" y="4094200"/>
              <a:ext cx="143475" cy="130950"/>
            </a:xfrm>
            <a:custGeom>
              <a:avLst/>
              <a:gdLst/>
              <a:ahLst/>
              <a:cxnLst/>
              <a:rect l="l" t="t" r="r" b="b"/>
              <a:pathLst>
                <a:path w="5739" h="5238" extrusionOk="0">
                  <a:moveTo>
                    <a:pt x="2536" y="67"/>
                  </a:moveTo>
                  <a:cubicBezTo>
                    <a:pt x="4037" y="1"/>
                    <a:pt x="5371" y="1035"/>
                    <a:pt x="5605" y="2469"/>
                  </a:cubicBezTo>
                  <a:cubicBezTo>
                    <a:pt x="5738" y="3837"/>
                    <a:pt x="4704" y="5038"/>
                    <a:pt x="3203" y="5171"/>
                  </a:cubicBezTo>
                  <a:cubicBezTo>
                    <a:pt x="1702" y="5238"/>
                    <a:pt x="334" y="4204"/>
                    <a:pt x="167" y="2803"/>
                  </a:cubicBezTo>
                  <a:cubicBezTo>
                    <a:pt x="1" y="1368"/>
                    <a:pt x="1101" y="168"/>
                    <a:pt x="2536" y="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74"/>
            <p:cNvSpPr/>
            <p:nvPr/>
          </p:nvSpPr>
          <p:spPr>
            <a:xfrm>
              <a:off x="4312425" y="4257650"/>
              <a:ext cx="146800" cy="133450"/>
            </a:xfrm>
            <a:custGeom>
              <a:avLst/>
              <a:gdLst/>
              <a:ahLst/>
              <a:cxnLst/>
              <a:rect l="l" t="t" r="r" b="b"/>
              <a:pathLst>
                <a:path w="5872" h="5338" extrusionOk="0">
                  <a:moveTo>
                    <a:pt x="2569" y="134"/>
                  </a:moveTo>
                  <a:cubicBezTo>
                    <a:pt x="4070" y="1"/>
                    <a:pt x="5437" y="1035"/>
                    <a:pt x="5671" y="2469"/>
                  </a:cubicBezTo>
                  <a:cubicBezTo>
                    <a:pt x="5871" y="3837"/>
                    <a:pt x="4737" y="5104"/>
                    <a:pt x="3236" y="5204"/>
                  </a:cubicBezTo>
                  <a:cubicBezTo>
                    <a:pt x="1701" y="5338"/>
                    <a:pt x="334" y="4304"/>
                    <a:pt x="167" y="2869"/>
                  </a:cubicBezTo>
                  <a:cubicBezTo>
                    <a:pt x="0" y="1468"/>
                    <a:pt x="1068" y="268"/>
                    <a:pt x="2569" y="1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74"/>
            <p:cNvSpPr/>
            <p:nvPr/>
          </p:nvSpPr>
          <p:spPr>
            <a:xfrm>
              <a:off x="4331600" y="4422775"/>
              <a:ext cx="148450" cy="133450"/>
            </a:xfrm>
            <a:custGeom>
              <a:avLst/>
              <a:gdLst/>
              <a:ahLst/>
              <a:cxnLst/>
              <a:rect l="l" t="t" r="r" b="b"/>
              <a:pathLst>
                <a:path w="5938" h="5338" extrusionOk="0">
                  <a:moveTo>
                    <a:pt x="2636" y="101"/>
                  </a:moveTo>
                  <a:cubicBezTo>
                    <a:pt x="4170" y="0"/>
                    <a:pt x="5604" y="1001"/>
                    <a:pt x="5771" y="2402"/>
                  </a:cubicBezTo>
                  <a:cubicBezTo>
                    <a:pt x="5938" y="3770"/>
                    <a:pt x="4871" y="5037"/>
                    <a:pt x="3269" y="5204"/>
                  </a:cubicBezTo>
                  <a:cubicBezTo>
                    <a:pt x="1735" y="5338"/>
                    <a:pt x="301" y="4304"/>
                    <a:pt x="134" y="2903"/>
                  </a:cubicBezTo>
                  <a:cubicBezTo>
                    <a:pt x="0" y="1502"/>
                    <a:pt x="1101" y="234"/>
                    <a:pt x="2636" y="10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74"/>
            <p:cNvSpPr/>
            <p:nvPr/>
          </p:nvSpPr>
          <p:spPr>
            <a:xfrm>
              <a:off x="4422500" y="3438725"/>
              <a:ext cx="136775" cy="122625"/>
            </a:xfrm>
            <a:custGeom>
              <a:avLst/>
              <a:gdLst/>
              <a:ahLst/>
              <a:cxnLst/>
              <a:rect l="l" t="t" r="r" b="b"/>
              <a:pathLst>
                <a:path w="5471" h="4905" extrusionOk="0">
                  <a:moveTo>
                    <a:pt x="2335" y="1"/>
                  </a:moveTo>
                  <a:cubicBezTo>
                    <a:pt x="3736" y="1"/>
                    <a:pt x="5004" y="1102"/>
                    <a:pt x="5271" y="2436"/>
                  </a:cubicBezTo>
                  <a:cubicBezTo>
                    <a:pt x="5471" y="3837"/>
                    <a:pt x="4504" y="4904"/>
                    <a:pt x="3136" y="4904"/>
                  </a:cubicBezTo>
                  <a:cubicBezTo>
                    <a:pt x="1735" y="4904"/>
                    <a:pt x="434" y="3804"/>
                    <a:pt x="200" y="2436"/>
                  </a:cubicBezTo>
                  <a:cubicBezTo>
                    <a:pt x="0" y="1068"/>
                    <a:pt x="968" y="1"/>
                    <a:pt x="2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74"/>
            <p:cNvSpPr/>
            <p:nvPr/>
          </p:nvSpPr>
          <p:spPr>
            <a:xfrm>
              <a:off x="4445850" y="3599675"/>
              <a:ext cx="139275" cy="124300"/>
            </a:xfrm>
            <a:custGeom>
              <a:avLst/>
              <a:gdLst/>
              <a:ahLst/>
              <a:cxnLst/>
              <a:rect l="l" t="t" r="r" b="b"/>
              <a:pathLst>
                <a:path w="5571" h="4972" extrusionOk="0">
                  <a:moveTo>
                    <a:pt x="2402" y="1"/>
                  </a:moveTo>
                  <a:cubicBezTo>
                    <a:pt x="3836" y="1"/>
                    <a:pt x="5137" y="1102"/>
                    <a:pt x="5371" y="2436"/>
                  </a:cubicBezTo>
                  <a:cubicBezTo>
                    <a:pt x="5571" y="3804"/>
                    <a:pt x="4637" y="4938"/>
                    <a:pt x="3203" y="4938"/>
                  </a:cubicBezTo>
                  <a:cubicBezTo>
                    <a:pt x="1802" y="4971"/>
                    <a:pt x="467" y="3904"/>
                    <a:pt x="234" y="2503"/>
                  </a:cubicBezTo>
                  <a:cubicBezTo>
                    <a:pt x="0" y="1135"/>
                    <a:pt x="1001" y="1"/>
                    <a:pt x="2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74"/>
            <p:cNvSpPr/>
            <p:nvPr/>
          </p:nvSpPr>
          <p:spPr>
            <a:xfrm>
              <a:off x="4470025" y="3758975"/>
              <a:ext cx="141800" cy="125950"/>
            </a:xfrm>
            <a:custGeom>
              <a:avLst/>
              <a:gdLst/>
              <a:ahLst/>
              <a:cxnLst/>
              <a:rect l="l" t="t" r="r" b="b"/>
              <a:pathLst>
                <a:path w="5672" h="5038" extrusionOk="0">
                  <a:moveTo>
                    <a:pt x="2436" y="67"/>
                  </a:moveTo>
                  <a:cubicBezTo>
                    <a:pt x="3870" y="0"/>
                    <a:pt x="5238" y="1101"/>
                    <a:pt x="5438" y="2435"/>
                  </a:cubicBezTo>
                  <a:cubicBezTo>
                    <a:pt x="5671" y="3803"/>
                    <a:pt x="4671" y="4937"/>
                    <a:pt x="3203" y="4970"/>
                  </a:cubicBezTo>
                  <a:cubicBezTo>
                    <a:pt x="1735" y="5037"/>
                    <a:pt x="401" y="3970"/>
                    <a:pt x="201" y="2602"/>
                  </a:cubicBezTo>
                  <a:cubicBezTo>
                    <a:pt x="1" y="1268"/>
                    <a:pt x="1001" y="100"/>
                    <a:pt x="2436" y="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74"/>
            <p:cNvSpPr/>
            <p:nvPr/>
          </p:nvSpPr>
          <p:spPr>
            <a:xfrm>
              <a:off x="4493375" y="3920750"/>
              <a:ext cx="143475" cy="126775"/>
            </a:xfrm>
            <a:custGeom>
              <a:avLst/>
              <a:gdLst/>
              <a:ahLst/>
              <a:cxnLst/>
              <a:rect l="l" t="t" r="r" b="b"/>
              <a:pathLst>
                <a:path w="5739" h="5071" extrusionOk="0">
                  <a:moveTo>
                    <a:pt x="2469" y="67"/>
                  </a:moveTo>
                  <a:cubicBezTo>
                    <a:pt x="3937" y="0"/>
                    <a:pt x="5304" y="1035"/>
                    <a:pt x="5505" y="2402"/>
                  </a:cubicBezTo>
                  <a:cubicBezTo>
                    <a:pt x="5738" y="3736"/>
                    <a:pt x="4737" y="4904"/>
                    <a:pt x="3236" y="4971"/>
                  </a:cubicBezTo>
                  <a:cubicBezTo>
                    <a:pt x="1735" y="5071"/>
                    <a:pt x="401" y="4003"/>
                    <a:pt x="167" y="2636"/>
                  </a:cubicBezTo>
                  <a:cubicBezTo>
                    <a:pt x="1" y="1301"/>
                    <a:pt x="1001" y="134"/>
                    <a:pt x="2469" y="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74"/>
            <p:cNvSpPr/>
            <p:nvPr/>
          </p:nvSpPr>
          <p:spPr>
            <a:xfrm>
              <a:off x="4517575" y="4081700"/>
              <a:ext cx="145125" cy="126775"/>
            </a:xfrm>
            <a:custGeom>
              <a:avLst/>
              <a:gdLst/>
              <a:ahLst/>
              <a:cxnLst/>
              <a:rect l="l" t="t" r="r" b="b"/>
              <a:pathLst>
                <a:path w="5805" h="5071" extrusionOk="0">
                  <a:moveTo>
                    <a:pt x="2502" y="67"/>
                  </a:moveTo>
                  <a:cubicBezTo>
                    <a:pt x="4003" y="0"/>
                    <a:pt x="5371" y="1034"/>
                    <a:pt x="5604" y="2369"/>
                  </a:cubicBezTo>
                  <a:cubicBezTo>
                    <a:pt x="5804" y="3736"/>
                    <a:pt x="4770" y="4904"/>
                    <a:pt x="3236" y="5004"/>
                  </a:cubicBezTo>
                  <a:cubicBezTo>
                    <a:pt x="1735" y="5071"/>
                    <a:pt x="367" y="4070"/>
                    <a:pt x="167" y="2702"/>
                  </a:cubicBezTo>
                  <a:cubicBezTo>
                    <a:pt x="0" y="1335"/>
                    <a:pt x="1034" y="167"/>
                    <a:pt x="2502" y="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74"/>
            <p:cNvSpPr/>
            <p:nvPr/>
          </p:nvSpPr>
          <p:spPr>
            <a:xfrm>
              <a:off x="4540075" y="4241800"/>
              <a:ext cx="148475" cy="129300"/>
            </a:xfrm>
            <a:custGeom>
              <a:avLst/>
              <a:gdLst/>
              <a:ahLst/>
              <a:cxnLst/>
              <a:rect l="l" t="t" r="r" b="b"/>
              <a:pathLst>
                <a:path w="5939" h="5172" extrusionOk="0">
                  <a:moveTo>
                    <a:pt x="2603" y="134"/>
                  </a:moveTo>
                  <a:cubicBezTo>
                    <a:pt x="4104" y="1"/>
                    <a:pt x="5538" y="1068"/>
                    <a:pt x="5738" y="2369"/>
                  </a:cubicBezTo>
                  <a:cubicBezTo>
                    <a:pt x="5938" y="3770"/>
                    <a:pt x="4904" y="4938"/>
                    <a:pt x="3370" y="5038"/>
                  </a:cubicBezTo>
                  <a:cubicBezTo>
                    <a:pt x="1802" y="5171"/>
                    <a:pt x="401" y="4171"/>
                    <a:pt x="234" y="2803"/>
                  </a:cubicBezTo>
                  <a:cubicBezTo>
                    <a:pt x="1" y="1435"/>
                    <a:pt x="1101" y="234"/>
                    <a:pt x="2603" y="1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74"/>
            <p:cNvSpPr/>
            <p:nvPr/>
          </p:nvSpPr>
          <p:spPr>
            <a:xfrm>
              <a:off x="4564275" y="4402750"/>
              <a:ext cx="150125" cy="130125"/>
            </a:xfrm>
            <a:custGeom>
              <a:avLst/>
              <a:gdLst/>
              <a:ahLst/>
              <a:cxnLst/>
              <a:rect l="l" t="t" r="r" b="b"/>
              <a:pathLst>
                <a:path w="6005" h="5205" extrusionOk="0">
                  <a:moveTo>
                    <a:pt x="2635" y="134"/>
                  </a:moveTo>
                  <a:cubicBezTo>
                    <a:pt x="4170" y="1"/>
                    <a:pt x="5604" y="1002"/>
                    <a:pt x="5804" y="2336"/>
                  </a:cubicBezTo>
                  <a:cubicBezTo>
                    <a:pt x="6004" y="3670"/>
                    <a:pt x="4937" y="4904"/>
                    <a:pt x="3402" y="5038"/>
                  </a:cubicBezTo>
                  <a:cubicBezTo>
                    <a:pt x="1801" y="5205"/>
                    <a:pt x="400" y="4204"/>
                    <a:pt x="167" y="2836"/>
                  </a:cubicBezTo>
                  <a:cubicBezTo>
                    <a:pt x="0" y="1502"/>
                    <a:pt x="1101" y="301"/>
                    <a:pt x="2635" y="1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74"/>
            <p:cNvSpPr/>
            <p:nvPr/>
          </p:nvSpPr>
          <p:spPr>
            <a:xfrm>
              <a:off x="4630975" y="3439575"/>
              <a:ext cx="137625" cy="120950"/>
            </a:xfrm>
            <a:custGeom>
              <a:avLst/>
              <a:gdLst/>
              <a:ahLst/>
              <a:cxnLst/>
              <a:rect l="l" t="t" r="r" b="b"/>
              <a:pathLst>
                <a:path w="5505" h="4838" extrusionOk="0">
                  <a:moveTo>
                    <a:pt x="2302" y="0"/>
                  </a:moveTo>
                  <a:cubicBezTo>
                    <a:pt x="3670" y="0"/>
                    <a:pt x="5004" y="1068"/>
                    <a:pt x="5271" y="2402"/>
                  </a:cubicBezTo>
                  <a:cubicBezTo>
                    <a:pt x="5505" y="3736"/>
                    <a:pt x="4604" y="4837"/>
                    <a:pt x="3170" y="4837"/>
                  </a:cubicBezTo>
                  <a:cubicBezTo>
                    <a:pt x="1769" y="4837"/>
                    <a:pt x="468" y="3736"/>
                    <a:pt x="234" y="2402"/>
                  </a:cubicBezTo>
                  <a:cubicBezTo>
                    <a:pt x="1" y="1068"/>
                    <a:pt x="935" y="0"/>
                    <a:pt x="2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74"/>
            <p:cNvSpPr/>
            <p:nvPr/>
          </p:nvSpPr>
          <p:spPr>
            <a:xfrm>
              <a:off x="4658500" y="3598025"/>
              <a:ext cx="140950" cy="121775"/>
            </a:xfrm>
            <a:custGeom>
              <a:avLst/>
              <a:gdLst/>
              <a:ahLst/>
              <a:cxnLst/>
              <a:rect l="l" t="t" r="r" b="b"/>
              <a:pathLst>
                <a:path w="5638" h="4871" extrusionOk="0">
                  <a:moveTo>
                    <a:pt x="2369" y="0"/>
                  </a:moveTo>
                  <a:cubicBezTo>
                    <a:pt x="3770" y="0"/>
                    <a:pt x="5137" y="1034"/>
                    <a:pt x="5371" y="2369"/>
                  </a:cubicBezTo>
                  <a:cubicBezTo>
                    <a:pt x="5638" y="3703"/>
                    <a:pt x="4670" y="4804"/>
                    <a:pt x="3236" y="4837"/>
                  </a:cubicBezTo>
                  <a:cubicBezTo>
                    <a:pt x="1835" y="4870"/>
                    <a:pt x="434" y="3803"/>
                    <a:pt x="234" y="2469"/>
                  </a:cubicBezTo>
                  <a:cubicBezTo>
                    <a:pt x="0" y="1068"/>
                    <a:pt x="968" y="0"/>
                    <a:pt x="2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74"/>
            <p:cNvSpPr/>
            <p:nvPr/>
          </p:nvSpPr>
          <p:spPr>
            <a:xfrm>
              <a:off x="4686850" y="3753975"/>
              <a:ext cx="142625" cy="123425"/>
            </a:xfrm>
            <a:custGeom>
              <a:avLst/>
              <a:gdLst/>
              <a:ahLst/>
              <a:cxnLst/>
              <a:rect l="l" t="t" r="r" b="b"/>
              <a:pathLst>
                <a:path w="5705" h="4937" extrusionOk="0">
                  <a:moveTo>
                    <a:pt x="2402" y="67"/>
                  </a:moveTo>
                  <a:cubicBezTo>
                    <a:pt x="3837" y="0"/>
                    <a:pt x="5204" y="1034"/>
                    <a:pt x="5438" y="2402"/>
                  </a:cubicBezTo>
                  <a:cubicBezTo>
                    <a:pt x="5705" y="3736"/>
                    <a:pt x="4737" y="4837"/>
                    <a:pt x="3270" y="4904"/>
                  </a:cubicBezTo>
                  <a:cubicBezTo>
                    <a:pt x="1835" y="4937"/>
                    <a:pt x="434" y="3903"/>
                    <a:pt x="234" y="2569"/>
                  </a:cubicBezTo>
                  <a:cubicBezTo>
                    <a:pt x="1" y="1234"/>
                    <a:pt x="935" y="100"/>
                    <a:pt x="2402" y="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74"/>
            <p:cNvSpPr/>
            <p:nvPr/>
          </p:nvSpPr>
          <p:spPr>
            <a:xfrm>
              <a:off x="4714375" y="3912400"/>
              <a:ext cx="145950" cy="124300"/>
            </a:xfrm>
            <a:custGeom>
              <a:avLst/>
              <a:gdLst/>
              <a:ahLst/>
              <a:cxnLst/>
              <a:rect l="l" t="t" r="r" b="b"/>
              <a:pathLst>
                <a:path w="5838" h="4972" extrusionOk="0">
                  <a:moveTo>
                    <a:pt x="2469" y="68"/>
                  </a:moveTo>
                  <a:cubicBezTo>
                    <a:pt x="3936" y="1"/>
                    <a:pt x="5304" y="1002"/>
                    <a:pt x="5604" y="2336"/>
                  </a:cubicBezTo>
                  <a:cubicBezTo>
                    <a:pt x="5838" y="3670"/>
                    <a:pt x="4837" y="4804"/>
                    <a:pt x="3403" y="4904"/>
                  </a:cubicBezTo>
                  <a:cubicBezTo>
                    <a:pt x="1935" y="4971"/>
                    <a:pt x="501" y="3937"/>
                    <a:pt x="267" y="2603"/>
                  </a:cubicBezTo>
                  <a:cubicBezTo>
                    <a:pt x="0" y="1235"/>
                    <a:pt x="968" y="101"/>
                    <a:pt x="2469" y="6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74"/>
            <p:cNvSpPr/>
            <p:nvPr/>
          </p:nvSpPr>
          <p:spPr>
            <a:xfrm>
              <a:off x="4741900" y="4069200"/>
              <a:ext cx="147625" cy="125100"/>
            </a:xfrm>
            <a:custGeom>
              <a:avLst/>
              <a:gdLst/>
              <a:ahLst/>
              <a:cxnLst/>
              <a:rect l="l" t="t" r="r" b="b"/>
              <a:pathLst>
                <a:path w="5905" h="5004" extrusionOk="0">
                  <a:moveTo>
                    <a:pt x="2502" y="67"/>
                  </a:moveTo>
                  <a:cubicBezTo>
                    <a:pt x="4003" y="0"/>
                    <a:pt x="5371" y="1001"/>
                    <a:pt x="5671" y="2335"/>
                  </a:cubicBezTo>
                  <a:cubicBezTo>
                    <a:pt x="5904" y="3669"/>
                    <a:pt x="4904" y="4837"/>
                    <a:pt x="3403" y="4904"/>
                  </a:cubicBezTo>
                  <a:cubicBezTo>
                    <a:pt x="1901" y="5004"/>
                    <a:pt x="500" y="4003"/>
                    <a:pt x="234" y="2669"/>
                  </a:cubicBezTo>
                  <a:cubicBezTo>
                    <a:pt x="0" y="1334"/>
                    <a:pt x="1034" y="167"/>
                    <a:pt x="2502" y="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74"/>
            <p:cNvSpPr/>
            <p:nvPr/>
          </p:nvSpPr>
          <p:spPr>
            <a:xfrm>
              <a:off x="4770250" y="4226800"/>
              <a:ext cx="150125" cy="126775"/>
            </a:xfrm>
            <a:custGeom>
              <a:avLst/>
              <a:gdLst/>
              <a:ahLst/>
              <a:cxnLst/>
              <a:rect l="l" t="t" r="r" b="b"/>
              <a:pathLst>
                <a:path w="6005" h="5071" extrusionOk="0">
                  <a:moveTo>
                    <a:pt x="2535" y="101"/>
                  </a:moveTo>
                  <a:cubicBezTo>
                    <a:pt x="4036" y="1"/>
                    <a:pt x="5504" y="1001"/>
                    <a:pt x="5738" y="2336"/>
                  </a:cubicBezTo>
                  <a:cubicBezTo>
                    <a:pt x="6005" y="3670"/>
                    <a:pt x="4937" y="4837"/>
                    <a:pt x="3403" y="4937"/>
                  </a:cubicBezTo>
                  <a:cubicBezTo>
                    <a:pt x="1868" y="5071"/>
                    <a:pt x="434" y="4070"/>
                    <a:pt x="200" y="2736"/>
                  </a:cubicBezTo>
                  <a:cubicBezTo>
                    <a:pt x="0" y="1368"/>
                    <a:pt x="1034" y="201"/>
                    <a:pt x="2535" y="10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74"/>
            <p:cNvSpPr/>
            <p:nvPr/>
          </p:nvSpPr>
          <p:spPr>
            <a:xfrm>
              <a:off x="4796925" y="4383575"/>
              <a:ext cx="153475" cy="127625"/>
            </a:xfrm>
            <a:custGeom>
              <a:avLst/>
              <a:gdLst/>
              <a:ahLst/>
              <a:cxnLst/>
              <a:rect l="l" t="t" r="r" b="b"/>
              <a:pathLst>
                <a:path w="6139" h="5105" extrusionOk="0">
                  <a:moveTo>
                    <a:pt x="2636" y="134"/>
                  </a:moveTo>
                  <a:cubicBezTo>
                    <a:pt x="4170" y="1"/>
                    <a:pt x="5638" y="968"/>
                    <a:pt x="5872" y="2302"/>
                  </a:cubicBezTo>
                  <a:cubicBezTo>
                    <a:pt x="6138" y="3637"/>
                    <a:pt x="5104" y="4837"/>
                    <a:pt x="3503" y="4971"/>
                  </a:cubicBezTo>
                  <a:cubicBezTo>
                    <a:pt x="1969" y="5104"/>
                    <a:pt x="501" y="4137"/>
                    <a:pt x="268" y="2803"/>
                  </a:cubicBezTo>
                  <a:cubicBezTo>
                    <a:pt x="1" y="1468"/>
                    <a:pt x="1101" y="268"/>
                    <a:pt x="2636" y="1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74"/>
            <p:cNvSpPr/>
            <p:nvPr/>
          </p:nvSpPr>
          <p:spPr>
            <a:xfrm>
              <a:off x="4254875" y="3437075"/>
              <a:ext cx="54225" cy="126775"/>
            </a:xfrm>
            <a:custGeom>
              <a:avLst/>
              <a:gdLst/>
              <a:ahLst/>
              <a:cxnLst/>
              <a:rect l="l" t="t" r="r" b="b"/>
              <a:pathLst>
                <a:path w="2169" h="5071" extrusionOk="0">
                  <a:moveTo>
                    <a:pt x="301" y="67"/>
                  </a:moveTo>
                  <a:cubicBezTo>
                    <a:pt x="367" y="67"/>
                    <a:pt x="501" y="0"/>
                    <a:pt x="634" y="0"/>
                  </a:cubicBezTo>
                  <a:cubicBezTo>
                    <a:pt x="1135" y="1635"/>
                    <a:pt x="1635" y="3303"/>
                    <a:pt x="2169" y="4937"/>
                  </a:cubicBezTo>
                  <a:cubicBezTo>
                    <a:pt x="2102" y="4970"/>
                    <a:pt x="1969" y="4970"/>
                    <a:pt x="1869" y="5004"/>
                  </a:cubicBezTo>
                  <a:cubicBezTo>
                    <a:pt x="1768" y="5004"/>
                    <a:pt x="1668" y="5071"/>
                    <a:pt x="1535" y="5071"/>
                  </a:cubicBezTo>
                  <a:cubicBezTo>
                    <a:pt x="1035" y="3436"/>
                    <a:pt x="534" y="1768"/>
                    <a:pt x="1" y="134"/>
                  </a:cubicBezTo>
                  <a:cubicBezTo>
                    <a:pt x="101" y="100"/>
                    <a:pt x="167" y="67"/>
                    <a:pt x="301" y="6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74"/>
            <p:cNvSpPr/>
            <p:nvPr/>
          </p:nvSpPr>
          <p:spPr>
            <a:xfrm>
              <a:off x="4466700" y="3438725"/>
              <a:ext cx="50050" cy="122625"/>
            </a:xfrm>
            <a:custGeom>
              <a:avLst/>
              <a:gdLst/>
              <a:ahLst/>
              <a:cxnLst/>
              <a:rect l="l" t="t" r="r" b="b"/>
              <a:pathLst>
                <a:path w="2002" h="4905" extrusionOk="0">
                  <a:moveTo>
                    <a:pt x="300" y="1"/>
                  </a:moveTo>
                  <a:lnTo>
                    <a:pt x="634" y="1"/>
                  </a:lnTo>
                  <a:lnTo>
                    <a:pt x="2002" y="4871"/>
                  </a:lnTo>
                  <a:cubicBezTo>
                    <a:pt x="1902" y="4904"/>
                    <a:pt x="1802" y="4904"/>
                    <a:pt x="1701" y="4904"/>
                  </a:cubicBezTo>
                  <a:lnTo>
                    <a:pt x="1368" y="4904"/>
                  </a:lnTo>
                  <a:lnTo>
                    <a:pt x="0" y="34"/>
                  </a:lnTo>
                  <a:cubicBezTo>
                    <a:pt x="67" y="34"/>
                    <a:pt x="167" y="34"/>
                    <a:pt x="3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74"/>
            <p:cNvSpPr/>
            <p:nvPr/>
          </p:nvSpPr>
          <p:spPr>
            <a:xfrm>
              <a:off x="4675175" y="3441250"/>
              <a:ext cx="47550" cy="115925"/>
            </a:xfrm>
            <a:custGeom>
              <a:avLst/>
              <a:gdLst/>
              <a:ahLst/>
              <a:cxnLst/>
              <a:rect l="l" t="t" r="r" b="b"/>
              <a:pathLst>
                <a:path w="1902" h="4637" extrusionOk="0">
                  <a:moveTo>
                    <a:pt x="1635" y="133"/>
                  </a:moveTo>
                  <a:cubicBezTo>
                    <a:pt x="1735" y="167"/>
                    <a:pt x="1835" y="234"/>
                    <a:pt x="1902" y="267"/>
                  </a:cubicBezTo>
                  <a:lnTo>
                    <a:pt x="668" y="4637"/>
                  </a:lnTo>
                  <a:cubicBezTo>
                    <a:pt x="534" y="4603"/>
                    <a:pt x="468" y="4570"/>
                    <a:pt x="334" y="4503"/>
                  </a:cubicBezTo>
                  <a:cubicBezTo>
                    <a:pt x="201" y="4470"/>
                    <a:pt x="134" y="4437"/>
                    <a:pt x="1" y="4403"/>
                  </a:cubicBezTo>
                  <a:lnTo>
                    <a:pt x="1235" y="0"/>
                  </a:lnTo>
                  <a:cubicBezTo>
                    <a:pt x="1402" y="100"/>
                    <a:pt x="1502" y="100"/>
                    <a:pt x="1635" y="1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74"/>
            <p:cNvSpPr/>
            <p:nvPr/>
          </p:nvSpPr>
          <p:spPr>
            <a:xfrm>
              <a:off x="4272400" y="3605525"/>
              <a:ext cx="58400" cy="119275"/>
            </a:xfrm>
            <a:custGeom>
              <a:avLst/>
              <a:gdLst/>
              <a:ahLst/>
              <a:cxnLst/>
              <a:rect l="l" t="t" r="r" b="b"/>
              <a:pathLst>
                <a:path w="2336" h="4771" extrusionOk="0">
                  <a:moveTo>
                    <a:pt x="2068" y="100"/>
                  </a:moveTo>
                  <a:cubicBezTo>
                    <a:pt x="2168" y="167"/>
                    <a:pt x="2268" y="201"/>
                    <a:pt x="2335" y="267"/>
                  </a:cubicBezTo>
                  <a:cubicBezTo>
                    <a:pt x="1768" y="1768"/>
                    <a:pt x="1168" y="3269"/>
                    <a:pt x="634" y="4771"/>
                  </a:cubicBezTo>
                  <a:cubicBezTo>
                    <a:pt x="500" y="4737"/>
                    <a:pt x="434" y="4704"/>
                    <a:pt x="300" y="4670"/>
                  </a:cubicBezTo>
                  <a:cubicBezTo>
                    <a:pt x="167" y="4604"/>
                    <a:pt x="100" y="4570"/>
                    <a:pt x="0" y="4504"/>
                  </a:cubicBezTo>
                  <a:lnTo>
                    <a:pt x="1768" y="0"/>
                  </a:lnTo>
                  <a:cubicBezTo>
                    <a:pt x="1835" y="34"/>
                    <a:pt x="1935" y="67"/>
                    <a:pt x="2068" y="10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74"/>
            <p:cNvSpPr/>
            <p:nvPr/>
          </p:nvSpPr>
          <p:spPr>
            <a:xfrm>
              <a:off x="4497550" y="3599675"/>
              <a:ext cx="35875" cy="124300"/>
            </a:xfrm>
            <a:custGeom>
              <a:avLst/>
              <a:gdLst/>
              <a:ahLst/>
              <a:cxnLst/>
              <a:rect l="l" t="t" r="r" b="b"/>
              <a:pathLst>
                <a:path w="1435" h="4972" extrusionOk="0">
                  <a:moveTo>
                    <a:pt x="334" y="1"/>
                  </a:moveTo>
                  <a:lnTo>
                    <a:pt x="668" y="1"/>
                  </a:lnTo>
                  <a:cubicBezTo>
                    <a:pt x="934" y="1635"/>
                    <a:pt x="1168" y="3270"/>
                    <a:pt x="1435" y="4938"/>
                  </a:cubicBezTo>
                  <a:cubicBezTo>
                    <a:pt x="1301" y="4938"/>
                    <a:pt x="1235" y="4971"/>
                    <a:pt x="1101" y="4971"/>
                  </a:cubicBezTo>
                  <a:lnTo>
                    <a:pt x="768" y="4971"/>
                  </a:lnTo>
                  <a:cubicBezTo>
                    <a:pt x="501" y="3337"/>
                    <a:pt x="267" y="1669"/>
                    <a:pt x="0" y="68"/>
                  </a:cubicBezTo>
                  <a:cubicBezTo>
                    <a:pt x="101" y="1"/>
                    <a:pt x="234" y="1"/>
                    <a:pt x="3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74"/>
            <p:cNvSpPr/>
            <p:nvPr/>
          </p:nvSpPr>
          <p:spPr>
            <a:xfrm>
              <a:off x="4687675" y="3599675"/>
              <a:ext cx="84250" cy="115950"/>
            </a:xfrm>
            <a:custGeom>
              <a:avLst/>
              <a:gdLst/>
              <a:ahLst/>
              <a:cxnLst/>
              <a:rect l="l" t="t" r="r" b="b"/>
              <a:pathLst>
                <a:path w="3370" h="4638" extrusionOk="0">
                  <a:moveTo>
                    <a:pt x="234" y="134"/>
                  </a:moveTo>
                  <a:cubicBezTo>
                    <a:pt x="334" y="101"/>
                    <a:pt x="468" y="68"/>
                    <a:pt x="535" y="1"/>
                  </a:cubicBezTo>
                  <a:cubicBezTo>
                    <a:pt x="1502" y="1469"/>
                    <a:pt x="2403" y="2936"/>
                    <a:pt x="3370" y="4404"/>
                  </a:cubicBezTo>
                  <a:lnTo>
                    <a:pt x="3136" y="4504"/>
                  </a:lnTo>
                  <a:cubicBezTo>
                    <a:pt x="3036" y="4571"/>
                    <a:pt x="2903" y="4604"/>
                    <a:pt x="2836" y="4638"/>
                  </a:cubicBezTo>
                  <a:cubicBezTo>
                    <a:pt x="1869" y="3170"/>
                    <a:pt x="968" y="1736"/>
                    <a:pt x="1" y="268"/>
                  </a:cubicBezTo>
                  <a:cubicBezTo>
                    <a:pt x="34" y="234"/>
                    <a:pt x="134" y="168"/>
                    <a:pt x="234" y="13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74"/>
            <p:cNvSpPr/>
            <p:nvPr/>
          </p:nvSpPr>
          <p:spPr>
            <a:xfrm>
              <a:off x="4310750" y="3766475"/>
              <a:ext cx="23375" cy="127625"/>
            </a:xfrm>
            <a:custGeom>
              <a:avLst/>
              <a:gdLst/>
              <a:ahLst/>
              <a:cxnLst/>
              <a:rect l="l" t="t" r="r" b="b"/>
              <a:pathLst>
                <a:path w="935" h="5105" extrusionOk="0">
                  <a:moveTo>
                    <a:pt x="601" y="67"/>
                  </a:moveTo>
                  <a:cubicBezTo>
                    <a:pt x="734" y="67"/>
                    <a:pt x="801" y="100"/>
                    <a:pt x="934" y="134"/>
                  </a:cubicBezTo>
                  <a:cubicBezTo>
                    <a:pt x="868" y="1802"/>
                    <a:pt x="768" y="3436"/>
                    <a:pt x="701" y="5104"/>
                  </a:cubicBezTo>
                  <a:cubicBezTo>
                    <a:pt x="568" y="5104"/>
                    <a:pt x="467" y="5104"/>
                    <a:pt x="367" y="5071"/>
                  </a:cubicBezTo>
                  <a:cubicBezTo>
                    <a:pt x="234" y="5071"/>
                    <a:pt x="101" y="5004"/>
                    <a:pt x="0" y="5004"/>
                  </a:cubicBezTo>
                  <a:cubicBezTo>
                    <a:pt x="101" y="3336"/>
                    <a:pt x="234" y="1735"/>
                    <a:pt x="301" y="67"/>
                  </a:cubicBezTo>
                  <a:cubicBezTo>
                    <a:pt x="401" y="0"/>
                    <a:pt x="534" y="0"/>
                    <a:pt x="601" y="6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74"/>
            <p:cNvSpPr/>
            <p:nvPr/>
          </p:nvSpPr>
          <p:spPr>
            <a:xfrm>
              <a:off x="4507550" y="3765650"/>
              <a:ext cx="65075" cy="115100"/>
            </a:xfrm>
            <a:custGeom>
              <a:avLst/>
              <a:gdLst/>
              <a:ahLst/>
              <a:cxnLst/>
              <a:rect l="l" t="t" r="r" b="b"/>
              <a:pathLst>
                <a:path w="2603" h="4604" extrusionOk="0">
                  <a:moveTo>
                    <a:pt x="2336" y="133"/>
                  </a:moveTo>
                  <a:cubicBezTo>
                    <a:pt x="2436" y="167"/>
                    <a:pt x="2536" y="267"/>
                    <a:pt x="2603" y="300"/>
                  </a:cubicBezTo>
                  <a:cubicBezTo>
                    <a:pt x="1935" y="1701"/>
                    <a:pt x="1268" y="3169"/>
                    <a:pt x="601" y="4603"/>
                  </a:cubicBezTo>
                  <a:cubicBezTo>
                    <a:pt x="468" y="4537"/>
                    <a:pt x="401" y="4503"/>
                    <a:pt x="268" y="4470"/>
                  </a:cubicBezTo>
                  <a:cubicBezTo>
                    <a:pt x="134" y="4403"/>
                    <a:pt x="67" y="4336"/>
                    <a:pt x="1" y="4303"/>
                  </a:cubicBezTo>
                  <a:cubicBezTo>
                    <a:pt x="668" y="2869"/>
                    <a:pt x="1302" y="1434"/>
                    <a:pt x="2002" y="0"/>
                  </a:cubicBezTo>
                  <a:cubicBezTo>
                    <a:pt x="2102" y="33"/>
                    <a:pt x="2202" y="100"/>
                    <a:pt x="2336" y="1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74"/>
            <p:cNvSpPr/>
            <p:nvPr/>
          </p:nvSpPr>
          <p:spPr>
            <a:xfrm>
              <a:off x="4738550" y="3755625"/>
              <a:ext cx="38400" cy="120950"/>
            </a:xfrm>
            <a:custGeom>
              <a:avLst/>
              <a:gdLst/>
              <a:ahLst/>
              <a:cxnLst/>
              <a:rect l="l" t="t" r="r" b="b"/>
              <a:pathLst>
                <a:path w="1536" h="4838" extrusionOk="0">
                  <a:moveTo>
                    <a:pt x="334" y="1"/>
                  </a:moveTo>
                  <a:lnTo>
                    <a:pt x="668" y="1"/>
                  </a:lnTo>
                  <a:cubicBezTo>
                    <a:pt x="968" y="1569"/>
                    <a:pt x="1268" y="3203"/>
                    <a:pt x="1535" y="4771"/>
                  </a:cubicBezTo>
                  <a:cubicBezTo>
                    <a:pt x="1435" y="4771"/>
                    <a:pt x="1335" y="4838"/>
                    <a:pt x="1202" y="4838"/>
                  </a:cubicBezTo>
                  <a:lnTo>
                    <a:pt x="868" y="4838"/>
                  </a:lnTo>
                  <a:cubicBezTo>
                    <a:pt x="601" y="3203"/>
                    <a:pt x="301" y="1602"/>
                    <a:pt x="1" y="34"/>
                  </a:cubicBezTo>
                  <a:cubicBezTo>
                    <a:pt x="101" y="1"/>
                    <a:pt x="201" y="1"/>
                    <a:pt x="3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74"/>
            <p:cNvSpPr/>
            <p:nvPr/>
          </p:nvSpPr>
          <p:spPr>
            <a:xfrm>
              <a:off x="4309925" y="3934925"/>
              <a:ext cx="65050" cy="120100"/>
            </a:xfrm>
            <a:custGeom>
              <a:avLst/>
              <a:gdLst/>
              <a:ahLst/>
              <a:cxnLst/>
              <a:rect l="l" t="t" r="r" b="b"/>
              <a:pathLst>
                <a:path w="2602" h="4804" extrusionOk="0">
                  <a:moveTo>
                    <a:pt x="2302" y="101"/>
                  </a:moveTo>
                  <a:cubicBezTo>
                    <a:pt x="2435" y="167"/>
                    <a:pt x="2502" y="234"/>
                    <a:pt x="2602" y="267"/>
                  </a:cubicBezTo>
                  <a:cubicBezTo>
                    <a:pt x="1968" y="1768"/>
                    <a:pt x="1301" y="3270"/>
                    <a:pt x="634" y="4804"/>
                  </a:cubicBezTo>
                  <a:cubicBezTo>
                    <a:pt x="500" y="4771"/>
                    <a:pt x="434" y="4737"/>
                    <a:pt x="300" y="4704"/>
                  </a:cubicBezTo>
                  <a:cubicBezTo>
                    <a:pt x="167" y="4637"/>
                    <a:pt x="100" y="4604"/>
                    <a:pt x="0" y="4537"/>
                  </a:cubicBezTo>
                  <a:cubicBezTo>
                    <a:pt x="667" y="3036"/>
                    <a:pt x="1301" y="1468"/>
                    <a:pt x="1968" y="1"/>
                  </a:cubicBezTo>
                  <a:cubicBezTo>
                    <a:pt x="2102" y="34"/>
                    <a:pt x="2235" y="67"/>
                    <a:pt x="2302" y="1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74"/>
            <p:cNvSpPr/>
            <p:nvPr/>
          </p:nvSpPr>
          <p:spPr>
            <a:xfrm>
              <a:off x="4528400" y="3924075"/>
              <a:ext cx="74250" cy="120125"/>
            </a:xfrm>
            <a:custGeom>
              <a:avLst/>
              <a:gdLst/>
              <a:ahLst/>
              <a:cxnLst/>
              <a:rect l="l" t="t" r="r" b="b"/>
              <a:pathLst>
                <a:path w="2970" h="4805" extrusionOk="0">
                  <a:moveTo>
                    <a:pt x="268" y="101"/>
                  </a:moveTo>
                  <a:cubicBezTo>
                    <a:pt x="368" y="34"/>
                    <a:pt x="468" y="1"/>
                    <a:pt x="601" y="1"/>
                  </a:cubicBezTo>
                  <a:cubicBezTo>
                    <a:pt x="1402" y="1535"/>
                    <a:pt x="2202" y="3036"/>
                    <a:pt x="2969" y="4604"/>
                  </a:cubicBezTo>
                  <a:cubicBezTo>
                    <a:pt x="2903" y="4638"/>
                    <a:pt x="2769" y="4671"/>
                    <a:pt x="2703" y="4704"/>
                  </a:cubicBezTo>
                  <a:cubicBezTo>
                    <a:pt x="2569" y="4771"/>
                    <a:pt x="2502" y="4804"/>
                    <a:pt x="2369" y="4804"/>
                  </a:cubicBezTo>
                  <a:cubicBezTo>
                    <a:pt x="1568" y="3270"/>
                    <a:pt x="768" y="1769"/>
                    <a:pt x="1" y="201"/>
                  </a:cubicBezTo>
                  <a:cubicBezTo>
                    <a:pt x="67" y="168"/>
                    <a:pt x="201" y="134"/>
                    <a:pt x="268" y="1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74"/>
            <p:cNvSpPr/>
            <p:nvPr/>
          </p:nvSpPr>
          <p:spPr>
            <a:xfrm>
              <a:off x="4726875" y="3937425"/>
              <a:ext cx="118450" cy="73425"/>
            </a:xfrm>
            <a:custGeom>
              <a:avLst/>
              <a:gdLst/>
              <a:ahLst/>
              <a:cxnLst/>
              <a:rect l="l" t="t" r="r" b="b"/>
              <a:pathLst>
                <a:path w="4738" h="2937" extrusionOk="0">
                  <a:moveTo>
                    <a:pt x="4571" y="267"/>
                  </a:moveTo>
                  <a:cubicBezTo>
                    <a:pt x="4637" y="334"/>
                    <a:pt x="4671" y="434"/>
                    <a:pt x="4737" y="568"/>
                  </a:cubicBezTo>
                  <a:cubicBezTo>
                    <a:pt x="3270" y="1335"/>
                    <a:pt x="1835" y="2135"/>
                    <a:pt x="401" y="2936"/>
                  </a:cubicBezTo>
                  <a:cubicBezTo>
                    <a:pt x="301" y="2836"/>
                    <a:pt x="234" y="2769"/>
                    <a:pt x="167" y="2669"/>
                  </a:cubicBezTo>
                  <a:cubicBezTo>
                    <a:pt x="101" y="2602"/>
                    <a:pt x="67" y="2502"/>
                    <a:pt x="1" y="2402"/>
                  </a:cubicBezTo>
                  <a:cubicBezTo>
                    <a:pt x="1468" y="1602"/>
                    <a:pt x="2903" y="801"/>
                    <a:pt x="4337" y="1"/>
                  </a:cubicBezTo>
                  <a:cubicBezTo>
                    <a:pt x="4437" y="101"/>
                    <a:pt x="4504" y="167"/>
                    <a:pt x="4571" y="26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74"/>
            <p:cNvSpPr/>
            <p:nvPr/>
          </p:nvSpPr>
          <p:spPr>
            <a:xfrm>
              <a:off x="4347450" y="4095875"/>
              <a:ext cx="32550" cy="126775"/>
            </a:xfrm>
            <a:custGeom>
              <a:avLst/>
              <a:gdLst/>
              <a:ahLst/>
              <a:cxnLst/>
              <a:rect l="l" t="t" r="r" b="b"/>
              <a:pathLst>
                <a:path w="1302" h="5071" extrusionOk="0">
                  <a:moveTo>
                    <a:pt x="334" y="0"/>
                  </a:moveTo>
                  <a:lnTo>
                    <a:pt x="667" y="0"/>
                  </a:lnTo>
                  <a:lnTo>
                    <a:pt x="1301" y="5004"/>
                  </a:lnTo>
                  <a:cubicBezTo>
                    <a:pt x="1168" y="5004"/>
                    <a:pt x="1034" y="5071"/>
                    <a:pt x="968" y="5071"/>
                  </a:cubicBezTo>
                  <a:lnTo>
                    <a:pt x="634" y="5071"/>
                  </a:lnTo>
                  <a:lnTo>
                    <a:pt x="0" y="67"/>
                  </a:lnTo>
                  <a:cubicBezTo>
                    <a:pt x="134" y="67"/>
                    <a:pt x="267" y="0"/>
                    <a:pt x="3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74"/>
            <p:cNvSpPr/>
            <p:nvPr/>
          </p:nvSpPr>
          <p:spPr>
            <a:xfrm>
              <a:off x="4571775" y="4083375"/>
              <a:ext cx="35875" cy="124275"/>
            </a:xfrm>
            <a:custGeom>
              <a:avLst/>
              <a:gdLst/>
              <a:ahLst/>
              <a:cxnLst/>
              <a:rect l="l" t="t" r="r" b="b"/>
              <a:pathLst>
                <a:path w="1435" h="4971" extrusionOk="0">
                  <a:moveTo>
                    <a:pt x="334" y="0"/>
                  </a:moveTo>
                  <a:lnTo>
                    <a:pt x="667" y="0"/>
                  </a:lnTo>
                  <a:cubicBezTo>
                    <a:pt x="934" y="1635"/>
                    <a:pt x="1168" y="3269"/>
                    <a:pt x="1435" y="4937"/>
                  </a:cubicBezTo>
                  <a:cubicBezTo>
                    <a:pt x="1301" y="4937"/>
                    <a:pt x="1201" y="4970"/>
                    <a:pt x="1101" y="4970"/>
                  </a:cubicBezTo>
                  <a:lnTo>
                    <a:pt x="767" y="4970"/>
                  </a:lnTo>
                  <a:cubicBezTo>
                    <a:pt x="501" y="3336"/>
                    <a:pt x="267" y="1735"/>
                    <a:pt x="0" y="67"/>
                  </a:cubicBezTo>
                  <a:cubicBezTo>
                    <a:pt x="134" y="67"/>
                    <a:pt x="267" y="0"/>
                    <a:pt x="3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74"/>
            <p:cNvSpPr/>
            <p:nvPr/>
          </p:nvSpPr>
          <p:spPr>
            <a:xfrm>
              <a:off x="4776925" y="4077525"/>
              <a:ext cx="76725" cy="109275"/>
            </a:xfrm>
            <a:custGeom>
              <a:avLst/>
              <a:gdLst/>
              <a:ahLst/>
              <a:cxnLst/>
              <a:rect l="l" t="t" r="r" b="b"/>
              <a:pathLst>
                <a:path w="3069" h="4371" extrusionOk="0">
                  <a:moveTo>
                    <a:pt x="2769" y="134"/>
                  </a:moveTo>
                  <a:cubicBezTo>
                    <a:pt x="2902" y="167"/>
                    <a:pt x="2969" y="234"/>
                    <a:pt x="3069" y="301"/>
                  </a:cubicBezTo>
                  <a:cubicBezTo>
                    <a:pt x="2268" y="1668"/>
                    <a:pt x="1468" y="3003"/>
                    <a:pt x="634" y="4370"/>
                  </a:cubicBezTo>
                  <a:cubicBezTo>
                    <a:pt x="500" y="4337"/>
                    <a:pt x="434" y="4304"/>
                    <a:pt x="300" y="4237"/>
                  </a:cubicBezTo>
                  <a:cubicBezTo>
                    <a:pt x="167" y="4204"/>
                    <a:pt x="100" y="4137"/>
                    <a:pt x="0" y="4070"/>
                  </a:cubicBezTo>
                  <a:cubicBezTo>
                    <a:pt x="801" y="2703"/>
                    <a:pt x="1601" y="1335"/>
                    <a:pt x="2435" y="1"/>
                  </a:cubicBezTo>
                  <a:cubicBezTo>
                    <a:pt x="2569" y="1"/>
                    <a:pt x="2635" y="34"/>
                    <a:pt x="2769" y="13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74"/>
            <p:cNvSpPr/>
            <p:nvPr/>
          </p:nvSpPr>
          <p:spPr>
            <a:xfrm>
              <a:off x="4345775" y="4262650"/>
              <a:ext cx="71750" cy="122625"/>
            </a:xfrm>
            <a:custGeom>
              <a:avLst/>
              <a:gdLst/>
              <a:ahLst/>
              <a:cxnLst/>
              <a:rect l="l" t="t" r="r" b="b"/>
              <a:pathLst>
                <a:path w="2870" h="4905" extrusionOk="0">
                  <a:moveTo>
                    <a:pt x="334" y="101"/>
                  </a:moveTo>
                  <a:cubicBezTo>
                    <a:pt x="467" y="68"/>
                    <a:pt x="534" y="68"/>
                    <a:pt x="668" y="1"/>
                  </a:cubicBezTo>
                  <a:cubicBezTo>
                    <a:pt x="1401" y="1602"/>
                    <a:pt x="2169" y="3136"/>
                    <a:pt x="2869" y="4671"/>
                  </a:cubicBezTo>
                  <a:cubicBezTo>
                    <a:pt x="2802" y="4738"/>
                    <a:pt x="2669" y="4771"/>
                    <a:pt x="2536" y="4804"/>
                  </a:cubicBezTo>
                  <a:cubicBezTo>
                    <a:pt x="2402" y="4838"/>
                    <a:pt x="2302" y="4838"/>
                    <a:pt x="2202" y="4904"/>
                  </a:cubicBezTo>
                  <a:cubicBezTo>
                    <a:pt x="1468" y="3337"/>
                    <a:pt x="701" y="1769"/>
                    <a:pt x="0" y="234"/>
                  </a:cubicBezTo>
                  <a:cubicBezTo>
                    <a:pt x="67" y="168"/>
                    <a:pt x="201" y="134"/>
                    <a:pt x="334" y="1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74"/>
            <p:cNvSpPr/>
            <p:nvPr/>
          </p:nvSpPr>
          <p:spPr>
            <a:xfrm>
              <a:off x="4562600" y="4253475"/>
              <a:ext cx="105100" cy="105100"/>
            </a:xfrm>
            <a:custGeom>
              <a:avLst/>
              <a:gdLst/>
              <a:ahLst/>
              <a:cxnLst/>
              <a:rect l="l" t="t" r="r" b="b"/>
              <a:pathLst>
                <a:path w="4204" h="4204" extrusionOk="0">
                  <a:moveTo>
                    <a:pt x="234" y="168"/>
                  </a:moveTo>
                  <a:cubicBezTo>
                    <a:pt x="334" y="101"/>
                    <a:pt x="401" y="34"/>
                    <a:pt x="534" y="1"/>
                  </a:cubicBezTo>
                  <a:cubicBezTo>
                    <a:pt x="1735" y="1302"/>
                    <a:pt x="3002" y="2603"/>
                    <a:pt x="4203" y="3837"/>
                  </a:cubicBezTo>
                  <a:cubicBezTo>
                    <a:pt x="4137" y="3937"/>
                    <a:pt x="4037" y="4004"/>
                    <a:pt x="3970" y="4037"/>
                  </a:cubicBezTo>
                  <a:cubicBezTo>
                    <a:pt x="3870" y="4137"/>
                    <a:pt x="3803" y="4171"/>
                    <a:pt x="3670" y="4204"/>
                  </a:cubicBezTo>
                  <a:cubicBezTo>
                    <a:pt x="2469" y="2936"/>
                    <a:pt x="1201" y="1669"/>
                    <a:pt x="0" y="368"/>
                  </a:cubicBezTo>
                  <a:cubicBezTo>
                    <a:pt x="67" y="335"/>
                    <a:pt x="167" y="268"/>
                    <a:pt x="234" y="16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74"/>
            <p:cNvSpPr/>
            <p:nvPr/>
          </p:nvSpPr>
          <p:spPr>
            <a:xfrm>
              <a:off x="4832800" y="4228475"/>
              <a:ext cx="23375" cy="121775"/>
            </a:xfrm>
            <a:custGeom>
              <a:avLst/>
              <a:gdLst/>
              <a:ahLst/>
              <a:cxnLst/>
              <a:rect l="l" t="t" r="r" b="b"/>
              <a:pathLst>
                <a:path w="935" h="4871" extrusionOk="0">
                  <a:moveTo>
                    <a:pt x="567" y="34"/>
                  </a:moveTo>
                  <a:cubicBezTo>
                    <a:pt x="701" y="34"/>
                    <a:pt x="834" y="100"/>
                    <a:pt x="934" y="100"/>
                  </a:cubicBezTo>
                  <a:cubicBezTo>
                    <a:pt x="901" y="1668"/>
                    <a:pt x="834" y="3303"/>
                    <a:pt x="734" y="4870"/>
                  </a:cubicBezTo>
                  <a:lnTo>
                    <a:pt x="367" y="4870"/>
                  </a:lnTo>
                  <a:cubicBezTo>
                    <a:pt x="234" y="4870"/>
                    <a:pt x="100" y="4837"/>
                    <a:pt x="0" y="4837"/>
                  </a:cubicBezTo>
                  <a:cubicBezTo>
                    <a:pt x="67" y="3269"/>
                    <a:pt x="100" y="1635"/>
                    <a:pt x="200" y="34"/>
                  </a:cubicBezTo>
                  <a:cubicBezTo>
                    <a:pt x="334" y="0"/>
                    <a:pt x="434" y="34"/>
                    <a:pt x="567" y="3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74"/>
            <p:cNvSpPr/>
            <p:nvPr/>
          </p:nvSpPr>
          <p:spPr>
            <a:xfrm>
              <a:off x="4364125" y="4429450"/>
              <a:ext cx="85075" cy="118450"/>
            </a:xfrm>
            <a:custGeom>
              <a:avLst/>
              <a:gdLst/>
              <a:ahLst/>
              <a:cxnLst/>
              <a:rect l="l" t="t" r="r" b="b"/>
              <a:pathLst>
                <a:path w="3403" h="4738" extrusionOk="0">
                  <a:moveTo>
                    <a:pt x="301" y="134"/>
                  </a:moveTo>
                  <a:cubicBezTo>
                    <a:pt x="434" y="100"/>
                    <a:pt x="501" y="67"/>
                    <a:pt x="634" y="0"/>
                  </a:cubicBezTo>
                  <a:cubicBezTo>
                    <a:pt x="1568" y="1501"/>
                    <a:pt x="2469" y="2969"/>
                    <a:pt x="3403" y="4437"/>
                  </a:cubicBezTo>
                  <a:cubicBezTo>
                    <a:pt x="3303" y="4470"/>
                    <a:pt x="3169" y="4570"/>
                    <a:pt x="3103" y="4604"/>
                  </a:cubicBezTo>
                  <a:cubicBezTo>
                    <a:pt x="2969" y="4637"/>
                    <a:pt x="2902" y="4670"/>
                    <a:pt x="2769" y="4737"/>
                  </a:cubicBezTo>
                  <a:cubicBezTo>
                    <a:pt x="1835" y="3269"/>
                    <a:pt x="934" y="1768"/>
                    <a:pt x="0" y="301"/>
                  </a:cubicBezTo>
                  <a:cubicBezTo>
                    <a:pt x="100" y="267"/>
                    <a:pt x="167" y="167"/>
                    <a:pt x="301" y="134"/>
                  </a:cubicBezTo>
                  <a:close/>
                </a:path>
              </a:pathLst>
            </a:custGeom>
            <a:solidFill>
              <a:srgbClr val="F5C9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74"/>
            <p:cNvSpPr/>
            <p:nvPr/>
          </p:nvSpPr>
          <p:spPr>
            <a:xfrm>
              <a:off x="4612625" y="4406925"/>
              <a:ext cx="54225" cy="122625"/>
            </a:xfrm>
            <a:custGeom>
              <a:avLst/>
              <a:gdLst/>
              <a:ahLst/>
              <a:cxnLst/>
              <a:rect l="l" t="t" r="r" b="b"/>
              <a:pathLst>
                <a:path w="2169" h="4905" extrusionOk="0">
                  <a:moveTo>
                    <a:pt x="1835" y="67"/>
                  </a:moveTo>
                  <a:cubicBezTo>
                    <a:pt x="1969" y="134"/>
                    <a:pt x="2069" y="167"/>
                    <a:pt x="2169" y="201"/>
                  </a:cubicBezTo>
                  <a:cubicBezTo>
                    <a:pt x="1669" y="1802"/>
                    <a:pt x="1202" y="3336"/>
                    <a:pt x="701" y="4904"/>
                  </a:cubicBezTo>
                  <a:cubicBezTo>
                    <a:pt x="568" y="4904"/>
                    <a:pt x="468" y="4871"/>
                    <a:pt x="334" y="4838"/>
                  </a:cubicBezTo>
                  <a:cubicBezTo>
                    <a:pt x="201" y="4804"/>
                    <a:pt x="67" y="4737"/>
                    <a:pt x="1" y="4704"/>
                  </a:cubicBezTo>
                  <a:cubicBezTo>
                    <a:pt x="501" y="3136"/>
                    <a:pt x="968" y="1535"/>
                    <a:pt x="1468" y="1"/>
                  </a:cubicBezTo>
                  <a:cubicBezTo>
                    <a:pt x="1569" y="34"/>
                    <a:pt x="1702" y="34"/>
                    <a:pt x="1835" y="67"/>
                  </a:cubicBezTo>
                  <a:close/>
                </a:path>
              </a:pathLst>
            </a:custGeom>
            <a:solidFill>
              <a:srgbClr val="F5C9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74"/>
            <p:cNvSpPr/>
            <p:nvPr/>
          </p:nvSpPr>
          <p:spPr>
            <a:xfrm>
              <a:off x="4853625" y="4386925"/>
              <a:ext cx="40075" cy="120925"/>
            </a:xfrm>
            <a:custGeom>
              <a:avLst/>
              <a:gdLst/>
              <a:ahLst/>
              <a:cxnLst/>
              <a:rect l="l" t="t" r="r" b="b"/>
              <a:pathLst>
                <a:path w="1603" h="4837" extrusionOk="0">
                  <a:moveTo>
                    <a:pt x="368" y="0"/>
                  </a:moveTo>
                  <a:lnTo>
                    <a:pt x="735" y="0"/>
                  </a:lnTo>
                  <a:cubicBezTo>
                    <a:pt x="1035" y="1601"/>
                    <a:pt x="1335" y="3202"/>
                    <a:pt x="1602" y="4804"/>
                  </a:cubicBezTo>
                  <a:cubicBezTo>
                    <a:pt x="1502" y="4837"/>
                    <a:pt x="1369" y="4837"/>
                    <a:pt x="1235" y="4837"/>
                  </a:cubicBezTo>
                  <a:lnTo>
                    <a:pt x="868" y="4837"/>
                  </a:lnTo>
                  <a:cubicBezTo>
                    <a:pt x="568" y="3202"/>
                    <a:pt x="268" y="1635"/>
                    <a:pt x="1" y="33"/>
                  </a:cubicBezTo>
                  <a:cubicBezTo>
                    <a:pt x="101" y="33"/>
                    <a:pt x="234" y="0"/>
                    <a:pt x="368" y="0"/>
                  </a:cubicBezTo>
                  <a:close/>
                </a:path>
              </a:pathLst>
            </a:custGeom>
            <a:solidFill>
              <a:srgbClr val="F5C9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74"/>
            <p:cNvSpPr/>
            <p:nvPr/>
          </p:nvSpPr>
          <p:spPr>
            <a:xfrm>
              <a:off x="2325175" y="4402750"/>
              <a:ext cx="853125" cy="168500"/>
            </a:xfrm>
            <a:custGeom>
              <a:avLst/>
              <a:gdLst/>
              <a:ahLst/>
              <a:cxnLst/>
              <a:rect l="l" t="t" r="r" b="b"/>
              <a:pathLst>
                <a:path w="34125" h="6740" extrusionOk="0">
                  <a:moveTo>
                    <a:pt x="34124" y="3370"/>
                  </a:moveTo>
                  <a:cubicBezTo>
                    <a:pt x="34124" y="5238"/>
                    <a:pt x="26486" y="6739"/>
                    <a:pt x="17079" y="6739"/>
                  </a:cubicBezTo>
                  <a:cubicBezTo>
                    <a:pt x="7639" y="6739"/>
                    <a:pt x="0" y="5238"/>
                    <a:pt x="0" y="3370"/>
                  </a:cubicBezTo>
                  <a:cubicBezTo>
                    <a:pt x="0" y="1502"/>
                    <a:pt x="7639" y="1"/>
                    <a:pt x="17079" y="1"/>
                  </a:cubicBezTo>
                  <a:cubicBezTo>
                    <a:pt x="26486" y="1"/>
                    <a:pt x="34124" y="1502"/>
                    <a:pt x="34124" y="33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74"/>
            <p:cNvSpPr/>
            <p:nvPr/>
          </p:nvSpPr>
          <p:spPr>
            <a:xfrm>
              <a:off x="2360200" y="3487100"/>
              <a:ext cx="975700" cy="1053275"/>
            </a:xfrm>
            <a:custGeom>
              <a:avLst/>
              <a:gdLst/>
              <a:ahLst/>
              <a:cxnLst/>
              <a:rect l="l" t="t" r="r" b="b"/>
              <a:pathLst>
                <a:path w="39028" h="42131" extrusionOk="0">
                  <a:moveTo>
                    <a:pt x="28954" y="1502"/>
                  </a:moveTo>
                  <a:lnTo>
                    <a:pt x="35926" y="6605"/>
                  </a:lnTo>
                  <a:cubicBezTo>
                    <a:pt x="37427" y="7673"/>
                    <a:pt x="38361" y="9241"/>
                    <a:pt x="38661" y="10842"/>
                  </a:cubicBezTo>
                  <a:cubicBezTo>
                    <a:pt x="39028" y="12510"/>
                    <a:pt x="38728" y="14311"/>
                    <a:pt x="37794" y="15845"/>
                  </a:cubicBezTo>
                  <a:lnTo>
                    <a:pt x="23850" y="39329"/>
                  </a:lnTo>
                  <a:cubicBezTo>
                    <a:pt x="23750" y="39496"/>
                    <a:pt x="23617" y="39629"/>
                    <a:pt x="23584" y="39762"/>
                  </a:cubicBezTo>
                  <a:cubicBezTo>
                    <a:pt x="22616" y="41030"/>
                    <a:pt x="21182" y="41797"/>
                    <a:pt x="19581" y="41964"/>
                  </a:cubicBezTo>
                  <a:cubicBezTo>
                    <a:pt x="18046" y="42131"/>
                    <a:pt x="16378" y="41797"/>
                    <a:pt x="14944" y="40930"/>
                  </a:cubicBezTo>
                  <a:lnTo>
                    <a:pt x="14944" y="40930"/>
                  </a:lnTo>
                  <a:cubicBezTo>
                    <a:pt x="14744" y="40797"/>
                    <a:pt x="14544" y="40663"/>
                    <a:pt x="14377" y="40530"/>
                  </a:cubicBezTo>
                  <a:lnTo>
                    <a:pt x="3236" y="32457"/>
                  </a:lnTo>
                  <a:cubicBezTo>
                    <a:pt x="3069" y="32324"/>
                    <a:pt x="2902" y="32157"/>
                    <a:pt x="2702" y="31990"/>
                  </a:cubicBezTo>
                  <a:lnTo>
                    <a:pt x="2702" y="31990"/>
                  </a:lnTo>
                  <a:cubicBezTo>
                    <a:pt x="1434" y="30889"/>
                    <a:pt x="601" y="29422"/>
                    <a:pt x="334" y="27921"/>
                  </a:cubicBezTo>
                  <a:cubicBezTo>
                    <a:pt x="0" y="26320"/>
                    <a:pt x="267" y="24718"/>
                    <a:pt x="1234" y="23384"/>
                  </a:cubicBezTo>
                  <a:lnTo>
                    <a:pt x="1234" y="23384"/>
                  </a:lnTo>
                  <a:cubicBezTo>
                    <a:pt x="1334" y="23284"/>
                    <a:pt x="1401" y="23151"/>
                    <a:pt x="1535" y="23017"/>
                  </a:cubicBezTo>
                  <a:lnTo>
                    <a:pt x="19614" y="2603"/>
                  </a:lnTo>
                  <a:cubicBezTo>
                    <a:pt x="20782" y="1268"/>
                    <a:pt x="22416" y="434"/>
                    <a:pt x="24117" y="234"/>
                  </a:cubicBezTo>
                  <a:cubicBezTo>
                    <a:pt x="25752" y="1"/>
                    <a:pt x="27453" y="434"/>
                    <a:pt x="28954" y="15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74"/>
            <p:cNvSpPr/>
            <p:nvPr/>
          </p:nvSpPr>
          <p:spPr>
            <a:xfrm>
              <a:off x="2319325" y="3462075"/>
              <a:ext cx="975725" cy="1053300"/>
            </a:xfrm>
            <a:custGeom>
              <a:avLst/>
              <a:gdLst/>
              <a:ahLst/>
              <a:cxnLst/>
              <a:rect l="l" t="t" r="r" b="b"/>
              <a:pathLst>
                <a:path w="39029" h="42132" extrusionOk="0">
                  <a:moveTo>
                    <a:pt x="28988" y="1502"/>
                  </a:moveTo>
                  <a:lnTo>
                    <a:pt x="35926" y="6606"/>
                  </a:lnTo>
                  <a:cubicBezTo>
                    <a:pt x="37427" y="7673"/>
                    <a:pt x="38361" y="9241"/>
                    <a:pt x="38695" y="10842"/>
                  </a:cubicBezTo>
                  <a:cubicBezTo>
                    <a:pt x="39028" y="12510"/>
                    <a:pt x="38728" y="14311"/>
                    <a:pt x="37828" y="15846"/>
                  </a:cubicBezTo>
                  <a:lnTo>
                    <a:pt x="23851" y="39329"/>
                  </a:lnTo>
                  <a:cubicBezTo>
                    <a:pt x="23751" y="39496"/>
                    <a:pt x="23651" y="39629"/>
                    <a:pt x="23584" y="39763"/>
                  </a:cubicBezTo>
                  <a:cubicBezTo>
                    <a:pt x="22650" y="41030"/>
                    <a:pt x="21182" y="41798"/>
                    <a:pt x="19581" y="41964"/>
                  </a:cubicBezTo>
                  <a:cubicBezTo>
                    <a:pt x="18047" y="42131"/>
                    <a:pt x="16379" y="41798"/>
                    <a:pt x="14978" y="40930"/>
                  </a:cubicBezTo>
                  <a:lnTo>
                    <a:pt x="14978" y="40930"/>
                  </a:lnTo>
                  <a:cubicBezTo>
                    <a:pt x="14744" y="40797"/>
                    <a:pt x="14544" y="40663"/>
                    <a:pt x="14378" y="40530"/>
                  </a:cubicBezTo>
                  <a:lnTo>
                    <a:pt x="3236" y="32424"/>
                  </a:lnTo>
                  <a:cubicBezTo>
                    <a:pt x="3069" y="32291"/>
                    <a:pt x="2903" y="32124"/>
                    <a:pt x="2703" y="31957"/>
                  </a:cubicBezTo>
                  <a:lnTo>
                    <a:pt x="2703" y="31957"/>
                  </a:lnTo>
                  <a:cubicBezTo>
                    <a:pt x="1468" y="30856"/>
                    <a:pt x="634" y="29355"/>
                    <a:pt x="334" y="27854"/>
                  </a:cubicBezTo>
                  <a:cubicBezTo>
                    <a:pt x="1" y="26286"/>
                    <a:pt x="301" y="24685"/>
                    <a:pt x="1235" y="23351"/>
                  </a:cubicBezTo>
                  <a:lnTo>
                    <a:pt x="1235" y="23351"/>
                  </a:lnTo>
                  <a:cubicBezTo>
                    <a:pt x="1335" y="23218"/>
                    <a:pt x="1402" y="23118"/>
                    <a:pt x="1535" y="22984"/>
                  </a:cubicBezTo>
                  <a:lnTo>
                    <a:pt x="19648" y="2536"/>
                  </a:lnTo>
                  <a:cubicBezTo>
                    <a:pt x="20815" y="1235"/>
                    <a:pt x="22417" y="401"/>
                    <a:pt x="24151" y="168"/>
                  </a:cubicBezTo>
                  <a:cubicBezTo>
                    <a:pt x="25719" y="1"/>
                    <a:pt x="27487" y="401"/>
                    <a:pt x="28988" y="150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74"/>
            <p:cNvSpPr/>
            <p:nvPr/>
          </p:nvSpPr>
          <p:spPr>
            <a:xfrm>
              <a:off x="2375200" y="3517950"/>
              <a:ext cx="862300" cy="939050"/>
            </a:xfrm>
            <a:custGeom>
              <a:avLst/>
              <a:gdLst/>
              <a:ahLst/>
              <a:cxnLst/>
              <a:rect l="l" t="t" r="r" b="b"/>
              <a:pathLst>
                <a:path w="34492" h="37562" extrusionOk="0">
                  <a:moveTo>
                    <a:pt x="32424" y="6105"/>
                  </a:moveTo>
                  <a:lnTo>
                    <a:pt x="25452" y="1035"/>
                  </a:lnTo>
                  <a:cubicBezTo>
                    <a:pt x="24418" y="268"/>
                    <a:pt x="23250" y="1"/>
                    <a:pt x="22116" y="101"/>
                  </a:cubicBezTo>
                  <a:cubicBezTo>
                    <a:pt x="20949" y="234"/>
                    <a:pt x="19815" y="835"/>
                    <a:pt x="18981" y="1735"/>
                  </a:cubicBezTo>
                  <a:lnTo>
                    <a:pt x="901" y="22183"/>
                  </a:lnTo>
                  <a:cubicBezTo>
                    <a:pt x="834" y="22217"/>
                    <a:pt x="768" y="22284"/>
                    <a:pt x="734" y="22384"/>
                  </a:cubicBezTo>
                  <a:lnTo>
                    <a:pt x="734" y="22384"/>
                  </a:lnTo>
                  <a:cubicBezTo>
                    <a:pt x="134" y="23184"/>
                    <a:pt x="1" y="24185"/>
                    <a:pt x="234" y="25186"/>
                  </a:cubicBezTo>
                  <a:cubicBezTo>
                    <a:pt x="434" y="26220"/>
                    <a:pt x="1001" y="27254"/>
                    <a:pt x="1902" y="28054"/>
                  </a:cubicBezTo>
                  <a:cubicBezTo>
                    <a:pt x="1969" y="28121"/>
                    <a:pt x="2135" y="28254"/>
                    <a:pt x="2269" y="28355"/>
                  </a:cubicBezTo>
                  <a:lnTo>
                    <a:pt x="13343" y="36427"/>
                  </a:lnTo>
                  <a:cubicBezTo>
                    <a:pt x="13510" y="36560"/>
                    <a:pt x="13644" y="36627"/>
                    <a:pt x="13777" y="36727"/>
                  </a:cubicBezTo>
                  <a:cubicBezTo>
                    <a:pt x="14778" y="37294"/>
                    <a:pt x="15945" y="37561"/>
                    <a:pt x="17013" y="37428"/>
                  </a:cubicBezTo>
                  <a:cubicBezTo>
                    <a:pt x="18013" y="37294"/>
                    <a:pt x="18947" y="36894"/>
                    <a:pt x="19514" y="36093"/>
                  </a:cubicBezTo>
                  <a:cubicBezTo>
                    <a:pt x="19615" y="35993"/>
                    <a:pt x="19648" y="35927"/>
                    <a:pt x="19681" y="35827"/>
                  </a:cubicBezTo>
                  <a:lnTo>
                    <a:pt x="33658" y="12376"/>
                  </a:lnTo>
                  <a:cubicBezTo>
                    <a:pt x="34292" y="11276"/>
                    <a:pt x="34492" y="10075"/>
                    <a:pt x="34292" y="8907"/>
                  </a:cubicBezTo>
                  <a:cubicBezTo>
                    <a:pt x="34092" y="7907"/>
                    <a:pt x="33458" y="6873"/>
                    <a:pt x="32424" y="6105"/>
                  </a:cubicBezTo>
                  <a:close/>
                </a:path>
              </a:pathLst>
            </a:custGeom>
            <a:solidFill>
              <a:srgbClr val="9C9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74"/>
            <p:cNvSpPr/>
            <p:nvPr/>
          </p:nvSpPr>
          <p:spPr>
            <a:xfrm>
              <a:off x="2356025" y="3501275"/>
              <a:ext cx="897325" cy="976575"/>
            </a:xfrm>
            <a:custGeom>
              <a:avLst/>
              <a:gdLst/>
              <a:ahLst/>
              <a:cxnLst/>
              <a:rect l="l" t="t" r="r" b="b"/>
              <a:pathLst>
                <a:path w="35893" h="39063" extrusionOk="0">
                  <a:moveTo>
                    <a:pt x="26619" y="1102"/>
                  </a:moveTo>
                  <a:lnTo>
                    <a:pt x="33591" y="6205"/>
                  </a:lnTo>
                  <a:cubicBezTo>
                    <a:pt x="34191" y="6606"/>
                    <a:pt x="34625" y="7106"/>
                    <a:pt x="35025" y="7673"/>
                  </a:cubicBezTo>
                  <a:cubicBezTo>
                    <a:pt x="35392" y="8240"/>
                    <a:pt x="35626" y="8874"/>
                    <a:pt x="35759" y="9541"/>
                  </a:cubicBezTo>
                  <a:cubicBezTo>
                    <a:pt x="35893" y="10208"/>
                    <a:pt x="35893" y="10909"/>
                    <a:pt x="35759" y="11576"/>
                  </a:cubicBezTo>
                  <a:cubicBezTo>
                    <a:pt x="35626" y="12243"/>
                    <a:pt x="35392" y="12910"/>
                    <a:pt x="35059" y="13544"/>
                  </a:cubicBezTo>
                  <a:lnTo>
                    <a:pt x="21082" y="36994"/>
                  </a:lnTo>
                  <a:cubicBezTo>
                    <a:pt x="21049" y="37061"/>
                    <a:pt x="21049" y="37094"/>
                    <a:pt x="21015" y="37127"/>
                  </a:cubicBezTo>
                  <a:lnTo>
                    <a:pt x="20882" y="37294"/>
                  </a:lnTo>
                  <a:cubicBezTo>
                    <a:pt x="20548" y="37761"/>
                    <a:pt x="20081" y="38128"/>
                    <a:pt x="19581" y="38428"/>
                  </a:cubicBezTo>
                  <a:cubicBezTo>
                    <a:pt x="19081" y="38728"/>
                    <a:pt x="18514" y="38895"/>
                    <a:pt x="17880" y="38962"/>
                  </a:cubicBezTo>
                  <a:cubicBezTo>
                    <a:pt x="17246" y="39062"/>
                    <a:pt x="16579" y="39029"/>
                    <a:pt x="15945" y="38829"/>
                  </a:cubicBezTo>
                  <a:cubicBezTo>
                    <a:pt x="15345" y="38728"/>
                    <a:pt x="14711" y="38462"/>
                    <a:pt x="14177" y="38128"/>
                  </a:cubicBezTo>
                  <a:lnTo>
                    <a:pt x="14177" y="38128"/>
                  </a:lnTo>
                  <a:cubicBezTo>
                    <a:pt x="14077" y="38095"/>
                    <a:pt x="14010" y="38061"/>
                    <a:pt x="13910" y="37961"/>
                  </a:cubicBezTo>
                  <a:cubicBezTo>
                    <a:pt x="13777" y="37895"/>
                    <a:pt x="13710" y="37828"/>
                    <a:pt x="13677" y="37794"/>
                  </a:cubicBezTo>
                  <a:lnTo>
                    <a:pt x="2535" y="29722"/>
                  </a:lnTo>
                  <a:cubicBezTo>
                    <a:pt x="2502" y="29689"/>
                    <a:pt x="2402" y="29622"/>
                    <a:pt x="2269" y="29555"/>
                  </a:cubicBezTo>
                  <a:cubicBezTo>
                    <a:pt x="2202" y="29522"/>
                    <a:pt x="2169" y="29422"/>
                    <a:pt x="2068" y="29388"/>
                  </a:cubicBezTo>
                  <a:cubicBezTo>
                    <a:pt x="1568" y="28921"/>
                    <a:pt x="1168" y="28421"/>
                    <a:pt x="834" y="27887"/>
                  </a:cubicBezTo>
                  <a:cubicBezTo>
                    <a:pt x="501" y="27287"/>
                    <a:pt x="234" y="26720"/>
                    <a:pt x="100" y="26086"/>
                  </a:cubicBezTo>
                  <a:cubicBezTo>
                    <a:pt x="0" y="25519"/>
                    <a:pt x="0" y="24885"/>
                    <a:pt x="67" y="24285"/>
                  </a:cubicBezTo>
                  <a:cubicBezTo>
                    <a:pt x="200" y="23718"/>
                    <a:pt x="401" y="23184"/>
                    <a:pt x="734" y="22717"/>
                  </a:cubicBezTo>
                  <a:lnTo>
                    <a:pt x="1201" y="22083"/>
                  </a:lnTo>
                  <a:lnTo>
                    <a:pt x="1235" y="22117"/>
                  </a:lnTo>
                  <a:lnTo>
                    <a:pt x="19047" y="2002"/>
                  </a:lnTo>
                  <a:cubicBezTo>
                    <a:pt x="19514" y="1435"/>
                    <a:pt x="20081" y="1035"/>
                    <a:pt x="20682" y="701"/>
                  </a:cubicBezTo>
                  <a:cubicBezTo>
                    <a:pt x="21282" y="368"/>
                    <a:pt x="21949" y="134"/>
                    <a:pt x="22616" y="67"/>
                  </a:cubicBezTo>
                  <a:cubicBezTo>
                    <a:pt x="23284" y="1"/>
                    <a:pt x="23951" y="34"/>
                    <a:pt x="24618" y="234"/>
                  </a:cubicBezTo>
                  <a:cubicBezTo>
                    <a:pt x="25452" y="368"/>
                    <a:pt x="26052" y="668"/>
                    <a:pt x="26619" y="110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74"/>
            <p:cNvSpPr/>
            <p:nvPr/>
          </p:nvSpPr>
          <p:spPr>
            <a:xfrm>
              <a:off x="2375200" y="3823175"/>
              <a:ext cx="660500" cy="643000"/>
            </a:xfrm>
            <a:custGeom>
              <a:avLst/>
              <a:gdLst/>
              <a:ahLst/>
              <a:cxnLst/>
              <a:rect l="l" t="t" r="r" b="b"/>
              <a:pathLst>
                <a:path w="26420" h="25720" extrusionOk="0">
                  <a:moveTo>
                    <a:pt x="19848" y="23017"/>
                  </a:moveTo>
                  <a:lnTo>
                    <a:pt x="25986" y="12743"/>
                  </a:lnTo>
                  <a:cubicBezTo>
                    <a:pt x="26419" y="12076"/>
                    <a:pt x="26186" y="11209"/>
                    <a:pt x="25585" y="10742"/>
                  </a:cubicBezTo>
                  <a:lnTo>
                    <a:pt x="11342" y="468"/>
                  </a:lnTo>
                  <a:cubicBezTo>
                    <a:pt x="10742" y="1"/>
                    <a:pt x="9841" y="67"/>
                    <a:pt x="9307" y="668"/>
                  </a:cubicBezTo>
                  <a:lnTo>
                    <a:pt x="1402" y="9574"/>
                  </a:lnTo>
                  <a:cubicBezTo>
                    <a:pt x="1" y="11142"/>
                    <a:pt x="1" y="13977"/>
                    <a:pt x="2436" y="15679"/>
                  </a:cubicBezTo>
                  <a:lnTo>
                    <a:pt x="14177" y="24251"/>
                  </a:lnTo>
                  <a:cubicBezTo>
                    <a:pt x="16145" y="25719"/>
                    <a:pt x="18781" y="24885"/>
                    <a:pt x="19848" y="2301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74"/>
            <p:cNvSpPr/>
            <p:nvPr/>
          </p:nvSpPr>
          <p:spPr>
            <a:xfrm>
              <a:off x="2550325" y="3995800"/>
              <a:ext cx="182650" cy="196000"/>
            </a:xfrm>
            <a:custGeom>
              <a:avLst/>
              <a:gdLst/>
              <a:ahLst/>
              <a:cxnLst/>
              <a:rect l="l" t="t" r="r" b="b"/>
              <a:pathLst>
                <a:path w="7306" h="7840" extrusionOk="0">
                  <a:moveTo>
                    <a:pt x="768" y="5104"/>
                  </a:moveTo>
                  <a:lnTo>
                    <a:pt x="1835" y="5905"/>
                  </a:lnTo>
                  <a:lnTo>
                    <a:pt x="1935" y="6372"/>
                  </a:lnTo>
                  <a:lnTo>
                    <a:pt x="2369" y="6305"/>
                  </a:lnTo>
                  <a:lnTo>
                    <a:pt x="3470" y="7106"/>
                  </a:lnTo>
                  <a:lnTo>
                    <a:pt x="4804" y="5304"/>
                  </a:lnTo>
                  <a:lnTo>
                    <a:pt x="3703" y="4504"/>
                  </a:lnTo>
                  <a:lnTo>
                    <a:pt x="3636" y="4003"/>
                  </a:lnTo>
                  <a:lnTo>
                    <a:pt x="3169" y="4104"/>
                  </a:lnTo>
                  <a:lnTo>
                    <a:pt x="2102" y="3303"/>
                  </a:lnTo>
                  <a:close/>
                  <a:moveTo>
                    <a:pt x="1301" y="6572"/>
                  </a:moveTo>
                  <a:lnTo>
                    <a:pt x="167" y="5738"/>
                  </a:lnTo>
                  <a:lnTo>
                    <a:pt x="67" y="5104"/>
                  </a:lnTo>
                  <a:lnTo>
                    <a:pt x="67" y="5104"/>
                  </a:lnTo>
                  <a:lnTo>
                    <a:pt x="1" y="4604"/>
                  </a:lnTo>
                  <a:lnTo>
                    <a:pt x="1435" y="2669"/>
                  </a:lnTo>
                  <a:lnTo>
                    <a:pt x="1935" y="2602"/>
                  </a:lnTo>
                  <a:lnTo>
                    <a:pt x="1835" y="2135"/>
                  </a:lnTo>
                  <a:lnTo>
                    <a:pt x="3270" y="201"/>
                  </a:lnTo>
                  <a:lnTo>
                    <a:pt x="3903" y="101"/>
                  </a:lnTo>
                  <a:lnTo>
                    <a:pt x="3903" y="101"/>
                  </a:lnTo>
                  <a:lnTo>
                    <a:pt x="4404" y="1"/>
                  </a:lnTo>
                  <a:lnTo>
                    <a:pt x="5504" y="835"/>
                  </a:lnTo>
                  <a:lnTo>
                    <a:pt x="5605" y="1335"/>
                  </a:lnTo>
                  <a:lnTo>
                    <a:pt x="6038" y="1268"/>
                  </a:lnTo>
                  <a:lnTo>
                    <a:pt x="7172" y="2102"/>
                  </a:lnTo>
                  <a:lnTo>
                    <a:pt x="7306" y="2703"/>
                  </a:lnTo>
                  <a:lnTo>
                    <a:pt x="6672" y="2803"/>
                  </a:lnTo>
                  <a:lnTo>
                    <a:pt x="5538" y="1969"/>
                  </a:lnTo>
                  <a:lnTo>
                    <a:pt x="5471" y="1468"/>
                  </a:lnTo>
                  <a:lnTo>
                    <a:pt x="5004" y="1535"/>
                  </a:lnTo>
                  <a:lnTo>
                    <a:pt x="3937" y="768"/>
                  </a:lnTo>
                  <a:lnTo>
                    <a:pt x="2602" y="2569"/>
                  </a:lnTo>
                  <a:lnTo>
                    <a:pt x="3670" y="3336"/>
                  </a:lnTo>
                  <a:lnTo>
                    <a:pt x="3770" y="3837"/>
                  </a:lnTo>
                  <a:lnTo>
                    <a:pt x="4237" y="3770"/>
                  </a:lnTo>
                  <a:lnTo>
                    <a:pt x="5338" y="4604"/>
                  </a:lnTo>
                  <a:lnTo>
                    <a:pt x="5471" y="5204"/>
                  </a:lnTo>
                  <a:lnTo>
                    <a:pt x="5471" y="5204"/>
                  </a:lnTo>
                  <a:lnTo>
                    <a:pt x="5504" y="5705"/>
                  </a:lnTo>
                  <a:lnTo>
                    <a:pt x="4103" y="7639"/>
                  </a:lnTo>
                  <a:lnTo>
                    <a:pt x="3470" y="7773"/>
                  </a:lnTo>
                  <a:lnTo>
                    <a:pt x="3470" y="7773"/>
                  </a:lnTo>
                  <a:lnTo>
                    <a:pt x="3003" y="7840"/>
                  </a:lnTo>
                  <a:lnTo>
                    <a:pt x="1902" y="7006"/>
                  </a:lnTo>
                  <a:lnTo>
                    <a:pt x="1802" y="6505"/>
                  </a:lnTo>
                  <a:close/>
                </a:path>
              </a:pathLst>
            </a:custGeom>
            <a:solidFill>
              <a:srgbClr val="3C3C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74"/>
            <p:cNvSpPr/>
            <p:nvPr/>
          </p:nvSpPr>
          <p:spPr>
            <a:xfrm>
              <a:off x="2662075" y="4198450"/>
              <a:ext cx="28375" cy="26700"/>
            </a:xfrm>
            <a:custGeom>
              <a:avLst/>
              <a:gdLst/>
              <a:ahLst/>
              <a:cxnLst/>
              <a:rect l="l" t="t" r="r" b="b"/>
              <a:pathLst>
                <a:path w="1135" h="1068" extrusionOk="0">
                  <a:moveTo>
                    <a:pt x="267" y="968"/>
                  </a:moveTo>
                  <a:cubicBezTo>
                    <a:pt x="134" y="868"/>
                    <a:pt x="34" y="734"/>
                    <a:pt x="34" y="634"/>
                  </a:cubicBezTo>
                  <a:cubicBezTo>
                    <a:pt x="0" y="467"/>
                    <a:pt x="34" y="334"/>
                    <a:pt x="134" y="201"/>
                  </a:cubicBezTo>
                  <a:cubicBezTo>
                    <a:pt x="201" y="67"/>
                    <a:pt x="334" y="0"/>
                    <a:pt x="467" y="0"/>
                  </a:cubicBezTo>
                  <a:cubicBezTo>
                    <a:pt x="601" y="0"/>
                    <a:pt x="768" y="0"/>
                    <a:pt x="868" y="134"/>
                  </a:cubicBezTo>
                  <a:cubicBezTo>
                    <a:pt x="1001" y="201"/>
                    <a:pt x="1101" y="334"/>
                    <a:pt x="1101" y="467"/>
                  </a:cubicBezTo>
                  <a:cubicBezTo>
                    <a:pt x="1135" y="567"/>
                    <a:pt x="1101" y="734"/>
                    <a:pt x="1001" y="834"/>
                  </a:cubicBezTo>
                  <a:cubicBezTo>
                    <a:pt x="934" y="968"/>
                    <a:pt x="801" y="1001"/>
                    <a:pt x="668" y="1034"/>
                  </a:cubicBezTo>
                  <a:cubicBezTo>
                    <a:pt x="501" y="1068"/>
                    <a:pt x="367" y="1034"/>
                    <a:pt x="267" y="968"/>
                  </a:cubicBezTo>
                  <a:close/>
                </a:path>
              </a:pathLst>
            </a:custGeom>
            <a:solidFill>
              <a:srgbClr val="3C3C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74"/>
            <p:cNvSpPr/>
            <p:nvPr/>
          </p:nvSpPr>
          <p:spPr>
            <a:xfrm>
              <a:off x="2725450" y="4091700"/>
              <a:ext cx="137625" cy="191825"/>
            </a:xfrm>
            <a:custGeom>
              <a:avLst/>
              <a:gdLst/>
              <a:ahLst/>
              <a:cxnLst/>
              <a:rect l="l" t="t" r="r" b="b"/>
              <a:pathLst>
                <a:path w="5505" h="7673" extrusionOk="0">
                  <a:moveTo>
                    <a:pt x="1301" y="3970"/>
                  </a:moveTo>
                  <a:lnTo>
                    <a:pt x="167" y="3170"/>
                  </a:lnTo>
                  <a:lnTo>
                    <a:pt x="67" y="2569"/>
                  </a:lnTo>
                  <a:lnTo>
                    <a:pt x="101" y="2569"/>
                  </a:lnTo>
                  <a:lnTo>
                    <a:pt x="1" y="2069"/>
                  </a:lnTo>
                  <a:lnTo>
                    <a:pt x="1435" y="134"/>
                  </a:lnTo>
                  <a:lnTo>
                    <a:pt x="2002" y="1"/>
                  </a:lnTo>
                  <a:lnTo>
                    <a:pt x="2102" y="634"/>
                  </a:lnTo>
                  <a:lnTo>
                    <a:pt x="768" y="2502"/>
                  </a:lnTo>
                  <a:lnTo>
                    <a:pt x="1802" y="3303"/>
                  </a:lnTo>
                  <a:lnTo>
                    <a:pt x="1935" y="3770"/>
                  </a:lnTo>
                  <a:lnTo>
                    <a:pt x="2402" y="3737"/>
                  </a:lnTo>
                  <a:lnTo>
                    <a:pt x="3470" y="4471"/>
                  </a:lnTo>
                  <a:lnTo>
                    <a:pt x="4804" y="2636"/>
                  </a:lnTo>
                  <a:lnTo>
                    <a:pt x="5438" y="2502"/>
                  </a:lnTo>
                  <a:lnTo>
                    <a:pt x="5504" y="3136"/>
                  </a:lnTo>
                  <a:lnTo>
                    <a:pt x="4103" y="5071"/>
                  </a:lnTo>
                  <a:lnTo>
                    <a:pt x="3603" y="5138"/>
                  </a:lnTo>
                  <a:lnTo>
                    <a:pt x="3670" y="5638"/>
                  </a:lnTo>
                  <a:lnTo>
                    <a:pt x="2302" y="7573"/>
                  </a:lnTo>
                  <a:lnTo>
                    <a:pt x="1668" y="7673"/>
                  </a:lnTo>
                  <a:lnTo>
                    <a:pt x="1602" y="7072"/>
                  </a:lnTo>
                  <a:lnTo>
                    <a:pt x="2969" y="5171"/>
                  </a:lnTo>
                  <a:lnTo>
                    <a:pt x="1902" y="4404"/>
                  </a:lnTo>
                  <a:lnTo>
                    <a:pt x="1802" y="3937"/>
                  </a:lnTo>
                  <a:close/>
                </a:path>
              </a:pathLst>
            </a:custGeom>
            <a:solidFill>
              <a:srgbClr val="3C3C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74"/>
            <p:cNvSpPr/>
            <p:nvPr/>
          </p:nvSpPr>
          <p:spPr>
            <a:xfrm>
              <a:off x="2900575" y="3820675"/>
              <a:ext cx="180150" cy="172650"/>
            </a:xfrm>
            <a:custGeom>
              <a:avLst/>
              <a:gdLst/>
              <a:ahLst/>
              <a:cxnLst/>
              <a:rect l="l" t="t" r="r" b="b"/>
              <a:pathLst>
                <a:path w="7206" h="6906" extrusionOk="0">
                  <a:moveTo>
                    <a:pt x="4804" y="601"/>
                  </a:moveTo>
                  <a:lnTo>
                    <a:pt x="7139" y="5605"/>
                  </a:lnTo>
                  <a:cubicBezTo>
                    <a:pt x="7206" y="5771"/>
                    <a:pt x="7206" y="5938"/>
                    <a:pt x="7206" y="6072"/>
                  </a:cubicBezTo>
                  <a:cubicBezTo>
                    <a:pt x="7206" y="6238"/>
                    <a:pt x="7139" y="6405"/>
                    <a:pt x="7039" y="6505"/>
                  </a:cubicBezTo>
                  <a:lnTo>
                    <a:pt x="7039" y="6505"/>
                  </a:lnTo>
                  <a:cubicBezTo>
                    <a:pt x="6939" y="6639"/>
                    <a:pt x="6805" y="6772"/>
                    <a:pt x="6639" y="6805"/>
                  </a:cubicBezTo>
                  <a:cubicBezTo>
                    <a:pt x="6472" y="6839"/>
                    <a:pt x="6305" y="6906"/>
                    <a:pt x="6138" y="6839"/>
                  </a:cubicBezTo>
                  <a:lnTo>
                    <a:pt x="834" y="5905"/>
                  </a:lnTo>
                  <a:cubicBezTo>
                    <a:pt x="668" y="5838"/>
                    <a:pt x="568" y="5805"/>
                    <a:pt x="434" y="5738"/>
                  </a:cubicBezTo>
                  <a:lnTo>
                    <a:pt x="434" y="5738"/>
                  </a:lnTo>
                  <a:cubicBezTo>
                    <a:pt x="301" y="5638"/>
                    <a:pt x="167" y="5505"/>
                    <a:pt x="134" y="5338"/>
                  </a:cubicBezTo>
                  <a:cubicBezTo>
                    <a:pt x="67" y="5171"/>
                    <a:pt x="1" y="5004"/>
                    <a:pt x="67" y="4904"/>
                  </a:cubicBezTo>
                  <a:cubicBezTo>
                    <a:pt x="67" y="4737"/>
                    <a:pt x="134" y="4571"/>
                    <a:pt x="234" y="4437"/>
                  </a:cubicBezTo>
                  <a:lnTo>
                    <a:pt x="3169" y="401"/>
                  </a:lnTo>
                  <a:lnTo>
                    <a:pt x="3169" y="401"/>
                  </a:lnTo>
                  <a:cubicBezTo>
                    <a:pt x="3270" y="267"/>
                    <a:pt x="3436" y="134"/>
                    <a:pt x="3603" y="101"/>
                  </a:cubicBezTo>
                  <a:cubicBezTo>
                    <a:pt x="3770" y="67"/>
                    <a:pt x="3937" y="1"/>
                    <a:pt x="4103" y="67"/>
                  </a:cubicBezTo>
                  <a:cubicBezTo>
                    <a:pt x="4270" y="101"/>
                    <a:pt x="4437" y="134"/>
                    <a:pt x="4570" y="267"/>
                  </a:cubicBezTo>
                  <a:cubicBezTo>
                    <a:pt x="4637" y="334"/>
                    <a:pt x="4737" y="468"/>
                    <a:pt x="4804" y="6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74"/>
            <p:cNvSpPr/>
            <p:nvPr/>
          </p:nvSpPr>
          <p:spPr>
            <a:xfrm>
              <a:off x="2741300" y="3732275"/>
              <a:ext cx="185975" cy="167650"/>
            </a:xfrm>
            <a:custGeom>
              <a:avLst/>
              <a:gdLst/>
              <a:ahLst/>
              <a:cxnLst/>
              <a:rect l="l" t="t" r="r" b="b"/>
              <a:pathLst>
                <a:path w="7439" h="6706" extrusionOk="0">
                  <a:moveTo>
                    <a:pt x="1034" y="34"/>
                  </a:moveTo>
                  <a:lnTo>
                    <a:pt x="6505" y="768"/>
                  </a:lnTo>
                  <a:cubicBezTo>
                    <a:pt x="6672" y="768"/>
                    <a:pt x="6839" y="835"/>
                    <a:pt x="6972" y="935"/>
                  </a:cubicBezTo>
                  <a:cubicBezTo>
                    <a:pt x="7105" y="1001"/>
                    <a:pt x="7205" y="1135"/>
                    <a:pt x="7306" y="1302"/>
                  </a:cubicBezTo>
                  <a:cubicBezTo>
                    <a:pt x="7372" y="1468"/>
                    <a:pt x="7439" y="1635"/>
                    <a:pt x="7439" y="1802"/>
                  </a:cubicBezTo>
                  <a:cubicBezTo>
                    <a:pt x="7439" y="1969"/>
                    <a:pt x="7339" y="2136"/>
                    <a:pt x="7272" y="2302"/>
                  </a:cubicBezTo>
                  <a:lnTo>
                    <a:pt x="7272" y="2302"/>
                  </a:lnTo>
                  <a:lnTo>
                    <a:pt x="4303" y="6339"/>
                  </a:lnTo>
                  <a:lnTo>
                    <a:pt x="4303" y="6339"/>
                  </a:lnTo>
                  <a:cubicBezTo>
                    <a:pt x="4203" y="6472"/>
                    <a:pt x="4037" y="6572"/>
                    <a:pt x="3870" y="6639"/>
                  </a:cubicBezTo>
                  <a:cubicBezTo>
                    <a:pt x="3703" y="6672"/>
                    <a:pt x="3536" y="6706"/>
                    <a:pt x="3369" y="6672"/>
                  </a:cubicBezTo>
                  <a:cubicBezTo>
                    <a:pt x="3203" y="6639"/>
                    <a:pt x="3103" y="6572"/>
                    <a:pt x="2969" y="6505"/>
                  </a:cubicBezTo>
                  <a:lnTo>
                    <a:pt x="2969" y="6505"/>
                  </a:lnTo>
                  <a:cubicBezTo>
                    <a:pt x="2836" y="6439"/>
                    <a:pt x="2702" y="6305"/>
                    <a:pt x="2669" y="6172"/>
                  </a:cubicBezTo>
                  <a:lnTo>
                    <a:pt x="134" y="1435"/>
                  </a:lnTo>
                  <a:lnTo>
                    <a:pt x="134" y="1435"/>
                  </a:lnTo>
                  <a:cubicBezTo>
                    <a:pt x="34" y="1268"/>
                    <a:pt x="0" y="1135"/>
                    <a:pt x="0" y="968"/>
                  </a:cubicBezTo>
                  <a:cubicBezTo>
                    <a:pt x="0" y="801"/>
                    <a:pt x="34" y="635"/>
                    <a:pt x="167" y="501"/>
                  </a:cubicBezTo>
                  <a:lnTo>
                    <a:pt x="167" y="501"/>
                  </a:lnTo>
                  <a:cubicBezTo>
                    <a:pt x="267" y="368"/>
                    <a:pt x="434" y="234"/>
                    <a:pt x="534" y="168"/>
                  </a:cubicBezTo>
                  <a:cubicBezTo>
                    <a:pt x="701" y="34"/>
                    <a:pt x="868" y="1"/>
                    <a:pt x="1034" y="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74"/>
            <p:cNvSpPr/>
            <p:nvPr/>
          </p:nvSpPr>
          <p:spPr>
            <a:xfrm>
              <a:off x="2754650" y="3736450"/>
              <a:ext cx="160950" cy="144300"/>
            </a:xfrm>
            <a:custGeom>
              <a:avLst/>
              <a:gdLst/>
              <a:ahLst/>
              <a:cxnLst/>
              <a:rect l="l" t="t" r="r" b="b"/>
              <a:pathLst>
                <a:path w="6438" h="5772" extrusionOk="0">
                  <a:moveTo>
                    <a:pt x="5971" y="768"/>
                  </a:moveTo>
                  <a:lnTo>
                    <a:pt x="500" y="34"/>
                  </a:lnTo>
                  <a:cubicBezTo>
                    <a:pt x="334" y="1"/>
                    <a:pt x="167" y="101"/>
                    <a:pt x="100" y="201"/>
                  </a:cubicBezTo>
                  <a:cubicBezTo>
                    <a:pt x="0" y="334"/>
                    <a:pt x="0" y="501"/>
                    <a:pt x="100" y="668"/>
                  </a:cubicBezTo>
                  <a:lnTo>
                    <a:pt x="2602" y="5438"/>
                  </a:lnTo>
                  <a:cubicBezTo>
                    <a:pt x="2669" y="5571"/>
                    <a:pt x="2802" y="5671"/>
                    <a:pt x="2969" y="5705"/>
                  </a:cubicBezTo>
                  <a:cubicBezTo>
                    <a:pt x="3136" y="5771"/>
                    <a:pt x="3302" y="5671"/>
                    <a:pt x="3402" y="5538"/>
                  </a:cubicBezTo>
                  <a:lnTo>
                    <a:pt x="6338" y="1502"/>
                  </a:lnTo>
                  <a:cubicBezTo>
                    <a:pt x="6438" y="1368"/>
                    <a:pt x="6438" y="1201"/>
                    <a:pt x="6338" y="1035"/>
                  </a:cubicBezTo>
                  <a:cubicBezTo>
                    <a:pt x="6305" y="868"/>
                    <a:pt x="6138" y="801"/>
                    <a:pt x="5971" y="768"/>
                  </a:cubicBezTo>
                  <a:close/>
                </a:path>
              </a:pathLst>
            </a:custGeom>
            <a:solidFill>
              <a:schemeClr val="dk2"/>
            </a:solidFill>
            <a:ln w="2500" cap="flat" cmpd="sng">
              <a:solidFill>
                <a:srgbClr val="D3D6F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74"/>
            <p:cNvSpPr/>
            <p:nvPr/>
          </p:nvSpPr>
          <p:spPr>
            <a:xfrm>
              <a:off x="2410225" y="4189275"/>
              <a:ext cx="586275" cy="276900"/>
            </a:xfrm>
            <a:custGeom>
              <a:avLst/>
              <a:gdLst/>
              <a:ahLst/>
              <a:cxnLst/>
              <a:rect l="l" t="t" r="r" b="b"/>
              <a:pathLst>
                <a:path w="23451" h="11076" extrusionOk="0">
                  <a:moveTo>
                    <a:pt x="18447" y="8373"/>
                  </a:moveTo>
                  <a:lnTo>
                    <a:pt x="23451" y="0"/>
                  </a:lnTo>
                  <a:cubicBezTo>
                    <a:pt x="17446" y="6105"/>
                    <a:pt x="12743" y="8340"/>
                    <a:pt x="1" y="0"/>
                  </a:cubicBezTo>
                  <a:cubicBezTo>
                    <a:pt x="267" y="367"/>
                    <a:pt x="601" y="701"/>
                    <a:pt x="1068" y="1035"/>
                  </a:cubicBezTo>
                  <a:lnTo>
                    <a:pt x="12843" y="9607"/>
                  </a:lnTo>
                  <a:cubicBezTo>
                    <a:pt x="14744" y="11075"/>
                    <a:pt x="17380" y="10241"/>
                    <a:pt x="18447" y="837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74"/>
            <p:cNvSpPr/>
            <p:nvPr/>
          </p:nvSpPr>
          <p:spPr>
            <a:xfrm>
              <a:off x="2914750" y="3824850"/>
              <a:ext cx="156800" cy="149300"/>
            </a:xfrm>
            <a:custGeom>
              <a:avLst/>
              <a:gdLst/>
              <a:ahLst/>
              <a:cxnLst/>
              <a:rect l="l" t="t" r="r" b="b"/>
              <a:pathLst>
                <a:path w="6272" h="5972" extrusionOk="0">
                  <a:moveTo>
                    <a:pt x="3870" y="334"/>
                  </a:moveTo>
                  <a:lnTo>
                    <a:pt x="6205" y="5338"/>
                  </a:lnTo>
                  <a:cubicBezTo>
                    <a:pt x="6272" y="5504"/>
                    <a:pt x="6238" y="5671"/>
                    <a:pt x="6172" y="5805"/>
                  </a:cubicBezTo>
                  <a:cubicBezTo>
                    <a:pt x="6072" y="5938"/>
                    <a:pt x="5905" y="5971"/>
                    <a:pt x="5738" y="5938"/>
                  </a:cubicBezTo>
                  <a:lnTo>
                    <a:pt x="434" y="4971"/>
                  </a:lnTo>
                  <a:cubicBezTo>
                    <a:pt x="267" y="4937"/>
                    <a:pt x="167" y="4837"/>
                    <a:pt x="67" y="4670"/>
                  </a:cubicBezTo>
                  <a:cubicBezTo>
                    <a:pt x="1" y="4504"/>
                    <a:pt x="1" y="4337"/>
                    <a:pt x="101" y="4237"/>
                  </a:cubicBezTo>
                  <a:lnTo>
                    <a:pt x="3069" y="167"/>
                  </a:lnTo>
                  <a:cubicBezTo>
                    <a:pt x="3136" y="67"/>
                    <a:pt x="3303" y="0"/>
                    <a:pt x="3503" y="0"/>
                  </a:cubicBezTo>
                  <a:cubicBezTo>
                    <a:pt x="3603" y="100"/>
                    <a:pt x="3770" y="234"/>
                    <a:pt x="387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74"/>
            <p:cNvSpPr/>
            <p:nvPr/>
          </p:nvSpPr>
          <p:spPr>
            <a:xfrm>
              <a:off x="3015650" y="3502950"/>
              <a:ext cx="196850" cy="175150"/>
            </a:xfrm>
            <a:custGeom>
              <a:avLst/>
              <a:gdLst/>
              <a:ahLst/>
              <a:cxnLst/>
              <a:rect l="l" t="t" r="r" b="b"/>
              <a:pathLst>
                <a:path w="7874" h="7006" extrusionOk="0">
                  <a:moveTo>
                    <a:pt x="7873" y="4804"/>
                  </a:moveTo>
                  <a:cubicBezTo>
                    <a:pt x="6539" y="6605"/>
                    <a:pt x="4037" y="7006"/>
                    <a:pt x="2202" y="5671"/>
                  </a:cubicBezTo>
                  <a:cubicBezTo>
                    <a:pt x="401" y="4337"/>
                    <a:pt x="1" y="1835"/>
                    <a:pt x="13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74"/>
            <p:cNvSpPr/>
            <p:nvPr/>
          </p:nvSpPr>
          <p:spPr>
            <a:xfrm>
              <a:off x="3058200" y="3525475"/>
              <a:ext cx="124275" cy="110100"/>
            </a:xfrm>
            <a:custGeom>
              <a:avLst/>
              <a:gdLst/>
              <a:ahLst/>
              <a:cxnLst/>
              <a:rect l="l" t="t" r="r" b="b"/>
              <a:pathLst>
                <a:path w="4971" h="4404" extrusionOk="0">
                  <a:moveTo>
                    <a:pt x="834" y="0"/>
                  </a:moveTo>
                  <a:lnTo>
                    <a:pt x="4970" y="3002"/>
                  </a:lnTo>
                  <a:cubicBezTo>
                    <a:pt x="4136" y="4136"/>
                    <a:pt x="2535" y="4403"/>
                    <a:pt x="1434" y="3569"/>
                  </a:cubicBezTo>
                  <a:cubicBezTo>
                    <a:pt x="267" y="2735"/>
                    <a:pt x="0" y="1134"/>
                    <a:pt x="834" y="0"/>
                  </a:cubicBezTo>
                  <a:close/>
                </a:path>
              </a:pathLst>
            </a:custGeom>
            <a:solidFill>
              <a:srgbClr val="A6A3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74"/>
            <p:cNvSpPr/>
            <p:nvPr/>
          </p:nvSpPr>
          <p:spPr>
            <a:xfrm>
              <a:off x="3066525" y="3276950"/>
              <a:ext cx="290225" cy="354450"/>
            </a:xfrm>
            <a:custGeom>
              <a:avLst/>
              <a:gdLst/>
              <a:ahLst/>
              <a:cxnLst/>
              <a:rect l="l" t="t" r="r" b="b"/>
              <a:pathLst>
                <a:path w="11609" h="14178" extrusionOk="0">
                  <a:moveTo>
                    <a:pt x="10441" y="701"/>
                  </a:moveTo>
                  <a:lnTo>
                    <a:pt x="10441" y="701"/>
                  </a:lnTo>
                  <a:cubicBezTo>
                    <a:pt x="11375" y="1402"/>
                    <a:pt x="11609" y="2736"/>
                    <a:pt x="10875" y="3737"/>
                  </a:cubicBezTo>
                  <a:lnTo>
                    <a:pt x="3536" y="13844"/>
                  </a:lnTo>
                  <a:cubicBezTo>
                    <a:pt x="2769" y="14177"/>
                    <a:pt x="1835" y="14077"/>
                    <a:pt x="1101" y="13544"/>
                  </a:cubicBezTo>
                  <a:cubicBezTo>
                    <a:pt x="334" y="13010"/>
                    <a:pt x="1" y="12143"/>
                    <a:pt x="34" y="11309"/>
                  </a:cubicBezTo>
                  <a:lnTo>
                    <a:pt x="7373" y="1202"/>
                  </a:lnTo>
                  <a:cubicBezTo>
                    <a:pt x="8106" y="201"/>
                    <a:pt x="9474" y="1"/>
                    <a:pt x="10441" y="70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74"/>
            <p:cNvSpPr/>
            <p:nvPr/>
          </p:nvSpPr>
          <p:spPr>
            <a:xfrm>
              <a:off x="3233325" y="3276950"/>
              <a:ext cx="123425" cy="122625"/>
            </a:xfrm>
            <a:custGeom>
              <a:avLst/>
              <a:gdLst/>
              <a:ahLst/>
              <a:cxnLst/>
              <a:rect l="l" t="t" r="r" b="b"/>
              <a:pathLst>
                <a:path w="4937" h="4905" extrusionOk="0">
                  <a:moveTo>
                    <a:pt x="3769" y="701"/>
                  </a:moveTo>
                  <a:cubicBezTo>
                    <a:pt x="4703" y="1402"/>
                    <a:pt x="4937" y="2736"/>
                    <a:pt x="4203" y="3737"/>
                  </a:cubicBezTo>
                  <a:cubicBezTo>
                    <a:pt x="3503" y="4704"/>
                    <a:pt x="2168" y="4904"/>
                    <a:pt x="1168" y="4204"/>
                  </a:cubicBezTo>
                  <a:cubicBezTo>
                    <a:pt x="200" y="3503"/>
                    <a:pt x="0" y="2169"/>
                    <a:pt x="701" y="1168"/>
                  </a:cubicBezTo>
                  <a:cubicBezTo>
                    <a:pt x="1434" y="201"/>
                    <a:pt x="2769" y="1"/>
                    <a:pt x="3769" y="7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74"/>
            <p:cNvSpPr/>
            <p:nvPr/>
          </p:nvSpPr>
          <p:spPr>
            <a:xfrm>
              <a:off x="3066525" y="3453750"/>
              <a:ext cx="211000" cy="176825"/>
            </a:xfrm>
            <a:custGeom>
              <a:avLst/>
              <a:gdLst/>
              <a:ahLst/>
              <a:cxnLst/>
              <a:rect l="l" t="t" r="r" b="b"/>
              <a:pathLst>
                <a:path w="8440" h="7073" extrusionOk="0">
                  <a:moveTo>
                    <a:pt x="8440" y="0"/>
                  </a:moveTo>
                  <a:lnTo>
                    <a:pt x="3536" y="6739"/>
                  </a:lnTo>
                  <a:cubicBezTo>
                    <a:pt x="2769" y="7072"/>
                    <a:pt x="1835" y="6972"/>
                    <a:pt x="1101" y="6438"/>
                  </a:cubicBezTo>
                  <a:cubicBezTo>
                    <a:pt x="334" y="5905"/>
                    <a:pt x="1" y="5004"/>
                    <a:pt x="34" y="4170"/>
                  </a:cubicBezTo>
                  <a:lnTo>
                    <a:pt x="434" y="3636"/>
                  </a:lnTo>
                  <a:cubicBezTo>
                    <a:pt x="267" y="5504"/>
                    <a:pt x="4537" y="5304"/>
                    <a:pt x="8440" y="0"/>
                  </a:cubicBezTo>
                  <a:close/>
                </a:path>
              </a:pathLst>
            </a:custGeom>
            <a:solidFill>
              <a:srgbClr val="BEE8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74"/>
            <p:cNvSpPr/>
            <p:nvPr/>
          </p:nvSpPr>
          <p:spPr>
            <a:xfrm>
              <a:off x="3290850" y="3299475"/>
              <a:ext cx="32550" cy="44225"/>
            </a:xfrm>
            <a:custGeom>
              <a:avLst/>
              <a:gdLst/>
              <a:ahLst/>
              <a:cxnLst/>
              <a:rect l="l" t="t" r="r" b="b"/>
              <a:pathLst>
                <a:path w="1302" h="1769" fill="none" extrusionOk="0">
                  <a:moveTo>
                    <a:pt x="1302" y="0"/>
                  </a:moveTo>
                  <a:lnTo>
                    <a:pt x="1" y="1768"/>
                  </a:lnTo>
                </a:path>
              </a:pathLst>
            </a:custGeom>
            <a:noFill/>
            <a:ln w="125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74"/>
            <p:cNvSpPr/>
            <p:nvPr/>
          </p:nvSpPr>
          <p:spPr>
            <a:xfrm>
              <a:off x="4009700" y="4817225"/>
              <a:ext cx="479525" cy="73400"/>
            </a:xfrm>
            <a:custGeom>
              <a:avLst/>
              <a:gdLst/>
              <a:ahLst/>
              <a:cxnLst/>
              <a:rect l="l" t="t" r="r" b="b"/>
              <a:pathLst>
                <a:path w="19181" h="2936" extrusionOk="0">
                  <a:moveTo>
                    <a:pt x="19181" y="1468"/>
                  </a:moveTo>
                  <a:cubicBezTo>
                    <a:pt x="19181" y="2269"/>
                    <a:pt x="14911" y="2936"/>
                    <a:pt x="9607" y="2936"/>
                  </a:cubicBezTo>
                  <a:cubicBezTo>
                    <a:pt x="4304" y="2936"/>
                    <a:pt x="1" y="2269"/>
                    <a:pt x="1" y="1468"/>
                  </a:cubicBezTo>
                  <a:cubicBezTo>
                    <a:pt x="1" y="668"/>
                    <a:pt x="4304" y="0"/>
                    <a:pt x="9607" y="0"/>
                  </a:cubicBezTo>
                  <a:cubicBezTo>
                    <a:pt x="14911" y="0"/>
                    <a:pt x="19181" y="668"/>
                    <a:pt x="19181" y="14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74"/>
            <p:cNvSpPr/>
            <p:nvPr/>
          </p:nvSpPr>
          <p:spPr>
            <a:xfrm>
              <a:off x="3755350" y="4869750"/>
              <a:ext cx="479525" cy="72600"/>
            </a:xfrm>
            <a:custGeom>
              <a:avLst/>
              <a:gdLst/>
              <a:ahLst/>
              <a:cxnLst/>
              <a:rect l="l" t="t" r="r" b="b"/>
              <a:pathLst>
                <a:path w="19181" h="2904" extrusionOk="0">
                  <a:moveTo>
                    <a:pt x="9607" y="2903"/>
                  </a:moveTo>
                  <a:cubicBezTo>
                    <a:pt x="14911" y="2903"/>
                    <a:pt x="19181" y="2236"/>
                    <a:pt x="19181" y="1469"/>
                  </a:cubicBezTo>
                  <a:cubicBezTo>
                    <a:pt x="19181" y="668"/>
                    <a:pt x="14911" y="1"/>
                    <a:pt x="9607" y="1"/>
                  </a:cubicBezTo>
                  <a:cubicBezTo>
                    <a:pt x="4304" y="1"/>
                    <a:pt x="1" y="668"/>
                    <a:pt x="1" y="1469"/>
                  </a:cubicBezTo>
                  <a:cubicBezTo>
                    <a:pt x="67" y="2303"/>
                    <a:pt x="4337" y="2903"/>
                    <a:pt x="9607" y="290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74"/>
            <p:cNvSpPr/>
            <p:nvPr/>
          </p:nvSpPr>
          <p:spPr>
            <a:xfrm>
              <a:off x="4051400" y="4547875"/>
              <a:ext cx="448675" cy="316900"/>
            </a:xfrm>
            <a:custGeom>
              <a:avLst/>
              <a:gdLst/>
              <a:ahLst/>
              <a:cxnLst/>
              <a:rect l="l" t="t" r="r" b="b"/>
              <a:pathLst>
                <a:path w="17947" h="12676" extrusionOk="0">
                  <a:moveTo>
                    <a:pt x="5371" y="767"/>
                  </a:moveTo>
                  <a:lnTo>
                    <a:pt x="15511" y="5671"/>
                  </a:lnTo>
                  <a:cubicBezTo>
                    <a:pt x="17246" y="6505"/>
                    <a:pt x="17947" y="8540"/>
                    <a:pt x="17146" y="10241"/>
                  </a:cubicBezTo>
                  <a:lnTo>
                    <a:pt x="17146" y="10241"/>
                  </a:lnTo>
                  <a:cubicBezTo>
                    <a:pt x="16312" y="11942"/>
                    <a:pt x="14277" y="12676"/>
                    <a:pt x="12543" y="11875"/>
                  </a:cubicBezTo>
                  <a:lnTo>
                    <a:pt x="2435" y="7005"/>
                  </a:lnTo>
                  <a:cubicBezTo>
                    <a:pt x="701" y="6171"/>
                    <a:pt x="0" y="4103"/>
                    <a:pt x="801" y="2402"/>
                  </a:cubicBezTo>
                  <a:lnTo>
                    <a:pt x="801" y="2402"/>
                  </a:lnTo>
                  <a:cubicBezTo>
                    <a:pt x="1602" y="701"/>
                    <a:pt x="3670" y="0"/>
                    <a:pt x="5371" y="76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74"/>
            <p:cNvSpPr/>
            <p:nvPr/>
          </p:nvSpPr>
          <p:spPr>
            <a:xfrm>
              <a:off x="4238200" y="4628750"/>
              <a:ext cx="261875" cy="236875"/>
            </a:xfrm>
            <a:custGeom>
              <a:avLst/>
              <a:gdLst/>
              <a:ahLst/>
              <a:cxnLst/>
              <a:rect l="l" t="t" r="r" b="b"/>
              <a:pathLst>
                <a:path w="10475" h="9475" extrusionOk="0">
                  <a:moveTo>
                    <a:pt x="2969" y="1"/>
                  </a:moveTo>
                  <a:lnTo>
                    <a:pt x="8039" y="2469"/>
                  </a:lnTo>
                  <a:cubicBezTo>
                    <a:pt x="9774" y="3303"/>
                    <a:pt x="10475" y="5338"/>
                    <a:pt x="9674" y="7039"/>
                  </a:cubicBezTo>
                  <a:lnTo>
                    <a:pt x="9674" y="7039"/>
                  </a:lnTo>
                  <a:cubicBezTo>
                    <a:pt x="8840" y="8774"/>
                    <a:pt x="6805" y="9474"/>
                    <a:pt x="5071" y="8674"/>
                  </a:cubicBezTo>
                  <a:lnTo>
                    <a:pt x="0" y="620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74"/>
            <p:cNvSpPr/>
            <p:nvPr/>
          </p:nvSpPr>
          <p:spPr>
            <a:xfrm>
              <a:off x="4087250" y="4556200"/>
              <a:ext cx="113450" cy="97600"/>
            </a:xfrm>
            <a:custGeom>
              <a:avLst/>
              <a:gdLst/>
              <a:ahLst/>
              <a:cxnLst/>
              <a:rect l="l" t="t" r="r" b="b"/>
              <a:pathLst>
                <a:path w="4538" h="3904" extrusionOk="0">
                  <a:moveTo>
                    <a:pt x="2402" y="3336"/>
                  </a:moveTo>
                  <a:cubicBezTo>
                    <a:pt x="735" y="3903"/>
                    <a:pt x="1" y="3370"/>
                    <a:pt x="34" y="2603"/>
                  </a:cubicBezTo>
                  <a:cubicBezTo>
                    <a:pt x="134" y="1568"/>
                    <a:pt x="2136" y="1"/>
                    <a:pt x="3537" y="935"/>
                  </a:cubicBezTo>
                  <a:cubicBezTo>
                    <a:pt x="4537" y="1602"/>
                    <a:pt x="3503" y="2936"/>
                    <a:pt x="2402" y="33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74"/>
            <p:cNvSpPr/>
            <p:nvPr/>
          </p:nvSpPr>
          <p:spPr>
            <a:xfrm>
              <a:off x="4120625" y="4727150"/>
              <a:ext cx="367775" cy="137625"/>
            </a:xfrm>
            <a:custGeom>
              <a:avLst/>
              <a:gdLst/>
              <a:ahLst/>
              <a:cxnLst/>
              <a:rect l="l" t="t" r="r" b="b"/>
              <a:pathLst>
                <a:path w="14711" h="5505" extrusionOk="0">
                  <a:moveTo>
                    <a:pt x="14711" y="1735"/>
                  </a:moveTo>
                  <a:cubicBezTo>
                    <a:pt x="14711" y="2202"/>
                    <a:pt x="14577" y="2669"/>
                    <a:pt x="14377" y="3070"/>
                  </a:cubicBezTo>
                  <a:lnTo>
                    <a:pt x="14377" y="3070"/>
                  </a:lnTo>
                  <a:cubicBezTo>
                    <a:pt x="13543" y="4771"/>
                    <a:pt x="11508" y="5505"/>
                    <a:pt x="9774" y="4704"/>
                  </a:cubicBezTo>
                  <a:lnTo>
                    <a:pt x="0" y="1"/>
                  </a:lnTo>
                  <a:cubicBezTo>
                    <a:pt x="4403" y="1769"/>
                    <a:pt x="11875" y="4070"/>
                    <a:pt x="14711" y="17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74"/>
            <p:cNvSpPr/>
            <p:nvPr/>
          </p:nvSpPr>
          <p:spPr>
            <a:xfrm>
              <a:off x="3769525" y="4735500"/>
              <a:ext cx="452025" cy="170150"/>
            </a:xfrm>
            <a:custGeom>
              <a:avLst/>
              <a:gdLst/>
              <a:ahLst/>
              <a:cxnLst/>
              <a:rect l="l" t="t" r="r" b="b"/>
              <a:pathLst>
                <a:path w="18081" h="6806" extrusionOk="0">
                  <a:moveTo>
                    <a:pt x="3403" y="0"/>
                  </a:moveTo>
                  <a:lnTo>
                    <a:pt x="14678" y="0"/>
                  </a:lnTo>
                  <a:cubicBezTo>
                    <a:pt x="16546" y="0"/>
                    <a:pt x="18080" y="1535"/>
                    <a:pt x="18080" y="3403"/>
                  </a:cubicBezTo>
                  <a:lnTo>
                    <a:pt x="18080" y="3403"/>
                  </a:lnTo>
                  <a:cubicBezTo>
                    <a:pt x="18080" y="5271"/>
                    <a:pt x="16546" y="6805"/>
                    <a:pt x="14678" y="6805"/>
                  </a:cubicBezTo>
                  <a:lnTo>
                    <a:pt x="3403" y="6805"/>
                  </a:lnTo>
                  <a:cubicBezTo>
                    <a:pt x="1535" y="6805"/>
                    <a:pt x="1" y="5271"/>
                    <a:pt x="1" y="3403"/>
                  </a:cubicBezTo>
                  <a:lnTo>
                    <a:pt x="1" y="3403"/>
                  </a:lnTo>
                  <a:cubicBezTo>
                    <a:pt x="1" y="1535"/>
                    <a:pt x="1535" y="0"/>
                    <a:pt x="34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74"/>
            <p:cNvSpPr/>
            <p:nvPr/>
          </p:nvSpPr>
          <p:spPr>
            <a:xfrm>
              <a:off x="3995525" y="4735500"/>
              <a:ext cx="226025" cy="170150"/>
            </a:xfrm>
            <a:custGeom>
              <a:avLst/>
              <a:gdLst/>
              <a:ahLst/>
              <a:cxnLst/>
              <a:rect l="l" t="t" r="r" b="b"/>
              <a:pathLst>
                <a:path w="9041" h="6806" extrusionOk="0">
                  <a:moveTo>
                    <a:pt x="0" y="0"/>
                  </a:moveTo>
                  <a:lnTo>
                    <a:pt x="5638" y="0"/>
                  </a:lnTo>
                  <a:cubicBezTo>
                    <a:pt x="7506" y="0"/>
                    <a:pt x="9040" y="1535"/>
                    <a:pt x="9040" y="3403"/>
                  </a:cubicBezTo>
                  <a:lnTo>
                    <a:pt x="9040" y="3403"/>
                  </a:lnTo>
                  <a:cubicBezTo>
                    <a:pt x="9040" y="5271"/>
                    <a:pt x="7506" y="6805"/>
                    <a:pt x="5638" y="6805"/>
                  </a:cubicBezTo>
                  <a:lnTo>
                    <a:pt x="0" y="680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74"/>
            <p:cNvSpPr/>
            <p:nvPr/>
          </p:nvSpPr>
          <p:spPr>
            <a:xfrm>
              <a:off x="3780375" y="4745500"/>
              <a:ext cx="100100" cy="102600"/>
            </a:xfrm>
            <a:custGeom>
              <a:avLst/>
              <a:gdLst/>
              <a:ahLst/>
              <a:cxnLst/>
              <a:rect l="l" t="t" r="r" b="b"/>
              <a:pathLst>
                <a:path w="4004" h="4104" extrusionOk="0">
                  <a:moveTo>
                    <a:pt x="2836" y="2836"/>
                  </a:moveTo>
                  <a:cubicBezTo>
                    <a:pt x="1601" y="4104"/>
                    <a:pt x="667" y="3937"/>
                    <a:pt x="401" y="3270"/>
                  </a:cubicBezTo>
                  <a:cubicBezTo>
                    <a:pt x="0" y="2302"/>
                    <a:pt x="1134" y="1"/>
                    <a:pt x="2836" y="201"/>
                  </a:cubicBezTo>
                  <a:cubicBezTo>
                    <a:pt x="4003" y="368"/>
                    <a:pt x="3670" y="2002"/>
                    <a:pt x="2836" y="28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74"/>
            <p:cNvSpPr/>
            <p:nvPr/>
          </p:nvSpPr>
          <p:spPr>
            <a:xfrm>
              <a:off x="3866275" y="4787200"/>
              <a:ext cx="356100" cy="118450"/>
            </a:xfrm>
            <a:custGeom>
              <a:avLst/>
              <a:gdLst/>
              <a:ahLst/>
              <a:cxnLst/>
              <a:rect l="l" t="t" r="r" b="b"/>
              <a:pathLst>
                <a:path w="14244" h="4738" extrusionOk="0">
                  <a:moveTo>
                    <a:pt x="13977" y="1"/>
                  </a:moveTo>
                  <a:cubicBezTo>
                    <a:pt x="14110" y="434"/>
                    <a:pt x="14244" y="868"/>
                    <a:pt x="14244" y="1335"/>
                  </a:cubicBezTo>
                  <a:lnTo>
                    <a:pt x="14244" y="1335"/>
                  </a:lnTo>
                  <a:cubicBezTo>
                    <a:pt x="14244" y="3203"/>
                    <a:pt x="12709" y="4737"/>
                    <a:pt x="10841" y="4737"/>
                  </a:cubicBezTo>
                  <a:lnTo>
                    <a:pt x="0" y="4737"/>
                  </a:lnTo>
                  <a:cubicBezTo>
                    <a:pt x="4703" y="4470"/>
                    <a:pt x="12409" y="3336"/>
                    <a:pt x="139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3" name="Google Shape;1923;p74"/>
          <p:cNvSpPr txBox="1">
            <a:spLocks noGrp="1"/>
          </p:cNvSpPr>
          <p:nvPr>
            <p:ph type="subTitle" idx="1"/>
          </p:nvPr>
        </p:nvSpPr>
        <p:spPr>
          <a:xfrm>
            <a:off x="893656" y="1979633"/>
            <a:ext cx="4160606" cy="150610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t>Predict if a person has a high risk of getting diabetes based on their current lifestyle and health condition</a:t>
            </a:r>
            <a:endParaRPr sz="2400" dirty="0"/>
          </a:p>
        </p:txBody>
      </p:sp>
      <p:sp>
        <p:nvSpPr>
          <p:cNvPr id="1925" name="Google Shape;1925;p74"/>
          <p:cNvSpPr txBox="1">
            <a:spLocks noGrp="1"/>
          </p:cNvSpPr>
          <p:nvPr>
            <p:ph type="subTitle" idx="4"/>
          </p:nvPr>
        </p:nvSpPr>
        <p:spPr>
          <a:xfrm>
            <a:off x="-2730765" y="2671034"/>
            <a:ext cx="2454000" cy="634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Despite being red, Mars is actually a cold place</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31" name="Google Shape;931;p62"/>
          <p:cNvSpPr txBox="1">
            <a:spLocks noGrp="1"/>
          </p:cNvSpPr>
          <p:nvPr>
            <p:ph type="title" idx="15"/>
          </p:nvPr>
        </p:nvSpPr>
        <p:spPr>
          <a:xfrm>
            <a:off x="713225" y="368825"/>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MY" dirty="0"/>
              <a:t>D</a:t>
            </a:r>
            <a:r>
              <a:rPr lang="en" dirty="0"/>
              <a:t>ata preparation</a:t>
            </a:r>
            <a:endParaRPr dirty="0"/>
          </a:p>
        </p:txBody>
      </p:sp>
      <p:sp>
        <p:nvSpPr>
          <p:cNvPr id="937" name="Google Shape;937;p62"/>
          <p:cNvSpPr txBox="1">
            <a:spLocks noGrp="1"/>
          </p:cNvSpPr>
          <p:nvPr>
            <p:ph type="title" idx="4"/>
          </p:nvPr>
        </p:nvSpPr>
        <p:spPr>
          <a:xfrm>
            <a:off x="5902998" y="1249813"/>
            <a:ext cx="914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lumMod val="60000"/>
                    <a:lumOff val="40000"/>
                  </a:schemeClr>
                </a:solidFill>
              </a:rPr>
              <a:t>02</a:t>
            </a:r>
            <a:endParaRPr>
              <a:solidFill>
                <a:schemeClr val="accent2">
                  <a:lumMod val="60000"/>
                  <a:lumOff val="40000"/>
                </a:schemeClr>
              </a:solidFill>
            </a:endParaRPr>
          </a:p>
        </p:txBody>
      </p:sp>
      <p:sp>
        <p:nvSpPr>
          <p:cNvPr id="939" name="Google Shape;939;p62"/>
          <p:cNvSpPr txBox="1">
            <a:spLocks noGrp="1"/>
          </p:cNvSpPr>
          <p:nvPr>
            <p:ph type="title" idx="2"/>
          </p:nvPr>
        </p:nvSpPr>
        <p:spPr>
          <a:xfrm>
            <a:off x="2326602" y="1249800"/>
            <a:ext cx="914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lumMod val="60000"/>
                    <a:lumOff val="40000"/>
                  </a:schemeClr>
                </a:solidFill>
              </a:rPr>
              <a:t>01</a:t>
            </a:r>
            <a:endParaRPr dirty="0">
              <a:solidFill>
                <a:schemeClr val="accent2">
                  <a:lumMod val="60000"/>
                  <a:lumOff val="40000"/>
                </a:schemeClr>
              </a:solidFill>
            </a:endParaRPr>
          </a:p>
        </p:txBody>
      </p:sp>
      <p:sp>
        <p:nvSpPr>
          <p:cNvPr id="941" name="Google Shape;941;p62"/>
          <p:cNvSpPr txBox="1">
            <a:spLocks noGrp="1"/>
          </p:cNvSpPr>
          <p:nvPr>
            <p:ph type="title" idx="7"/>
          </p:nvPr>
        </p:nvSpPr>
        <p:spPr>
          <a:xfrm>
            <a:off x="2326602" y="2758382"/>
            <a:ext cx="914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lumMod val="60000"/>
                    <a:lumOff val="40000"/>
                  </a:schemeClr>
                </a:solidFill>
              </a:rPr>
              <a:t>03</a:t>
            </a:r>
            <a:endParaRPr dirty="0">
              <a:solidFill>
                <a:schemeClr val="accent2">
                  <a:lumMod val="60000"/>
                  <a:lumOff val="40000"/>
                </a:schemeClr>
              </a:solidFill>
            </a:endParaRPr>
          </a:p>
        </p:txBody>
      </p:sp>
      <p:sp>
        <p:nvSpPr>
          <p:cNvPr id="943" name="Google Shape;943;p62"/>
          <p:cNvSpPr txBox="1">
            <a:spLocks noGrp="1"/>
          </p:cNvSpPr>
          <p:nvPr>
            <p:ph type="title" idx="13"/>
          </p:nvPr>
        </p:nvSpPr>
        <p:spPr>
          <a:xfrm>
            <a:off x="5902998" y="2758382"/>
            <a:ext cx="914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lumMod val="60000"/>
                    <a:lumOff val="40000"/>
                  </a:schemeClr>
                </a:solidFill>
              </a:rPr>
              <a:t>04</a:t>
            </a:r>
            <a:endParaRPr>
              <a:solidFill>
                <a:schemeClr val="accent2">
                  <a:lumMod val="60000"/>
                  <a:lumOff val="40000"/>
                </a:schemeClr>
              </a:solidFill>
            </a:endParaRPr>
          </a:p>
        </p:txBody>
      </p:sp>
      <p:sp>
        <p:nvSpPr>
          <p:cNvPr id="9" name="Subtitle 8">
            <a:extLst>
              <a:ext uri="{FF2B5EF4-FFF2-40B4-BE49-F238E27FC236}">
                <a16:creationId xmlns:a16="http://schemas.microsoft.com/office/drawing/2014/main" id="{2F00981B-F686-9336-C251-5B44025CC1C8}"/>
              </a:ext>
            </a:extLst>
          </p:cNvPr>
          <p:cNvSpPr>
            <a:spLocks noGrp="1"/>
          </p:cNvSpPr>
          <p:nvPr>
            <p:ph type="subTitle" idx="8"/>
          </p:nvPr>
        </p:nvSpPr>
        <p:spPr>
          <a:xfrm>
            <a:off x="4859502" y="1795684"/>
            <a:ext cx="2949387" cy="543600"/>
          </a:xfrm>
        </p:spPr>
        <p:txBody>
          <a:bodyPr/>
          <a:lstStyle/>
          <a:p>
            <a:pPr marL="0" indent="0"/>
            <a:r>
              <a:rPr lang="en-MY" sz="2000" dirty="0"/>
              <a:t>Combine diabetes &amp; prediabetes into one</a:t>
            </a:r>
          </a:p>
        </p:txBody>
      </p:sp>
      <p:sp>
        <p:nvSpPr>
          <p:cNvPr id="12" name="Subtitle 8">
            <a:extLst>
              <a:ext uri="{FF2B5EF4-FFF2-40B4-BE49-F238E27FC236}">
                <a16:creationId xmlns:a16="http://schemas.microsoft.com/office/drawing/2014/main" id="{DB45CE05-238A-2FBD-EC3B-1A53B7E4D401}"/>
              </a:ext>
            </a:extLst>
          </p:cNvPr>
          <p:cNvSpPr txBox="1">
            <a:spLocks/>
          </p:cNvSpPr>
          <p:nvPr/>
        </p:nvSpPr>
        <p:spPr>
          <a:xfrm>
            <a:off x="1514124" y="1804747"/>
            <a:ext cx="2532900" cy="54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Cairo"/>
              <a:buNone/>
              <a:defRPr sz="1600" b="0" i="0" u="none" strike="noStrike" cap="none">
                <a:solidFill>
                  <a:schemeClr val="dk1"/>
                </a:solidFill>
                <a:latin typeface="Cairo"/>
                <a:ea typeface="Cairo"/>
                <a:cs typeface="Cairo"/>
                <a:sym typeface="Cairo"/>
              </a:defRPr>
            </a:lvl1pPr>
            <a:lvl2pPr marL="914400" marR="0" lvl="1" indent="-317500" algn="l"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2pPr>
            <a:lvl3pPr marL="1371600" marR="0" lvl="2" indent="-317500" algn="l"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3pPr>
            <a:lvl4pPr marL="1828800" marR="0" lvl="3" indent="-317500" algn="l"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4pPr>
            <a:lvl5pPr marL="2286000" marR="0" lvl="4" indent="-317500" algn="l"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5pPr>
            <a:lvl6pPr marL="2743200" marR="0" lvl="5" indent="-317500" algn="l"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6pPr>
            <a:lvl7pPr marL="3200400" marR="0" lvl="6" indent="-317500" algn="l"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7pPr>
            <a:lvl8pPr marL="3657600" marR="0" lvl="7" indent="-317500" algn="l"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8pPr>
            <a:lvl9pPr marL="4114800" marR="0" lvl="8" indent="-317500" algn="l"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9pPr>
          </a:lstStyle>
          <a:p>
            <a:pPr marL="0" indent="0"/>
            <a:r>
              <a:rPr lang="en-MY" sz="2000" dirty="0"/>
              <a:t>Remove duplicates and null data</a:t>
            </a:r>
          </a:p>
        </p:txBody>
      </p:sp>
      <p:sp>
        <p:nvSpPr>
          <p:cNvPr id="17" name="Subtitle 8">
            <a:extLst>
              <a:ext uri="{FF2B5EF4-FFF2-40B4-BE49-F238E27FC236}">
                <a16:creationId xmlns:a16="http://schemas.microsoft.com/office/drawing/2014/main" id="{892B5BF3-6631-AD93-6AD4-5C2FA8B76ECB}"/>
              </a:ext>
            </a:extLst>
          </p:cNvPr>
          <p:cNvSpPr txBox="1">
            <a:spLocks/>
          </p:cNvSpPr>
          <p:nvPr/>
        </p:nvSpPr>
        <p:spPr>
          <a:xfrm>
            <a:off x="1267434" y="3490017"/>
            <a:ext cx="3131209" cy="54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Cairo"/>
              <a:buNone/>
              <a:defRPr sz="1600" b="0" i="0" u="none" strike="noStrike" cap="none">
                <a:solidFill>
                  <a:schemeClr val="dk1"/>
                </a:solidFill>
                <a:latin typeface="Cairo"/>
                <a:ea typeface="Cairo"/>
                <a:cs typeface="Cairo"/>
                <a:sym typeface="Cairo"/>
              </a:defRPr>
            </a:lvl1pPr>
            <a:lvl2pPr marL="914400" marR="0" lvl="1" indent="-317500" algn="l"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2pPr>
            <a:lvl3pPr marL="1371600" marR="0" lvl="2" indent="-317500" algn="l"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3pPr>
            <a:lvl4pPr marL="1828800" marR="0" lvl="3" indent="-317500" algn="l"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4pPr>
            <a:lvl5pPr marL="2286000" marR="0" lvl="4" indent="-317500" algn="l"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5pPr>
            <a:lvl6pPr marL="2743200" marR="0" lvl="5" indent="-317500" algn="l"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6pPr>
            <a:lvl7pPr marL="3200400" marR="0" lvl="6" indent="-317500" algn="l"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7pPr>
            <a:lvl8pPr marL="3657600" marR="0" lvl="7" indent="-317500" algn="l"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8pPr>
            <a:lvl9pPr marL="4114800" marR="0" lvl="8" indent="-317500" algn="l"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9pPr>
          </a:lstStyle>
          <a:p>
            <a:pPr marL="0" indent="0"/>
            <a:r>
              <a:rPr lang="en-US" sz="2000" dirty="0"/>
              <a:t>Remove entries whose cholesterol was not checked in the last 5 years</a:t>
            </a:r>
            <a:endParaRPr lang="en-MY" sz="2000" dirty="0"/>
          </a:p>
        </p:txBody>
      </p:sp>
      <p:sp>
        <p:nvSpPr>
          <p:cNvPr id="20" name="Subtitle 8">
            <a:extLst>
              <a:ext uri="{FF2B5EF4-FFF2-40B4-BE49-F238E27FC236}">
                <a16:creationId xmlns:a16="http://schemas.microsoft.com/office/drawing/2014/main" id="{1034FCB2-B0C3-38DB-1CB0-5BF1E6036AD5}"/>
              </a:ext>
            </a:extLst>
          </p:cNvPr>
          <p:cNvSpPr txBox="1">
            <a:spLocks/>
          </p:cNvSpPr>
          <p:nvPr/>
        </p:nvSpPr>
        <p:spPr>
          <a:xfrm>
            <a:off x="4794593" y="3490017"/>
            <a:ext cx="3390037" cy="54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Cairo"/>
              <a:buNone/>
              <a:defRPr sz="1600" b="0" i="0" u="none" strike="noStrike" cap="none">
                <a:solidFill>
                  <a:schemeClr val="dk1"/>
                </a:solidFill>
                <a:latin typeface="Cairo"/>
                <a:ea typeface="Cairo"/>
                <a:cs typeface="Cairo"/>
                <a:sym typeface="Cairo"/>
              </a:defRPr>
            </a:lvl1pPr>
            <a:lvl2pPr marL="914400" marR="0" lvl="1" indent="-317500" algn="l"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2pPr>
            <a:lvl3pPr marL="1371600" marR="0" lvl="2" indent="-317500" algn="l"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3pPr>
            <a:lvl4pPr marL="1828800" marR="0" lvl="3" indent="-317500" algn="l"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4pPr>
            <a:lvl5pPr marL="2286000" marR="0" lvl="4" indent="-317500" algn="l"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5pPr>
            <a:lvl6pPr marL="2743200" marR="0" lvl="5" indent="-317500" algn="l"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6pPr>
            <a:lvl7pPr marL="3200400" marR="0" lvl="6" indent="-317500" algn="l"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7pPr>
            <a:lvl8pPr marL="3657600" marR="0" lvl="7" indent="-317500" algn="l"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8pPr>
            <a:lvl9pPr marL="4114800" marR="0" lvl="8" indent="-317500" algn="l"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9pPr>
          </a:lstStyle>
          <a:p>
            <a:pPr marL="0" indent="0"/>
            <a:r>
              <a:rPr lang="en-US" sz="2000" dirty="0"/>
              <a:t>Under-sample “No diabetes” to reach a balanced dataset</a:t>
            </a:r>
            <a:endParaRPr lang="en-MY"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2"/>
        <p:cNvGrpSpPr/>
        <p:nvPr/>
      </p:nvGrpSpPr>
      <p:grpSpPr>
        <a:xfrm>
          <a:off x="0" y="0"/>
          <a:ext cx="0" cy="0"/>
          <a:chOff x="0" y="0"/>
          <a:chExt cx="0" cy="0"/>
        </a:xfrm>
      </p:grpSpPr>
      <p:sp>
        <p:nvSpPr>
          <p:cNvPr id="1223" name="Google Shape;1223;p67"/>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MY" dirty="0"/>
              <a:t>E</a:t>
            </a:r>
            <a:r>
              <a:rPr lang="en" dirty="0"/>
              <a:t>xploratary data analysis</a:t>
            </a:r>
            <a:endParaRPr dirty="0"/>
          </a:p>
        </p:txBody>
      </p:sp>
      <p:pic>
        <p:nvPicPr>
          <p:cNvPr id="3" name="Picture 2">
            <a:extLst>
              <a:ext uri="{FF2B5EF4-FFF2-40B4-BE49-F238E27FC236}">
                <a16:creationId xmlns:a16="http://schemas.microsoft.com/office/drawing/2014/main" id="{7F546FF2-DA24-6E37-C8EA-4868F24D4A5A}"/>
              </a:ext>
            </a:extLst>
          </p:cNvPr>
          <p:cNvPicPr>
            <a:picLocks noChangeAspect="1"/>
          </p:cNvPicPr>
          <p:nvPr/>
        </p:nvPicPr>
        <p:blipFill rotWithShape="1">
          <a:blip r:embed="rId3"/>
          <a:srcRect t="1" b="741"/>
          <a:stretch/>
        </p:blipFill>
        <p:spPr>
          <a:xfrm>
            <a:off x="1715045" y="1008981"/>
            <a:ext cx="5713910" cy="3954156"/>
          </a:xfrm>
          <a:prstGeom prst="rect">
            <a:avLst/>
          </a:prstGeom>
        </p:spPr>
      </p:pic>
      <p:sp>
        <p:nvSpPr>
          <p:cNvPr id="4" name="Google Shape;938;p62">
            <a:extLst>
              <a:ext uri="{FF2B5EF4-FFF2-40B4-BE49-F238E27FC236}">
                <a16:creationId xmlns:a16="http://schemas.microsoft.com/office/drawing/2014/main" id="{D6FFEFA5-B528-2C69-84E2-771C52EA9A11}"/>
              </a:ext>
            </a:extLst>
          </p:cNvPr>
          <p:cNvSpPr txBox="1">
            <a:spLocks/>
          </p:cNvSpPr>
          <p:nvPr/>
        </p:nvSpPr>
        <p:spPr>
          <a:xfrm>
            <a:off x="2857299" y="2279843"/>
            <a:ext cx="3429402" cy="1412431"/>
          </a:xfrm>
          <a:prstGeom prst="roundRect">
            <a:avLst/>
          </a:prstGeom>
          <a:solidFill>
            <a:schemeClr val="bg2">
              <a:lumMod val="75000"/>
            </a:schemeClr>
          </a:solidFill>
          <a:ln>
            <a:noFill/>
          </a:ln>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Bungee"/>
              <a:buNone/>
              <a:defRPr sz="3500" b="0" i="0" u="none" strike="noStrike" cap="none">
                <a:solidFill>
                  <a:schemeClr val="dk1"/>
                </a:solidFill>
                <a:latin typeface="Bungee"/>
                <a:ea typeface="Bungee"/>
                <a:cs typeface="Bungee"/>
                <a:sym typeface="Bungee"/>
              </a:defRPr>
            </a:lvl1pPr>
            <a:lvl2pPr marR="0" lvl="1" algn="l"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9pPr>
          </a:lstStyle>
          <a:p>
            <a:r>
              <a:rPr lang="en-MY" dirty="0"/>
              <a:t>Too many factors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62"/>
          <p:cNvSpPr txBox="1">
            <a:spLocks noGrp="1"/>
          </p:cNvSpPr>
          <p:nvPr>
            <p:ph type="subTitle" idx="1"/>
          </p:nvPr>
        </p:nvSpPr>
        <p:spPr>
          <a:xfrm>
            <a:off x="610447" y="1900561"/>
            <a:ext cx="3189560" cy="872620"/>
          </a:xfrm>
          <a:prstGeom prst="rect">
            <a:avLst/>
          </a:prstGeom>
        </p:spPr>
        <p:txBody>
          <a:bodyPr spcFirstLastPara="1" wrap="square" lIns="91425" tIns="91425" rIns="91425" bIns="91425" anchor="ctr" anchorCtr="0">
            <a:noAutofit/>
          </a:bodyPr>
          <a:lstStyle/>
          <a:p>
            <a:pPr marL="342900" lvl="0" algn="l" rtl="0">
              <a:spcBef>
                <a:spcPts val="0"/>
              </a:spcBef>
              <a:spcAft>
                <a:spcPts val="0"/>
              </a:spcAft>
              <a:buFontTx/>
              <a:buChar char="-"/>
            </a:pPr>
            <a:r>
              <a:rPr lang="en" sz="2000" dirty="0"/>
              <a:t>Chi-squared test</a:t>
            </a:r>
          </a:p>
          <a:p>
            <a:pPr marL="0" lvl="0" indent="0" algn="l" rtl="0">
              <a:spcBef>
                <a:spcPts val="0"/>
              </a:spcBef>
              <a:spcAft>
                <a:spcPts val="0"/>
              </a:spcAft>
            </a:pPr>
            <a:endParaRPr lang="en" sz="2000" dirty="0"/>
          </a:p>
          <a:p>
            <a:pPr marL="800100" lvl="1">
              <a:buFontTx/>
              <a:buChar char="-"/>
            </a:pPr>
            <a:r>
              <a:rPr lang="en" sz="1800" dirty="0"/>
              <a:t>Cramer’s V value</a:t>
            </a:r>
            <a:endParaRPr sz="1800" dirty="0"/>
          </a:p>
        </p:txBody>
      </p:sp>
      <p:sp>
        <p:nvSpPr>
          <p:cNvPr id="931" name="Google Shape;931;p62"/>
          <p:cNvSpPr txBox="1">
            <a:spLocks noGrp="1"/>
          </p:cNvSpPr>
          <p:nvPr>
            <p:ph type="title" idx="15"/>
          </p:nvPr>
        </p:nvSpPr>
        <p:spPr>
          <a:xfrm>
            <a:off x="713225" y="368825"/>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MY" dirty="0"/>
              <a:t>E</a:t>
            </a:r>
            <a:r>
              <a:rPr lang="en" dirty="0"/>
              <a:t>xploratary data analysis</a:t>
            </a:r>
            <a:endParaRPr dirty="0"/>
          </a:p>
        </p:txBody>
      </p:sp>
      <p:sp>
        <p:nvSpPr>
          <p:cNvPr id="938" name="Google Shape;938;p62"/>
          <p:cNvSpPr txBox="1">
            <a:spLocks noGrp="1"/>
          </p:cNvSpPr>
          <p:nvPr>
            <p:ph type="title"/>
          </p:nvPr>
        </p:nvSpPr>
        <p:spPr>
          <a:xfrm>
            <a:off x="521780" y="1232043"/>
            <a:ext cx="3886602" cy="37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Feature selection</a:t>
            </a:r>
            <a:endParaRPr dirty="0"/>
          </a:p>
        </p:txBody>
      </p:sp>
      <p:pic>
        <p:nvPicPr>
          <p:cNvPr id="23" name="Picture 22">
            <a:extLst>
              <a:ext uri="{FF2B5EF4-FFF2-40B4-BE49-F238E27FC236}">
                <a16:creationId xmlns:a16="http://schemas.microsoft.com/office/drawing/2014/main" id="{3EAC63F2-1BE9-5E4B-A0D2-2FE08CF20281}"/>
              </a:ext>
            </a:extLst>
          </p:cNvPr>
          <p:cNvPicPr>
            <a:picLocks noChangeAspect="1"/>
          </p:cNvPicPr>
          <p:nvPr/>
        </p:nvPicPr>
        <p:blipFill>
          <a:blip r:embed="rId3"/>
          <a:stretch>
            <a:fillRect/>
          </a:stretch>
        </p:blipFill>
        <p:spPr>
          <a:xfrm>
            <a:off x="4656993" y="1236322"/>
            <a:ext cx="3355249" cy="3668745"/>
          </a:xfrm>
          <a:prstGeom prst="rect">
            <a:avLst/>
          </a:prstGeom>
        </p:spPr>
      </p:pic>
      <p:sp>
        <p:nvSpPr>
          <p:cNvPr id="24" name="Rectangle 23">
            <a:extLst>
              <a:ext uri="{FF2B5EF4-FFF2-40B4-BE49-F238E27FC236}">
                <a16:creationId xmlns:a16="http://schemas.microsoft.com/office/drawing/2014/main" id="{65ECA469-72D1-6D27-88D2-E69E18C57DCA}"/>
              </a:ext>
            </a:extLst>
          </p:cNvPr>
          <p:cNvSpPr/>
          <p:nvPr/>
        </p:nvSpPr>
        <p:spPr>
          <a:xfrm>
            <a:off x="4986528" y="1579564"/>
            <a:ext cx="1499616" cy="1471452"/>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noFill/>
            </a:endParaRPr>
          </a:p>
        </p:txBody>
      </p:sp>
      <p:cxnSp>
        <p:nvCxnSpPr>
          <p:cNvPr id="29" name="Straight Arrow Connector 28">
            <a:extLst>
              <a:ext uri="{FF2B5EF4-FFF2-40B4-BE49-F238E27FC236}">
                <a16:creationId xmlns:a16="http://schemas.microsoft.com/office/drawing/2014/main" id="{6910A393-6412-569E-529B-EE14A9374141}"/>
              </a:ext>
            </a:extLst>
          </p:cNvPr>
          <p:cNvCxnSpPr/>
          <p:nvPr/>
        </p:nvCxnSpPr>
        <p:spPr>
          <a:xfrm>
            <a:off x="4656993" y="2794485"/>
            <a:ext cx="12801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256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theme/theme1.xml><?xml version="1.0" encoding="utf-8"?>
<a:theme xmlns:a="http://schemas.openxmlformats.org/drawingml/2006/main" name="World Diabetes Day by Slidesgo">
  <a:themeElements>
    <a:clrScheme name="Simple Light">
      <a:dk1>
        <a:srgbClr val="F6EFE4"/>
      </a:dk1>
      <a:lt1>
        <a:srgbClr val="103C60"/>
      </a:lt1>
      <a:dk2>
        <a:srgbClr val="8CD8E1"/>
      </a:dk2>
      <a:lt2>
        <a:srgbClr val="53A2B9"/>
      </a:lt2>
      <a:accent1>
        <a:srgbClr val="FE5145"/>
      </a:accent1>
      <a:accent2>
        <a:srgbClr val="1C5F5D"/>
      </a:accent2>
      <a:accent3>
        <a:srgbClr val="F6BC9B"/>
      </a:accent3>
      <a:accent4>
        <a:srgbClr val="F08F58"/>
      </a:accent4>
      <a:accent5>
        <a:srgbClr val="FFFFFF"/>
      </a:accent5>
      <a:accent6>
        <a:srgbClr val="FFFFFF"/>
      </a:accent6>
      <a:hlink>
        <a:srgbClr val="F6EFE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497</TotalTime>
  <Words>543</Words>
  <Application>Microsoft Office PowerPoint</Application>
  <PresentationFormat>On-screen Show (16:9)</PresentationFormat>
  <Paragraphs>76</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Bungee</vt:lpstr>
      <vt:lpstr>Cairo</vt:lpstr>
      <vt:lpstr>Wingdings</vt:lpstr>
      <vt:lpstr>Arial</vt:lpstr>
      <vt:lpstr>World Diabetes Day by Slidesgo</vt:lpstr>
      <vt:lpstr>Sc1015 Mini-project</vt:lpstr>
      <vt:lpstr>Diabetes Health Indicators Dataset</vt:lpstr>
      <vt:lpstr>diabetes</vt:lpstr>
      <vt:lpstr>Type 2 diabetes</vt:lpstr>
      <vt:lpstr>Interesting statistics (US)</vt:lpstr>
      <vt:lpstr>Problem statement</vt:lpstr>
      <vt:lpstr>Data preparation</vt:lpstr>
      <vt:lpstr>Exploratary data analysis</vt:lpstr>
      <vt:lpstr>Exploratary data analysis</vt:lpstr>
      <vt:lpstr>Machine learning</vt:lpstr>
      <vt:lpstr>Training with dataset of selected factors</vt:lpstr>
      <vt:lpstr>Neural network</vt:lpstr>
      <vt:lpstr>Training with dataset of all factors</vt:lpstr>
      <vt:lpstr>project OUTCOME</vt:lpstr>
      <vt:lpstr>LEARNING OUTCOME</vt:lpstr>
      <vt:lpstr>Data driven insights &amp; recommendations</vt:lpstr>
      <vt:lpstr>Data driven insights &amp;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Sc1015 Mini-project</dc:title>
  <dc:creator>User</dc:creator>
  <cp:lastModifiedBy>Khai Thung Lim</cp:lastModifiedBy>
  <cp:revision>3</cp:revision>
  <dcterms:modified xsi:type="dcterms:W3CDTF">2023-04-23T11:03:39Z</dcterms:modified>
</cp:coreProperties>
</file>