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4" r:id="rId6"/>
    <p:sldId id="265" r:id="rId7"/>
    <p:sldId id="259" r:id="rId8"/>
    <p:sldId id="269" r:id="rId9"/>
    <p:sldId id="270" r:id="rId10"/>
    <p:sldId id="260" r:id="rId11"/>
    <p:sldId id="267" r:id="rId12"/>
    <p:sldId id="272" r:id="rId13"/>
    <p:sldId id="261" r:id="rId14"/>
    <p:sldId id="274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652"/>
    <a:srgbClr val="9EC16B"/>
    <a:srgbClr val="E3EDD4"/>
    <a:srgbClr val="899849"/>
    <a:srgbClr val="F9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0D92-B81C-4394-B15C-21F5F5F89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BF3-1286-4448-8784-C36E68B7ED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0D92-B81C-4394-B15C-21F5F5F89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BF3-1286-4448-8784-C36E68B7ED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0D92-B81C-4394-B15C-21F5F5F89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BF3-1286-4448-8784-C36E68B7ED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0D92-B81C-4394-B15C-21F5F5F89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BF3-1286-4448-8784-C36E68B7ED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0D92-B81C-4394-B15C-21F5F5F89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BF3-1286-4448-8784-C36E68B7ED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0D92-B81C-4394-B15C-21F5F5F89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BF3-1286-4448-8784-C36E68B7ED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0D92-B81C-4394-B15C-21F5F5F89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BF3-1286-4448-8784-C36E68B7ED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0D92-B81C-4394-B15C-21F5F5F89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BF3-1286-4448-8784-C36E68B7ED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0D92-B81C-4394-B15C-21F5F5F89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BF3-1286-4448-8784-C36E68B7ED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0D92-B81C-4394-B15C-21F5F5F89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BF3-1286-4448-8784-C36E68B7ED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0D92-B81C-4394-B15C-21F5F5F89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5FBF3-1286-4448-8784-C36E68B7ED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00D92-B81C-4394-B15C-21F5F5F89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5FBF3-1286-4448-8784-C36E68B7ED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0" r="79472"/>
          <a:stretch>
            <a:fillRect/>
          </a:stretch>
        </p:blipFill>
        <p:spPr>
          <a:xfrm>
            <a:off x="0" y="3170339"/>
            <a:ext cx="2832970" cy="36794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8" r="36662" b="71667"/>
          <a:stretch>
            <a:fillRect/>
          </a:stretch>
        </p:blipFill>
        <p:spPr>
          <a:xfrm>
            <a:off x="3972261" y="0"/>
            <a:ext cx="4247478" cy="1569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31" t="35666"/>
          <a:stretch>
            <a:fillRect/>
          </a:stretch>
        </p:blipFill>
        <p:spPr>
          <a:xfrm>
            <a:off x="8961120" y="3521108"/>
            <a:ext cx="3213970" cy="33368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7" t="38606" r="14062" b="10471"/>
          <a:stretch>
            <a:fillRect/>
          </a:stretch>
        </p:blipFill>
        <p:spPr>
          <a:xfrm>
            <a:off x="8961120" y="3702498"/>
            <a:ext cx="1600200" cy="1609644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648883" y="1337143"/>
            <a:ext cx="2894234" cy="5002877"/>
            <a:chOff x="4504785" y="923769"/>
            <a:chExt cx="2894234" cy="5002877"/>
          </a:xfrm>
        </p:grpSpPr>
        <p:sp>
          <p:nvSpPr>
            <p:cNvPr id="11" name="文本框 10"/>
            <p:cNvSpPr txBox="1"/>
            <p:nvPr/>
          </p:nvSpPr>
          <p:spPr>
            <a:xfrm>
              <a:off x="4801279" y="923769"/>
              <a:ext cx="1173480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dirty="0">
                  <a:solidFill>
                    <a:srgbClr val="8EB652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全</a:t>
              </a:r>
              <a:endParaRPr lang="zh-CN" altLang="en-US" sz="7200" dirty="0">
                <a:solidFill>
                  <a:srgbClr val="8EB652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996940" y="959681"/>
              <a:ext cx="1173480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>
                  <a:solidFill>
                    <a:srgbClr val="8EB652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球</a:t>
              </a:r>
              <a:endParaRPr lang="zh-CN" altLang="en-US" sz="6600" dirty="0">
                <a:solidFill>
                  <a:srgbClr val="8EB652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823460" y="2248321"/>
              <a:ext cx="1173480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>
                  <a:solidFill>
                    <a:srgbClr val="8EB652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天</a:t>
              </a:r>
              <a:endParaRPr lang="zh-CN" altLang="en-US" sz="6600" dirty="0">
                <a:solidFill>
                  <a:srgbClr val="8EB652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996940" y="2248321"/>
              <a:ext cx="1173480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>
                  <a:solidFill>
                    <a:srgbClr val="8EB652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气</a:t>
              </a:r>
              <a:endParaRPr lang="zh-CN" altLang="en-US" sz="6600" dirty="0">
                <a:solidFill>
                  <a:srgbClr val="8EB652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920739" y="2182096"/>
              <a:ext cx="1173480" cy="1203721"/>
            </a:xfrm>
            <a:prstGeom prst="ellipse">
              <a:avLst/>
            </a:prstGeom>
            <a:noFill/>
            <a:ln>
              <a:solidFill>
                <a:srgbClr val="8EB6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8EB652"/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6957058" y="1967605"/>
              <a:ext cx="441961" cy="533537"/>
            </a:xfrm>
            <a:prstGeom prst="line">
              <a:avLst/>
            </a:prstGeom>
            <a:ln>
              <a:solidFill>
                <a:srgbClr val="8EB6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4616112" y="1593976"/>
              <a:ext cx="595969" cy="654980"/>
            </a:xfrm>
            <a:prstGeom prst="line">
              <a:avLst/>
            </a:prstGeom>
            <a:ln>
              <a:solidFill>
                <a:srgbClr val="8EB6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4504785" y="2986666"/>
              <a:ext cx="623476" cy="685213"/>
            </a:xfrm>
            <a:prstGeom prst="line">
              <a:avLst/>
            </a:prstGeom>
            <a:ln>
              <a:solidFill>
                <a:srgbClr val="8EB6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5737859" y="3101446"/>
              <a:ext cx="441961" cy="533537"/>
            </a:xfrm>
            <a:prstGeom prst="line">
              <a:avLst/>
            </a:prstGeom>
            <a:ln>
              <a:solidFill>
                <a:srgbClr val="8EB6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5861061" y="3657129"/>
              <a:ext cx="490220" cy="12037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8EB652"/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作者：</a:t>
              </a:r>
              <a:endParaRPr lang="zh-CN" altLang="en-US" sz="2000" dirty="0">
                <a:solidFill>
                  <a:srgbClr val="8EB652"/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692139" y="3671879"/>
              <a:ext cx="784852" cy="782465"/>
            </a:xfrm>
            <a:prstGeom prst="ellipse">
              <a:avLst/>
            </a:prstGeom>
            <a:noFill/>
            <a:ln>
              <a:solidFill>
                <a:srgbClr val="8EB6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B652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933599" y="4668341"/>
              <a:ext cx="492443" cy="473344"/>
            </a:xfrm>
            <a:prstGeom prst="ellipse">
              <a:avLst/>
            </a:prstGeom>
            <a:solidFill>
              <a:srgbClr val="8E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933599" y="5141919"/>
              <a:ext cx="492443" cy="473344"/>
            </a:xfrm>
            <a:prstGeom prst="ellipse">
              <a:avLst/>
            </a:prstGeom>
            <a:solidFill>
              <a:srgbClr val="8E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婷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5538122" y="4230203"/>
              <a:ext cx="341541" cy="388264"/>
            </a:xfrm>
            <a:prstGeom prst="line">
              <a:avLst/>
            </a:prstGeom>
            <a:ln>
              <a:solidFill>
                <a:srgbClr val="8EB6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6347177" y="3511091"/>
              <a:ext cx="341541" cy="388264"/>
            </a:xfrm>
            <a:prstGeom prst="line">
              <a:avLst/>
            </a:prstGeom>
            <a:ln>
              <a:solidFill>
                <a:srgbClr val="8EB6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 rot="5400000">
              <a:off x="3973296" y="4397927"/>
              <a:ext cx="2658658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GLOBAL WEATHER</a:t>
              </a:r>
              <a:endParaRPr lang="en-US" altLang="zh-CN" sz="20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933600" y="4674181"/>
              <a:ext cx="41357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宋</a:t>
              </a:r>
              <a:endParaRPr lang="zh-CN" altLang="en-US" sz="2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</p:grpSp>
    </p:spTree>
  </p:cSld>
  <p:clrMapOvr>
    <a:masterClrMapping/>
  </p:clrMapOvr>
  <p:transition>
    <p:wheel spokes="8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H="1" flipV="1">
            <a:off x="304890" y="397065"/>
            <a:ext cx="281288" cy="287160"/>
          </a:xfrm>
          <a:prstGeom prst="triangle">
            <a:avLst/>
          </a:prstGeom>
          <a:solidFill>
            <a:srgbClr val="8EB65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5659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1318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6977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62636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8295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4017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9676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25335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115" y="279035"/>
            <a:ext cx="34891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本周计划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4"/>
          <p:cNvSpPr/>
          <p:nvPr/>
        </p:nvSpPr>
        <p:spPr>
          <a:xfrm>
            <a:off x="1467189" y="2841672"/>
            <a:ext cx="2176344" cy="28683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8EB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35"/>
          <p:cNvSpPr/>
          <p:nvPr/>
        </p:nvSpPr>
        <p:spPr>
          <a:xfrm>
            <a:off x="1467191" y="1800661"/>
            <a:ext cx="2176341" cy="956603"/>
          </a:xfrm>
          <a:prstGeom prst="rect">
            <a:avLst/>
          </a:prstGeom>
          <a:solidFill>
            <a:srgbClr val="8EB652"/>
          </a:solidFill>
          <a:ln w="38100">
            <a:solidFill>
              <a:srgbClr val="8EB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36"/>
          <p:cNvSpPr/>
          <p:nvPr/>
        </p:nvSpPr>
        <p:spPr>
          <a:xfrm>
            <a:off x="3817667" y="2835291"/>
            <a:ext cx="2176341" cy="28683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8EB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37"/>
          <p:cNvSpPr/>
          <p:nvPr/>
        </p:nvSpPr>
        <p:spPr>
          <a:xfrm>
            <a:off x="3817667" y="1794280"/>
            <a:ext cx="2176341" cy="956603"/>
          </a:xfrm>
          <a:prstGeom prst="rect">
            <a:avLst/>
          </a:prstGeom>
          <a:solidFill>
            <a:srgbClr val="8EB652"/>
          </a:solidFill>
          <a:ln w="38100">
            <a:solidFill>
              <a:srgbClr val="8EB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38"/>
          <p:cNvSpPr/>
          <p:nvPr/>
        </p:nvSpPr>
        <p:spPr>
          <a:xfrm>
            <a:off x="6168143" y="2841672"/>
            <a:ext cx="2176341" cy="28683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8EB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39"/>
          <p:cNvSpPr/>
          <p:nvPr/>
        </p:nvSpPr>
        <p:spPr>
          <a:xfrm>
            <a:off x="6168143" y="1800661"/>
            <a:ext cx="2176341" cy="956603"/>
          </a:xfrm>
          <a:prstGeom prst="rect">
            <a:avLst/>
          </a:prstGeom>
          <a:solidFill>
            <a:srgbClr val="8EB652"/>
          </a:solidFill>
          <a:ln w="38100">
            <a:solidFill>
              <a:srgbClr val="8EB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40"/>
          <p:cNvSpPr/>
          <p:nvPr/>
        </p:nvSpPr>
        <p:spPr>
          <a:xfrm>
            <a:off x="8518619" y="2835291"/>
            <a:ext cx="2176341" cy="28683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8EB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41"/>
          <p:cNvSpPr/>
          <p:nvPr/>
        </p:nvSpPr>
        <p:spPr>
          <a:xfrm>
            <a:off x="8518619" y="1794280"/>
            <a:ext cx="2176341" cy="956603"/>
          </a:xfrm>
          <a:prstGeom prst="rect">
            <a:avLst/>
          </a:prstGeom>
          <a:solidFill>
            <a:srgbClr val="8EB652"/>
          </a:solidFill>
          <a:ln w="38100">
            <a:solidFill>
              <a:srgbClr val="8EB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9"/>
          <p:cNvGrpSpPr>
            <a:grpSpLocks noChangeAspect="1"/>
          </p:cNvGrpSpPr>
          <p:nvPr/>
        </p:nvGrpSpPr>
        <p:grpSpPr>
          <a:xfrm>
            <a:off x="2299265" y="1986804"/>
            <a:ext cx="7421238" cy="548640"/>
            <a:chOff x="2116380" y="2000872"/>
            <a:chExt cx="9426129" cy="696859"/>
          </a:xfrm>
          <a:solidFill>
            <a:schemeClr val="bg1"/>
          </a:solidFill>
        </p:grpSpPr>
        <p:grpSp>
          <p:nvGrpSpPr>
            <p:cNvPr id="13" name="Group 42"/>
            <p:cNvGrpSpPr/>
            <p:nvPr/>
          </p:nvGrpSpPr>
          <p:grpSpPr>
            <a:xfrm>
              <a:off x="2116380" y="2000872"/>
              <a:ext cx="877962" cy="696859"/>
              <a:chOff x="2732088" y="4337050"/>
              <a:chExt cx="354013" cy="280988"/>
            </a:xfrm>
            <a:grpFill/>
          </p:grpSpPr>
          <p:sp>
            <p:nvSpPr>
              <p:cNvPr id="19" name="Rectangle 60"/>
              <p:cNvSpPr>
                <a:spLocks noChangeArrowheads="1"/>
              </p:cNvSpPr>
              <p:nvPr/>
            </p:nvSpPr>
            <p:spPr bwMode="auto">
              <a:xfrm>
                <a:off x="2989263" y="4389438"/>
                <a:ext cx="84138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" name="Rectangle 61"/>
              <p:cNvSpPr>
                <a:spLocks noChangeArrowheads="1"/>
              </p:cNvSpPr>
              <p:nvPr/>
            </p:nvSpPr>
            <p:spPr bwMode="auto">
              <a:xfrm>
                <a:off x="2989263" y="4411663"/>
                <a:ext cx="84138" cy="1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" name="Rectangle 62"/>
              <p:cNvSpPr>
                <a:spLocks noChangeArrowheads="1"/>
              </p:cNvSpPr>
              <p:nvPr/>
            </p:nvSpPr>
            <p:spPr bwMode="auto">
              <a:xfrm>
                <a:off x="2989263" y="4351338"/>
                <a:ext cx="84138" cy="285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" name="Freeform 63"/>
              <p:cNvSpPr>
                <a:spLocks noEditPoints="1"/>
              </p:cNvSpPr>
              <p:nvPr/>
            </p:nvSpPr>
            <p:spPr bwMode="auto">
              <a:xfrm>
                <a:off x="2976563" y="4337050"/>
                <a:ext cx="109538" cy="276225"/>
              </a:xfrm>
              <a:custGeom>
                <a:avLst/>
                <a:gdLst>
                  <a:gd name="T0" fmla="*/ 0 w 69"/>
                  <a:gd name="T1" fmla="*/ 0 h 174"/>
                  <a:gd name="T2" fmla="*/ 0 w 69"/>
                  <a:gd name="T3" fmla="*/ 174 h 174"/>
                  <a:gd name="T4" fmla="*/ 69 w 69"/>
                  <a:gd name="T5" fmla="*/ 174 h 174"/>
                  <a:gd name="T6" fmla="*/ 69 w 69"/>
                  <a:gd name="T7" fmla="*/ 0 h 174"/>
                  <a:gd name="T8" fmla="*/ 0 w 69"/>
                  <a:gd name="T9" fmla="*/ 0 h 174"/>
                  <a:gd name="T10" fmla="*/ 64 w 69"/>
                  <a:gd name="T11" fmla="*/ 164 h 174"/>
                  <a:gd name="T12" fmla="*/ 5 w 69"/>
                  <a:gd name="T13" fmla="*/ 164 h 174"/>
                  <a:gd name="T14" fmla="*/ 5 w 69"/>
                  <a:gd name="T15" fmla="*/ 5 h 174"/>
                  <a:gd name="T16" fmla="*/ 64 w 69"/>
                  <a:gd name="T17" fmla="*/ 5 h 174"/>
                  <a:gd name="T18" fmla="*/ 64 w 69"/>
                  <a:gd name="T19" fmla="*/ 16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174">
                    <a:moveTo>
                      <a:pt x="0" y="0"/>
                    </a:moveTo>
                    <a:lnTo>
                      <a:pt x="0" y="174"/>
                    </a:lnTo>
                    <a:lnTo>
                      <a:pt x="69" y="174"/>
                    </a:lnTo>
                    <a:lnTo>
                      <a:pt x="69" y="0"/>
                    </a:lnTo>
                    <a:lnTo>
                      <a:pt x="0" y="0"/>
                    </a:lnTo>
                    <a:close/>
                    <a:moveTo>
                      <a:pt x="64" y="164"/>
                    </a:moveTo>
                    <a:lnTo>
                      <a:pt x="5" y="164"/>
                    </a:lnTo>
                    <a:lnTo>
                      <a:pt x="5" y="5"/>
                    </a:lnTo>
                    <a:lnTo>
                      <a:pt x="64" y="5"/>
                    </a:lnTo>
                    <a:lnTo>
                      <a:pt x="64" y="1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" name="Rectangle 64"/>
              <p:cNvSpPr>
                <a:spLocks noChangeArrowheads="1"/>
              </p:cNvSpPr>
              <p:nvPr/>
            </p:nvSpPr>
            <p:spPr bwMode="auto">
              <a:xfrm>
                <a:off x="2989263" y="4432300"/>
                <a:ext cx="84138" cy="1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" name="Freeform 65"/>
              <p:cNvSpPr>
                <a:spLocks noEditPoints="1"/>
              </p:cNvSpPr>
              <p:nvPr/>
            </p:nvSpPr>
            <p:spPr bwMode="auto">
              <a:xfrm>
                <a:off x="3005138" y="4502150"/>
                <a:ext cx="55563" cy="55563"/>
              </a:xfrm>
              <a:custGeom>
                <a:avLst/>
                <a:gdLst>
                  <a:gd name="T0" fmla="*/ 10 w 21"/>
                  <a:gd name="T1" fmla="*/ 0 h 21"/>
                  <a:gd name="T2" fmla="*/ 0 w 21"/>
                  <a:gd name="T3" fmla="*/ 10 h 21"/>
                  <a:gd name="T4" fmla="*/ 10 w 21"/>
                  <a:gd name="T5" fmla="*/ 21 h 21"/>
                  <a:gd name="T6" fmla="*/ 21 w 21"/>
                  <a:gd name="T7" fmla="*/ 10 h 21"/>
                  <a:gd name="T8" fmla="*/ 10 w 21"/>
                  <a:gd name="T9" fmla="*/ 0 h 21"/>
                  <a:gd name="T10" fmla="*/ 10 w 21"/>
                  <a:gd name="T11" fmla="*/ 17 h 21"/>
                  <a:gd name="T12" fmla="*/ 4 w 21"/>
                  <a:gd name="T13" fmla="*/ 10 h 21"/>
                  <a:gd name="T14" fmla="*/ 10 w 21"/>
                  <a:gd name="T15" fmla="*/ 4 h 21"/>
                  <a:gd name="T16" fmla="*/ 17 w 21"/>
                  <a:gd name="T17" fmla="*/ 10 h 21"/>
                  <a:gd name="T18" fmla="*/ 10 w 21"/>
                  <a:gd name="T1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0" y="21"/>
                    </a:cubicBezTo>
                    <a:cubicBezTo>
                      <a:pt x="16" y="21"/>
                      <a:pt x="21" y="16"/>
                      <a:pt x="21" y="10"/>
                    </a:cubicBezTo>
                    <a:cubicBezTo>
                      <a:pt x="21" y="4"/>
                      <a:pt x="16" y="0"/>
                      <a:pt x="10" y="0"/>
                    </a:cubicBezTo>
                    <a:close/>
                    <a:moveTo>
                      <a:pt x="10" y="17"/>
                    </a:moveTo>
                    <a:cubicBezTo>
                      <a:pt x="7" y="17"/>
                      <a:pt x="4" y="14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4" y="4"/>
                      <a:pt x="17" y="7"/>
                      <a:pt x="17" y="10"/>
                    </a:cubicBezTo>
                    <a:cubicBezTo>
                      <a:pt x="17" y="14"/>
                      <a:pt x="14" y="17"/>
                      <a:pt x="10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" name="Freeform 66"/>
              <p:cNvSpPr>
                <a:spLocks noEditPoints="1"/>
              </p:cNvSpPr>
              <p:nvPr/>
            </p:nvSpPr>
            <p:spPr bwMode="auto">
              <a:xfrm>
                <a:off x="2732088" y="4397375"/>
                <a:ext cx="231775" cy="220663"/>
              </a:xfrm>
              <a:custGeom>
                <a:avLst/>
                <a:gdLst>
                  <a:gd name="T0" fmla="*/ 10 w 146"/>
                  <a:gd name="T1" fmla="*/ 0 h 139"/>
                  <a:gd name="T2" fmla="*/ 0 w 146"/>
                  <a:gd name="T3" fmla="*/ 0 h 139"/>
                  <a:gd name="T4" fmla="*/ 0 w 146"/>
                  <a:gd name="T5" fmla="*/ 10 h 139"/>
                  <a:gd name="T6" fmla="*/ 0 w 146"/>
                  <a:gd name="T7" fmla="*/ 99 h 139"/>
                  <a:gd name="T8" fmla="*/ 0 w 146"/>
                  <a:gd name="T9" fmla="*/ 109 h 139"/>
                  <a:gd name="T10" fmla="*/ 58 w 146"/>
                  <a:gd name="T11" fmla="*/ 109 h 139"/>
                  <a:gd name="T12" fmla="*/ 58 w 146"/>
                  <a:gd name="T13" fmla="*/ 134 h 139"/>
                  <a:gd name="T14" fmla="*/ 45 w 146"/>
                  <a:gd name="T15" fmla="*/ 134 h 139"/>
                  <a:gd name="T16" fmla="*/ 45 w 146"/>
                  <a:gd name="T17" fmla="*/ 139 h 139"/>
                  <a:gd name="T18" fmla="*/ 58 w 146"/>
                  <a:gd name="T19" fmla="*/ 139 h 139"/>
                  <a:gd name="T20" fmla="*/ 88 w 146"/>
                  <a:gd name="T21" fmla="*/ 139 h 139"/>
                  <a:gd name="T22" fmla="*/ 103 w 146"/>
                  <a:gd name="T23" fmla="*/ 139 h 139"/>
                  <a:gd name="T24" fmla="*/ 103 w 146"/>
                  <a:gd name="T25" fmla="*/ 134 h 139"/>
                  <a:gd name="T26" fmla="*/ 88 w 146"/>
                  <a:gd name="T27" fmla="*/ 134 h 139"/>
                  <a:gd name="T28" fmla="*/ 88 w 146"/>
                  <a:gd name="T29" fmla="*/ 109 h 139"/>
                  <a:gd name="T30" fmla="*/ 146 w 146"/>
                  <a:gd name="T31" fmla="*/ 109 h 139"/>
                  <a:gd name="T32" fmla="*/ 146 w 146"/>
                  <a:gd name="T33" fmla="*/ 99 h 139"/>
                  <a:gd name="T34" fmla="*/ 146 w 146"/>
                  <a:gd name="T35" fmla="*/ 10 h 139"/>
                  <a:gd name="T36" fmla="*/ 146 w 146"/>
                  <a:gd name="T37" fmla="*/ 0 h 139"/>
                  <a:gd name="T38" fmla="*/ 137 w 146"/>
                  <a:gd name="T39" fmla="*/ 0 h 139"/>
                  <a:gd name="T40" fmla="*/ 10 w 146"/>
                  <a:gd name="T41" fmla="*/ 0 h 139"/>
                  <a:gd name="T42" fmla="*/ 139 w 146"/>
                  <a:gd name="T43" fmla="*/ 101 h 139"/>
                  <a:gd name="T44" fmla="*/ 10 w 146"/>
                  <a:gd name="T45" fmla="*/ 101 h 139"/>
                  <a:gd name="T46" fmla="*/ 10 w 146"/>
                  <a:gd name="T47" fmla="*/ 10 h 139"/>
                  <a:gd name="T48" fmla="*/ 139 w 146"/>
                  <a:gd name="T49" fmla="*/ 10 h 139"/>
                  <a:gd name="T50" fmla="*/ 139 w 146"/>
                  <a:gd name="T51" fmla="*/ 10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39">
                    <a:moveTo>
                      <a:pt x="10" y="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0" y="99"/>
                    </a:lnTo>
                    <a:lnTo>
                      <a:pt x="0" y="109"/>
                    </a:lnTo>
                    <a:lnTo>
                      <a:pt x="58" y="109"/>
                    </a:lnTo>
                    <a:lnTo>
                      <a:pt x="58" y="134"/>
                    </a:lnTo>
                    <a:lnTo>
                      <a:pt x="45" y="134"/>
                    </a:lnTo>
                    <a:lnTo>
                      <a:pt x="45" y="139"/>
                    </a:lnTo>
                    <a:lnTo>
                      <a:pt x="58" y="139"/>
                    </a:lnTo>
                    <a:lnTo>
                      <a:pt x="88" y="139"/>
                    </a:lnTo>
                    <a:lnTo>
                      <a:pt x="103" y="139"/>
                    </a:lnTo>
                    <a:lnTo>
                      <a:pt x="103" y="134"/>
                    </a:lnTo>
                    <a:lnTo>
                      <a:pt x="88" y="134"/>
                    </a:lnTo>
                    <a:lnTo>
                      <a:pt x="88" y="109"/>
                    </a:lnTo>
                    <a:lnTo>
                      <a:pt x="146" y="109"/>
                    </a:lnTo>
                    <a:lnTo>
                      <a:pt x="146" y="99"/>
                    </a:lnTo>
                    <a:lnTo>
                      <a:pt x="146" y="10"/>
                    </a:lnTo>
                    <a:lnTo>
                      <a:pt x="146" y="0"/>
                    </a:lnTo>
                    <a:lnTo>
                      <a:pt x="137" y="0"/>
                    </a:lnTo>
                    <a:lnTo>
                      <a:pt x="10" y="0"/>
                    </a:lnTo>
                    <a:close/>
                    <a:moveTo>
                      <a:pt x="139" y="101"/>
                    </a:moveTo>
                    <a:lnTo>
                      <a:pt x="10" y="101"/>
                    </a:lnTo>
                    <a:lnTo>
                      <a:pt x="10" y="10"/>
                    </a:lnTo>
                    <a:lnTo>
                      <a:pt x="139" y="10"/>
                    </a:lnTo>
                    <a:lnTo>
                      <a:pt x="139" y="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14" name="Group 3"/>
            <p:cNvGrpSpPr>
              <a:grpSpLocks noChangeAspect="1"/>
            </p:cNvGrpSpPr>
            <p:nvPr/>
          </p:nvGrpSpPr>
          <p:grpSpPr>
            <a:xfrm>
              <a:off x="5091646" y="2163292"/>
              <a:ext cx="700517" cy="516308"/>
              <a:chOff x="5892200" y="2064651"/>
              <a:chExt cx="236891" cy="174597"/>
            </a:xfrm>
            <a:grpFill/>
          </p:grpSpPr>
          <p:sp>
            <p:nvSpPr>
              <p:cNvPr id="17" name="Freeform 9"/>
              <p:cNvSpPr>
                <a:spLocks noEditPoints="1"/>
              </p:cNvSpPr>
              <p:nvPr/>
            </p:nvSpPr>
            <p:spPr bwMode="auto">
              <a:xfrm>
                <a:off x="5898340" y="2064651"/>
                <a:ext cx="226363" cy="138625"/>
              </a:xfrm>
              <a:custGeom>
                <a:avLst/>
                <a:gdLst>
                  <a:gd name="T0" fmla="*/ 258 w 258"/>
                  <a:gd name="T1" fmla="*/ 0 h 158"/>
                  <a:gd name="T2" fmla="*/ 0 w 258"/>
                  <a:gd name="T3" fmla="*/ 0 h 158"/>
                  <a:gd name="T4" fmla="*/ 0 w 258"/>
                  <a:gd name="T5" fmla="*/ 158 h 158"/>
                  <a:gd name="T6" fmla="*/ 258 w 258"/>
                  <a:gd name="T7" fmla="*/ 158 h 158"/>
                  <a:gd name="T8" fmla="*/ 258 w 258"/>
                  <a:gd name="T9" fmla="*/ 0 h 158"/>
                  <a:gd name="T10" fmla="*/ 247 w 258"/>
                  <a:gd name="T11" fmla="*/ 145 h 158"/>
                  <a:gd name="T12" fmla="*/ 10 w 258"/>
                  <a:gd name="T13" fmla="*/ 145 h 158"/>
                  <a:gd name="T14" fmla="*/ 10 w 258"/>
                  <a:gd name="T15" fmla="*/ 12 h 158"/>
                  <a:gd name="T16" fmla="*/ 247 w 258"/>
                  <a:gd name="T17" fmla="*/ 12 h 158"/>
                  <a:gd name="T18" fmla="*/ 247 w 258"/>
                  <a:gd name="T19" fmla="*/ 145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8" h="158">
                    <a:moveTo>
                      <a:pt x="258" y="0"/>
                    </a:moveTo>
                    <a:lnTo>
                      <a:pt x="0" y="0"/>
                    </a:lnTo>
                    <a:lnTo>
                      <a:pt x="0" y="158"/>
                    </a:lnTo>
                    <a:lnTo>
                      <a:pt x="258" y="158"/>
                    </a:lnTo>
                    <a:lnTo>
                      <a:pt x="258" y="0"/>
                    </a:lnTo>
                    <a:close/>
                    <a:moveTo>
                      <a:pt x="247" y="145"/>
                    </a:moveTo>
                    <a:lnTo>
                      <a:pt x="10" y="145"/>
                    </a:lnTo>
                    <a:lnTo>
                      <a:pt x="10" y="12"/>
                    </a:lnTo>
                    <a:lnTo>
                      <a:pt x="247" y="12"/>
                    </a:lnTo>
                    <a:lnTo>
                      <a:pt x="247" y="1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" name="Freeform 10"/>
              <p:cNvSpPr/>
              <p:nvPr/>
            </p:nvSpPr>
            <p:spPr bwMode="auto">
              <a:xfrm>
                <a:off x="5892200" y="2209417"/>
                <a:ext cx="236891" cy="29831"/>
              </a:xfrm>
              <a:custGeom>
                <a:avLst/>
                <a:gdLst>
                  <a:gd name="T0" fmla="*/ 270 w 270"/>
                  <a:gd name="T1" fmla="*/ 22 h 34"/>
                  <a:gd name="T2" fmla="*/ 265 w 270"/>
                  <a:gd name="T3" fmla="*/ 0 h 34"/>
                  <a:gd name="T4" fmla="*/ 5 w 270"/>
                  <a:gd name="T5" fmla="*/ 0 h 34"/>
                  <a:gd name="T6" fmla="*/ 0 w 270"/>
                  <a:gd name="T7" fmla="*/ 22 h 34"/>
                  <a:gd name="T8" fmla="*/ 0 w 270"/>
                  <a:gd name="T9" fmla="*/ 22 h 34"/>
                  <a:gd name="T10" fmla="*/ 0 w 270"/>
                  <a:gd name="T11" fmla="*/ 34 h 34"/>
                  <a:gd name="T12" fmla="*/ 270 w 270"/>
                  <a:gd name="T13" fmla="*/ 34 h 34"/>
                  <a:gd name="T14" fmla="*/ 270 w 270"/>
                  <a:gd name="T15" fmla="*/ 22 h 34"/>
                  <a:gd name="T16" fmla="*/ 270 w 270"/>
                  <a:gd name="T17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0" h="34">
                    <a:moveTo>
                      <a:pt x="270" y="22"/>
                    </a:moveTo>
                    <a:lnTo>
                      <a:pt x="265" y="0"/>
                    </a:lnTo>
                    <a:lnTo>
                      <a:pt x="5" y="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34"/>
                    </a:lnTo>
                    <a:lnTo>
                      <a:pt x="270" y="34"/>
                    </a:lnTo>
                    <a:lnTo>
                      <a:pt x="270" y="22"/>
                    </a:lnTo>
                    <a:lnTo>
                      <a:pt x="27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15" name="Freeform 11"/>
            <p:cNvSpPr>
              <a:spLocks noChangeAspect="1" noEditPoints="1"/>
            </p:cNvSpPr>
            <p:nvPr/>
          </p:nvSpPr>
          <p:spPr bwMode="auto">
            <a:xfrm rot="16200000">
              <a:off x="8160405" y="2052326"/>
              <a:ext cx="478946" cy="659727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11" y="0"/>
                </a:cxn>
                <a:cxn ang="0">
                  <a:pos x="0" y="10"/>
                </a:cxn>
                <a:cxn ang="0">
                  <a:pos x="0" y="227"/>
                </a:cxn>
                <a:cxn ang="0">
                  <a:pos x="11" y="237"/>
                </a:cxn>
                <a:cxn ang="0">
                  <a:pos x="162" y="237"/>
                </a:cxn>
                <a:cxn ang="0">
                  <a:pos x="172" y="227"/>
                </a:cxn>
                <a:cxn ang="0">
                  <a:pos x="172" y="10"/>
                </a:cxn>
                <a:cxn ang="0">
                  <a:pos x="162" y="0"/>
                </a:cxn>
                <a:cxn ang="0">
                  <a:pos x="158" y="215"/>
                </a:cxn>
                <a:cxn ang="0">
                  <a:pos x="14" y="215"/>
                </a:cxn>
                <a:cxn ang="0">
                  <a:pos x="14" y="16"/>
                </a:cxn>
                <a:cxn ang="0">
                  <a:pos x="158" y="16"/>
                </a:cxn>
                <a:cxn ang="0">
                  <a:pos x="158" y="215"/>
                </a:cxn>
              </a:cxnLst>
              <a:rect l="0" t="0" r="r" b="b"/>
              <a:pathLst>
                <a:path w="172" h="237">
                  <a:moveTo>
                    <a:pt x="16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3"/>
                    <a:pt x="5" y="237"/>
                    <a:pt x="11" y="237"/>
                  </a:cubicBezTo>
                  <a:cubicBezTo>
                    <a:pt x="162" y="237"/>
                    <a:pt x="162" y="237"/>
                    <a:pt x="162" y="237"/>
                  </a:cubicBezTo>
                  <a:cubicBezTo>
                    <a:pt x="167" y="237"/>
                    <a:pt x="172" y="233"/>
                    <a:pt x="172" y="227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72" y="4"/>
                    <a:pt x="167" y="0"/>
                    <a:pt x="162" y="0"/>
                  </a:cubicBezTo>
                  <a:close/>
                  <a:moveTo>
                    <a:pt x="158" y="215"/>
                  </a:moveTo>
                  <a:cubicBezTo>
                    <a:pt x="14" y="215"/>
                    <a:pt x="14" y="215"/>
                    <a:pt x="14" y="215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8" y="16"/>
                    <a:pt x="158" y="16"/>
                    <a:pt x="158" y="16"/>
                  </a:cubicBezTo>
                  <a:lnTo>
                    <a:pt x="158" y="21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ChangeAspect="1" noEditPoints="1"/>
            </p:cNvSpPr>
            <p:nvPr/>
          </p:nvSpPr>
          <p:spPr bwMode="auto">
            <a:xfrm>
              <a:off x="11208956" y="2068761"/>
              <a:ext cx="333553" cy="593753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18" y="0"/>
                </a:cxn>
                <a:cxn ang="0">
                  <a:pos x="1" y="17"/>
                </a:cxn>
                <a:cxn ang="0">
                  <a:pos x="1" y="164"/>
                </a:cxn>
                <a:cxn ang="0">
                  <a:pos x="18" y="181"/>
                </a:cxn>
                <a:cxn ang="0">
                  <a:pos x="85" y="181"/>
                </a:cxn>
                <a:cxn ang="0">
                  <a:pos x="102" y="164"/>
                </a:cxn>
                <a:cxn ang="0">
                  <a:pos x="102" y="17"/>
                </a:cxn>
                <a:cxn ang="0">
                  <a:pos x="85" y="0"/>
                </a:cxn>
                <a:cxn ang="0">
                  <a:pos x="57" y="163"/>
                </a:cxn>
                <a:cxn ang="0">
                  <a:pos x="57" y="170"/>
                </a:cxn>
                <a:cxn ang="0">
                  <a:pos x="46" y="170"/>
                </a:cxn>
                <a:cxn ang="0">
                  <a:pos x="46" y="163"/>
                </a:cxn>
                <a:cxn ang="0">
                  <a:pos x="44" y="163"/>
                </a:cxn>
                <a:cxn ang="0">
                  <a:pos x="51" y="156"/>
                </a:cxn>
                <a:cxn ang="0">
                  <a:pos x="59" y="163"/>
                </a:cxn>
                <a:cxn ang="0">
                  <a:pos x="57" y="163"/>
                </a:cxn>
                <a:cxn ang="0">
                  <a:pos x="92" y="147"/>
                </a:cxn>
                <a:cxn ang="0">
                  <a:pos x="10" y="147"/>
                </a:cxn>
                <a:cxn ang="0">
                  <a:pos x="10" y="20"/>
                </a:cxn>
                <a:cxn ang="0">
                  <a:pos x="92" y="21"/>
                </a:cxn>
                <a:cxn ang="0">
                  <a:pos x="92" y="147"/>
                </a:cxn>
              </a:cxnLst>
              <a:rect l="0" t="0" r="r" b="b"/>
              <a:pathLst>
                <a:path w="102" h="181">
                  <a:moveTo>
                    <a:pt x="85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9" y="0"/>
                    <a:pt x="1" y="7"/>
                    <a:pt x="1" y="17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0" y="174"/>
                    <a:pt x="8" y="181"/>
                    <a:pt x="18" y="181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94" y="181"/>
                    <a:pt x="102" y="174"/>
                    <a:pt x="102" y="164"/>
                  </a:cubicBezTo>
                  <a:cubicBezTo>
                    <a:pt x="102" y="17"/>
                    <a:pt x="102" y="17"/>
                    <a:pt x="102" y="17"/>
                  </a:cubicBezTo>
                  <a:cubicBezTo>
                    <a:pt x="102" y="8"/>
                    <a:pt x="95" y="0"/>
                    <a:pt x="85" y="0"/>
                  </a:cubicBezTo>
                  <a:close/>
                  <a:moveTo>
                    <a:pt x="57" y="163"/>
                  </a:moveTo>
                  <a:cubicBezTo>
                    <a:pt x="57" y="170"/>
                    <a:pt x="57" y="170"/>
                    <a:pt x="57" y="170"/>
                  </a:cubicBezTo>
                  <a:cubicBezTo>
                    <a:pt x="46" y="170"/>
                    <a:pt x="46" y="170"/>
                    <a:pt x="46" y="170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44" y="163"/>
                    <a:pt x="44" y="163"/>
                    <a:pt x="44" y="163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59" y="163"/>
                    <a:pt x="59" y="163"/>
                    <a:pt x="59" y="163"/>
                  </a:cubicBezTo>
                  <a:lnTo>
                    <a:pt x="57" y="163"/>
                  </a:lnTo>
                  <a:close/>
                  <a:moveTo>
                    <a:pt x="92" y="147"/>
                  </a:moveTo>
                  <a:cubicBezTo>
                    <a:pt x="10" y="147"/>
                    <a:pt x="10" y="147"/>
                    <a:pt x="10" y="14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2" y="21"/>
                    <a:pt x="92" y="21"/>
                    <a:pt x="92" y="21"/>
                  </a:cubicBezTo>
                  <a:lnTo>
                    <a:pt x="92" y="14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6" name="Content Placeholder 2"/>
          <p:cNvSpPr txBox="1"/>
          <p:nvPr/>
        </p:nvSpPr>
        <p:spPr>
          <a:xfrm>
            <a:off x="1467190" y="3365421"/>
            <a:ext cx="2176341" cy="2429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id-ID" sz="9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继续使用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Spyder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，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学习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Python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的相关知识，完善全球天气查询的相关细节，使得代码更加规范与简洁。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73809" y="3134588"/>
            <a:ext cx="19631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r>
              <a: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Content Placeholder 2"/>
          <p:cNvSpPr txBox="1"/>
          <p:nvPr/>
        </p:nvSpPr>
        <p:spPr>
          <a:xfrm>
            <a:off x="3817665" y="3365421"/>
            <a:ext cx="2176341" cy="2429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id-ID" sz="9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学习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Scala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语言，安装相应的程序，导入相应的包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924284" y="3134588"/>
            <a:ext cx="19631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计划二</a:t>
            </a:r>
            <a:endParaRPr lang="zh-CN" altLang="en-US" sz="24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Content Placeholder 2"/>
          <p:cNvSpPr txBox="1"/>
          <p:nvPr/>
        </p:nvSpPr>
        <p:spPr>
          <a:xfrm>
            <a:off x="6168138" y="3365421"/>
            <a:ext cx="2176341" cy="2429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id-ID" sz="9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学习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Spark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语言，学会简单的使用，完成相应软件的安装与学习，复习前几日所学代码，优化全球天气查询的代码     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            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74757" y="3134588"/>
            <a:ext cx="19631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计划三</a:t>
            </a:r>
            <a:r>
              <a: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Content Placeholder 2"/>
          <p:cNvSpPr txBox="1"/>
          <p:nvPr/>
        </p:nvSpPr>
        <p:spPr>
          <a:xfrm>
            <a:off x="8518619" y="3365421"/>
            <a:ext cx="2176341" cy="2429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id-ID" sz="9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综合运用前几日所学知识，完善相关代码，解决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bug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625238" y="3134588"/>
            <a:ext cx="19631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计划四</a:t>
            </a:r>
            <a:r>
              <a: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H="1" flipV="1">
            <a:off x="304890" y="397065"/>
            <a:ext cx="281288" cy="287160"/>
          </a:xfrm>
          <a:prstGeom prst="triangle">
            <a:avLst/>
          </a:prstGeom>
          <a:solidFill>
            <a:srgbClr val="8EB65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5659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1318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6977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62636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8295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4017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9676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25335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115" y="279035"/>
            <a:ext cx="34891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时间分配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66258" y="1864803"/>
            <a:ext cx="4259484" cy="4074290"/>
            <a:chOff x="2819400" y="2387598"/>
            <a:chExt cx="3505200" cy="3352800"/>
          </a:xfrm>
        </p:grpSpPr>
        <p:sp>
          <p:nvSpPr>
            <p:cNvPr id="5" name="Donut 17"/>
            <p:cNvSpPr/>
            <p:nvPr/>
          </p:nvSpPr>
          <p:spPr bwMode="auto">
            <a:xfrm>
              <a:off x="3200400" y="2616198"/>
              <a:ext cx="2895600" cy="2895600"/>
            </a:xfrm>
            <a:prstGeom prst="donut">
              <a:avLst>
                <a:gd name="adj" fmla="val 15026"/>
              </a:avLst>
            </a:prstGeom>
            <a:solidFill>
              <a:srgbClr val="8EB65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en-US" dirty="0"/>
            </a:p>
          </p:txBody>
        </p:sp>
        <p:grpSp>
          <p:nvGrpSpPr>
            <p:cNvPr id="6" name="Group 37"/>
            <p:cNvGrpSpPr/>
            <p:nvPr/>
          </p:nvGrpSpPr>
          <p:grpSpPr>
            <a:xfrm>
              <a:off x="2819400" y="2387598"/>
              <a:ext cx="1295400" cy="1339340"/>
              <a:chOff x="2819400" y="1255270"/>
              <a:chExt cx="1295400" cy="1339340"/>
            </a:xfrm>
          </p:grpSpPr>
          <p:sp>
            <p:nvSpPr>
              <p:cNvPr id="23" name="Teardrop 19"/>
              <p:cNvSpPr/>
              <p:nvPr/>
            </p:nvSpPr>
            <p:spPr bwMode="auto">
              <a:xfrm flipV="1">
                <a:off x="2819400" y="1299210"/>
                <a:ext cx="1295400" cy="1295400"/>
              </a:xfrm>
              <a:prstGeom prst="teardrop">
                <a:avLst/>
              </a:prstGeom>
              <a:solidFill>
                <a:srgbClr val="9EC16B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endParaRPr lang="en-US"/>
              </a:p>
            </p:txBody>
          </p:sp>
          <p:sp>
            <p:nvSpPr>
              <p:cNvPr id="24" name="Teardrop 20"/>
              <p:cNvSpPr/>
              <p:nvPr/>
            </p:nvSpPr>
            <p:spPr bwMode="auto">
              <a:xfrm flipV="1">
                <a:off x="2819400" y="1255270"/>
                <a:ext cx="1295400" cy="1295400"/>
              </a:xfrm>
              <a:prstGeom prst="teardrop">
                <a:avLst/>
              </a:prstGeom>
              <a:solidFill>
                <a:srgbClr val="8EB65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38"/>
            <p:cNvGrpSpPr/>
            <p:nvPr/>
          </p:nvGrpSpPr>
          <p:grpSpPr>
            <a:xfrm>
              <a:off x="2819400" y="4405118"/>
              <a:ext cx="1295400" cy="1335280"/>
              <a:chOff x="2819400" y="3272790"/>
              <a:chExt cx="1295400" cy="1335280"/>
            </a:xfrm>
          </p:grpSpPr>
          <p:sp>
            <p:nvSpPr>
              <p:cNvPr id="21" name="Teardrop 22"/>
              <p:cNvSpPr/>
              <p:nvPr/>
            </p:nvSpPr>
            <p:spPr bwMode="auto">
              <a:xfrm>
                <a:off x="2819400" y="3272790"/>
                <a:ext cx="1295400" cy="1295400"/>
              </a:xfrm>
              <a:prstGeom prst="teardrop">
                <a:avLst/>
              </a:prstGeom>
              <a:solidFill>
                <a:srgbClr val="9EC16B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endParaRPr lang="en-US"/>
              </a:p>
            </p:txBody>
          </p:sp>
          <p:sp>
            <p:nvSpPr>
              <p:cNvPr id="22" name="Teardrop 23"/>
              <p:cNvSpPr/>
              <p:nvPr/>
            </p:nvSpPr>
            <p:spPr bwMode="auto">
              <a:xfrm>
                <a:off x="2819400" y="3312670"/>
                <a:ext cx="1295400" cy="1295400"/>
              </a:xfrm>
              <a:prstGeom prst="teardrop">
                <a:avLst/>
              </a:prstGeom>
              <a:solidFill>
                <a:srgbClr val="8EB65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40"/>
            <p:cNvGrpSpPr/>
            <p:nvPr/>
          </p:nvGrpSpPr>
          <p:grpSpPr>
            <a:xfrm>
              <a:off x="5029200" y="2387598"/>
              <a:ext cx="1295400" cy="1339340"/>
              <a:chOff x="5029200" y="1255270"/>
              <a:chExt cx="1295400" cy="1339340"/>
            </a:xfrm>
          </p:grpSpPr>
          <p:sp>
            <p:nvSpPr>
              <p:cNvPr id="19" name="Teardrop 25"/>
              <p:cNvSpPr/>
              <p:nvPr/>
            </p:nvSpPr>
            <p:spPr bwMode="auto">
              <a:xfrm flipH="1" flipV="1">
                <a:off x="5029200" y="1299210"/>
                <a:ext cx="1295400" cy="1295400"/>
              </a:xfrm>
              <a:prstGeom prst="teardrop">
                <a:avLst/>
              </a:prstGeom>
              <a:solidFill>
                <a:srgbClr val="9EC16B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endParaRPr lang="en-US"/>
              </a:p>
            </p:txBody>
          </p:sp>
          <p:sp>
            <p:nvSpPr>
              <p:cNvPr id="20" name="Teardrop 26"/>
              <p:cNvSpPr/>
              <p:nvPr/>
            </p:nvSpPr>
            <p:spPr bwMode="auto">
              <a:xfrm flipH="1" flipV="1">
                <a:off x="5029200" y="1255270"/>
                <a:ext cx="1295400" cy="1295400"/>
              </a:xfrm>
              <a:prstGeom prst="teardrop">
                <a:avLst/>
              </a:prstGeom>
              <a:solidFill>
                <a:srgbClr val="8EB65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39"/>
            <p:cNvGrpSpPr/>
            <p:nvPr/>
          </p:nvGrpSpPr>
          <p:grpSpPr>
            <a:xfrm>
              <a:off x="5029200" y="4405118"/>
              <a:ext cx="1295400" cy="1335280"/>
              <a:chOff x="5029200" y="3272790"/>
              <a:chExt cx="1295400" cy="1335280"/>
            </a:xfrm>
          </p:grpSpPr>
          <p:sp>
            <p:nvSpPr>
              <p:cNvPr id="17" name="Teardrop 28"/>
              <p:cNvSpPr/>
              <p:nvPr/>
            </p:nvSpPr>
            <p:spPr bwMode="auto">
              <a:xfrm flipH="1">
                <a:off x="5029200" y="3272790"/>
                <a:ext cx="1295400" cy="1295400"/>
              </a:xfrm>
              <a:prstGeom prst="teardrop">
                <a:avLst/>
              </a:prstGeom>
              <a:solidFill>
                <a:srgbClr val="9EC16B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endParaRPr lang="en-US"/>
              </a:p>
            </p:txBody>
          </p:sp>
          <p:sp>
            <p:nvSpPr>
              <p:cNvPr id="18" name="Teardrop 29"/>
              <p:cNvSpPr/>
              <p:nvPr/>
            </p:nvSpPr>
            <p:spPr bwMode="auto">
              <a:xfrm flipH="1">
                <a:off x="5029200" y="3312670"/>
                <a:ext cx="1295400" cy="1295400"/>
              </a:xfrm>
              <a:prstGeom prst="teardrop">
                <a:avLst/>
              </a:prstGeom>
              <a:solidFill>
                <a:srgbClr val="8EB65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Freeform 62"/>
            <p:cNvSpPr>
              <a:spLocks noEditPoints="1"/>
            </p:cNvSpPr>
            <p:nvPr/>
          </p:nvSpPr>
          <p:spPr bwMode="auto">
            <a:xfrm>
              <a:off x="5424764" y="2781146"/>
              <a:ext cx="504272" cy="508304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66"/>
            <p:cNvSpPr>
              <a:spLocks noEditPoints="1"/>
            </p:cNvSpPr>
            <p:nvPr/>
          </p:nvSpPr>
          <p:spPr bwMode="auto">
            <a:xfrm>
              <a:off x="3144850" y="2785347"/>
              <a:ext cx="644500" cy="499902"/>
            </a:xfrm>
            <a:custGeom>
              <a:avLst/>
              <a:gdLst/>
              <a:ahLst/>
              <a:cxnLst>
                <a:cxn ang="0">
                  <a:pos x="29" y="41"/>
                </a:cxn>
                <a:cxn ang="0">
                  <a:pos x="22" y="40"/>
                </a:cxn>
                <a:cxn ang="0">
                  <a:pos x="11" y="45"/>
                </a:cxn>
                <a:cxn ang="0">
                  <a:pos x="7" y="46"/>
                </a:cxn>
                <a:cxn ang="0">
                  <a:pos x="7" y="46"/>
                </a:cxn>
                <a:cxn ang="0">
                  <a:pos x="6" y="45"/>
                </a:cxn>
                <a:cxn ang="0">
                  <a:pos x="6" y="43"/>
                </a:cxn>
                <a:cxn ang="0">
                  <a:pos x="11" y="36"/>
                </a:cxn>
                <a:cxn ang="0">
                  <a:pos x="0" y="20"/>
                </a:cxn>
                <a:cxn ang="0">
                  <a:pos x="29" y="0"/>
                </a:cxn>
                <a:cxn ang="0">
                  <a:pos x="57" y="20"/>
                </a:cxn>
                <a:cxn ang="0">
                  <a:pos x="29" y="41"/>
                </a:cxn>
                <a:cxn ang="0">
                  <a:pos x="62" y="47"/>
                </a:cxn>
                <a:cxn ang="0">
                  <a:pos x="66" y="53"/>
                </a:cxn>
                <a:cxn ang="0">
                  <a:pos x="67" y="55"/>
                </a:cxn>
                <a:cxn ang="0">
                  <a:pos x="66" y="56"/>
                </a:cxn>
                <a:cxn ang="0">
                  <a:pos x="62" y="55"/>
                </a:cxn>
                <a:cxn ang="0">
                  <a:pos x="51" y="50"/>
                </a:cxn>
                <a:cxn ang="0">
                  <a:pos x="44" y="51"/>
                </a:cxn>
                <a:cxn ang="0">
                  <a:pos x="25" y="46"/>
                </a:cxn>
                <a:cxn ang="0">
                  <a:pos x="29" y="46"/>
                </a:cxn>
                <a:cxn ang="0">
                  <a:pos x="52" y="39"/>
                </a:cxn>
                <a:cxn ang="0">
                  <a:pos x="62" y="20"/>
                </a:cxn>
                <a:cxn ang="0">
                  <a:pos x="61" y="14"/>
                </a:cxn>
                <a:cxn ang="0">
                  <a:pos x="72" y="30"/>
                </a:cxn>
                <a:cxn ang="0">
                  <a:pos x="62" y="47"/>
                </a:cxn>
              </a:cxnLst>
              <a:rect l="0" t="0" r="r" b="b"/>
              <a:pathLst>
                <a:path w="72" h="56">
                  <a:moveTo>
                    <a:pt x="29" y="41"/>
                  </a:moveTo>
                  <a:cubicBezTo>
                    <a:pt x="26" y="41"/>
                    <a:pt x="24" y="40"/>
                    <a:pt x="22" y="40"/>
                  </a:cubicBezTo>
                  <a:cubicBezTo>
                    <a:pt x="18" y="42"/>
                    <a:pt x="15" y="44"/>
                    <a:pt x="11" y="45"/>
                  </a:cubicBezTo>
                  <a:cubicBezTo>
                    <a:pt x="9" y="45"/>
                    <a:pt x="8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5" y="44"/>
                    <a:pt x="6" y="43"/>
                    <a:pt x="6" y="43"/>
                  </a:cubicBezTo>
                  <a:cubicBezTo>
                    <a:pt x="8" y="41"/>
                    <a:pt x="10" y="40"/>
                    <a:pt x="11" y="36"/>
                  </a:cubicBezTo>
                  <a:cubicBezTo>
                    <a:pt x="5" y="32"/>
                    <a:pt x="0" y="27"/>
                    <a:pt x="0" y="20"/>
                  </a:cubicBezTo>
                  <a:cubicBezTo>
                    <a:pt x="0" y="9"/>
                    <a:pt x="13" y="0"/>
                    <a:pt x="29" y="0"/>
                  </a:cubicBezTo>
                  <a:cubicBezTo>
                    <a:pt x="44" y="0"/>
                    <a:pt x="57" y="9"/>
                    <a:pt x="57" y="20"/>
                  </a:cubicBezTo>
                  <a:cubicBezTo>
                    <a:pt x="57" y="32"/>
                    <a:pt x="44" y="41"/>
                    <a:pt x="29" y="41"/>
                  </a:cubicBezTo>
                  <a:close/>
                  <a:moveTo>
                    <a:pt x="62" y="47"/>
                  </a:moveTo>
                  <a:cubicBezTo>
                    <a:pt x="63" y="50"/>
                    <a:pt x="65" y="51"/>
                    <a:pt x="66" y="53"/>
                  </a:cubicBezTo>
                  <a:cubicBezTo>
                    <a:pt x="67" y="54"/>
                    <a:pt x="67" y="54"/>
                    <a:pt x="67" y="55"/>
                  </a:cubicBezTo>
                  <a:cubicBezTo>
                    <a:pt x="67" y="56"/>
                    <a:pt x="67" y="56"/>
                    <a:pt x="66" y="56"/>
                  </a:cubicBezTo>
                  <a:cubicBezTo>
                    <a:pt x="65" y="56"/>
                    <a:pt x="63" y="56"/>
                    <a:pt x="62" y="55"/>
                  </a:cubicBezTo>
                  <a:cubicBezTo>
                    <a:pt x="58" y="54"/>
                    <a:pt x="55" y="53"/>
                    <a:pt x="51" y="50"/>
                  </a:cubicBezTo>
                  <a:cubicBezTo>
                    <a:pt x="49" y="51"/>
                    <a:pt x="47" y="51"/>
                    <a:pt x="44" y="51"/>
                  </a:cubicBezTo>
                  <a:cubicBezTo>
                    <a:pt x="37" y="51"/>
                    <a:pt x="30" y="49"/>
                    <a:pt x="25" y="46"/>
                  </a:cubicBezTo>
                  <a:cubicBezTo>
                    <a:pt x="26" y="46"/>
                    <a:pt x="28" y="46"/>
                    <a:pt x="29" y="46"/>
                  </a:cubicBezTo>
                  <a:cubicBezTo>
                    <a:pt x="37" y="46"/>
                    <a:pt x="46" y="43"/>
                    <a:pt x="52" y="39"/>
                  </a:cubicBezTo>
                  <a:cubicBezTo>
                    <a:pt x="58" y="34"/>
                    <a:pt x="62" y="27"/>
                    <a:pt x="62" y="20"/>
                  </a:cubicBezTo>
                  <a:cubicBezTo>
                    <a:pt x="62" y="18"/>
                    <a:pt x="62" y="16"/>
                    <a:pt x="61" y="14"/>
                  </a:cubicBezTo>
                  <a:cubicBezTo>
                    <a:pt x="68" y="18"/>
                    <a:pt x="72" y="24"/>
                    <a:pt x="72" y="30"/>
                  </a:cubicBezTo>
                  <a:cubicBezTo>
                    <a:pt x="72" y="37"/>
                    <a:pt x="68" y="43"/>
                    <a:pt x="62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57"/>
            <p:cNvSpPr>
              <a:spLocks noEditPoints="1"/>
            </p:cNvSpPr>
            <p:nvPr/>
          </p:nvSpPr>
          <p:spPr bwMode="auto">
            <a:xfrm>
              <a:off x="5460243" y="4900626"/>
              <a:ext cx="433314" cy="384144"/>
            </a:xfrm>
            <a:custGeom>
              <a:avLst/>
              <a:gdLst/>
              <a:ahLst/>
              <a:cxnLst>
                <a:cxn ang="0">
                  <a:pos x="7" y="9"/>
                </a:cxn>
                <a:cxn ang="0">
                  <a:pos x="7" y="57"/>
                </a:cxn>
                <a:cxn ang="0">
                  <a:pos x="6" y="58"/>
                </a:cxn>
                <a:cxn ang="0">
                  <a:pos x="4" y="58"/>
                </a:cxn>
                <a:cxn ang="0">
                  <a:pos x="2" y="57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0" y="4"/>
                </a:cxn>
                <a:cxn ang="0">
                  <a:pos x="7" y="9"/>
                </a:cxn>
                <a:cxn ang="0">
                  <a:pos x="65" y="36"/>
                </a:cxn>
                <a:cxn ang="0">
                  <a:pos x="63" y="38"/>
                </a:cxn>
                <a:cxn ang="0">
                  <a:pos x="49" y="43"/>
                </a:cxn>
                <a:cxn ang="0">
                  <a:pos x="31" y="37"/>
                </a:cxn>
                <a:cxn ang="0">
                  <a:pos x="13" y="43"/>
                </a:cxn>
                <a:cxn ang="0">
                  <a:pos x="12" y="43"/>
                </a:cxn>
                <a:cxn ang="0">
                  <a:pos x="10" y="41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4" y="9"/>
                </a:cxn>
                <a:cxn ang="0">
                  <a:pos x="30" y="4"/>
                </a:cxn>
                <a:cxn ang="0">
                  <a:pos x="46" y="9"/>
                </a:cxn>
                <a:cxn ang="0">
                  <a:pos x="49" y="10"/>
                </a:cxn>
                <a:cxn ang="0">
                  <a:pos x="63" y="4"/>
                </a:cxn>
                <a:cxn ang="0">
                  <a:pos x="65" y="7"/>
                </a:cxn>
                <a:cxn ang="0">
                  <a:pos x="65" y="36"/>
                </a:cxn>
              </a:cxnLst>
              <a:rect l="0" t="0" r="r" b="b"/>
              <a:pathLst>
                <a:path w="65" h="58">
                  <a:moveTo>
                    <a:pt x="7" y="9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7" y="58"/>
                    <a:pt x="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3" y="58"/>
                    <a:pt x="2" y="57"/>
                    <a:pt x="2" y="5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10" y="6"/>
                    <a:pt x="9" y="8"/>
                    <a:pt x="7" y="9"/>
                  </a:cubicBezTo>
                  <a:close/>
                  <a:moveTo>
                    <a:pt x="65" y="36"/>
                  </a:moveTo>
                  <a:cubicBezTo>
                    <a:pt x="65" y="37"/>
                    <a:pt x="65" y="38"/>
                    <a:pt x="63" y="38"/>
                  </a:cubicBezTo>
                  <a:cubicBezTo>
                    <a:pt x="59" y="41"/>
                    <a:pt x="54" y="43"/>
                    <a:pt x="49" y="43"/>
                  </a:cubicBezTo>
                  <a:cubicBezTo>
                    <a:pt x="43" y="43"/>
                    <a:pt x="39" y="37"/>
                    <a:pt x="31" y="37"/>
                  </a:cubicBezTo>
                  <a:cubicBezTo>
                    <a:pt x="25" y="37"/>
                    <a:pt x="19" y="40"/>
                    <a:pt x="13" y="43"/>
                  </a:cubicBezTo>
                  <a:cubicBezTo>
                    <a:pt x="13" y="43"/>
                    <a:pt x="12" y="43"/>
                    <a:pt x="12" y="43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1"/>
                    <a:pt x="11" y="11"/>
                  </a:cubicBezTo>
                  <a:cubicBezTo>
                    <a:pt x="12" y="10"/>
                    <a:pt x="13" y="9"/>
                    <a:pt x="14" y="9"/>
                  </a:cubicBezTo>
                  <a:cubicBezTo>
                    <a:pt x="19" y="7"/>
                    <a:pt x="24" y="4"/>
                    <a:pt x="30" y="4"/>
                  </a:cubicBezTo>
                  <a:cubicBezTo>
                    <a:pt x="36" y="4"/>
                    <a:pt x="40" y="6"/>
                    <a:pt x="46" y="9"/>
                  </a:cubicBezTo>
                  <a:cubicBezTo>
                    <a:pt x="47" y="9"/>
                    <a:pt x="48" y="10"/>
                    <a:pt x="49" y="10"/>
                  </a:cubicBezTo>
                  <a:cubicBezTo>
                    <a:pt x="55" y="10"/>
                    <a:pt x="61" y="4"/>
                    <a:pt x="63" y="4"/>
                  </a:cubicBezTo>
                  <a:cubicBezTo>
                    <a:pt x="64" y="4"/>
                    <a:pt x="65" y="6"/>
                    <a:pt x="65" y="7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31"/>
            <p:cNvSpPr/>
            <p:nvPr/>
          </p:nvSpPr>
          <p:spPr bwMode="auto">
            <a:xfrm>
              <a:off x="3221889" y="4843773"/>
              <a:ext cx="490422" cy="497850"/>
            </a:xfrm>
            <a:custGeom>
              <a:avLst/>
              <a:gdLst/>
              <a:ahLst/>
              <a:cxnLst>
                <a:cxn ang="0">
                  <a:pos x="61" y="49"/>
                </a:cxn>
                <a:cxn ang="0">
                  <a:pos x="49" y="62"/>
                </a:cxn>
                <a:cxn ang="0">
                  <a:pos x="36" y="49"/>
                </a:cxn>
                <a:cxn ang="0">
                  <a:pos x="36" y="48"/>
                </a:cxn>
                <a:cxn ang="0">
                  <a:pos x="21" y="41"/>
                </a:cxn>
                <a:cxn ang="0">
                  <a:pos x="13" y="44"/>
                </a:cxn>
                <a:cxn ang="0">
                  <a:pos x="0" y="31"/>
                </a:cxn>
                <a:cxn ang="0">
                  <a:pos x="13" y="18"/>
                </a:cxn>
                <a:cxn ang="0">
                  <a:pos x="21" y="22"/>
                </a:cxn>
                <a:cxn ang="0">
                  <a:pos x="36" y="15"/>
                </a:cxn>
                <a:cxn ang="0">
                  <a:pos x="36" y="13"/>
                </a:cxn>
                <a:cxn ang="0">
                  <a:pos x="49" y="0"/>
                </a:cxn>
                <a:cxn ang="0">
                  <a:pos x="61" y="13"/>
                </a:cxn>
                <a:cxn ang="0">
                  <a:pos x="49" y="26"/>
                </a:cxn>
                <a:cxn ang="0">
                  <a:pos x="40" y="23"/>
                </a:cxn>
                <a:cxn ang="0">
                  <a:pos x="25" y="30"/>
                </a:cxn>
                <a:cxn ang="0">
                  <a:pos x="25" y="31"/>
                </a:cxn>
                <a:cxn ang="0">
                  <a:pos x="25" y="33"/>
                </a:cxn>
                <a:cxn ang="0">
                  <a:pos x="40" y="40"/>
                </a:cxn>
                <a:cxn ang="0">
                  <a:pos x="49" y="36"/>
                </a:cxn>
                <a:cxn ang="0">
                  <a:pos x="61" y="49"/>
                </a:cxn>
              </a:cxnLst>
              <a:rect l="0" t="0" r="r" b="b"/>
              <a:pathLst>
                <a:path w="61" h="62">
                  <a:moveTo>
                    <a:pt x="61" y="49"/>
                  </a:moveTo>
                  <a:cubicBezTo>
                    <a:pt x="61" y="56"/>
                    <a:pt x="56" y="62"/>
                    <a:pt x="49" y="62"/>
                  </a:cubicBezTo>
                  <a:cubicBezTo>
                    <a:pt x="41" y="62"/>
                    <a:pt x="36" y="56"/>
                    <a:pt x="36" y="49"/>
                  </a:cubicBezTo>
                  <a:cubicBezTo>
                    <a:pt x="36" y="49"/>
                    <a:pt x="36" y="48"/>
                    <a:pt x="36" y="4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19" y="43"/>
                    <a:pt x="16" y="44"/>
                    <a:pt x="13" y="44"/>
                  </a:cubicBezTo>
                  <a:cubicBezTo>
                    <a:pt x="6" y="44"/>
                    <a:pt x="0" y="38"/>
                    <a:pt x="0" y="31"/>
                  </a:cubicBezTo>
                  <a:cubicBezTo>
                    <a:pt x="0" y="24"/>
                    <a:pt x="6" y="18"/>
                    <a:pt x="13" y="18"/>
                  </a:cubicBezTo>
                  <a:cubicBezTo>
                    <a:pt x="16" y="18"/>
                    <a:pt x="19" y="20"/>
                    <a:pt x="21" y="22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6" y="6"/>
                    <a:pt x="41" y="0"/>
                    <a:pt x="49" y="0"/>
                  </a:cubicBezTo>
                  <a:cubicBezTo>
                    <a:pt x="56" y="0"/>
                    <a:pt x="61" y="6"/>
                    <a:pt x="61" y="13"/>
                  </a:cubicBezTo>
                  <a:cubicBezTo>
                    <a:pt x="61" y="20"/>
                    <a:pt x="56" y="26"/>
                    <a:pt x="49" y="26"/>
                  </a:cubicBezTo>
                  <a:cubicBezTo>
                    <a:pt x="45" y="26"/>
                    <a:pt x="42" y="25"/>
                    <a:pt x="40" y="2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1"/>
                    <a:pt x="25" y="31"/>
                  </a:cubicBezTo>
                  <a:cubicBezTo>
                    <a:pt x="25" y="32"/>
                    <a:pt x="25" y="32"/>
                    <a:pt x="25" y="3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2" y="38"/>
                    <a:pt x="45" y="36"/>
                    <a:pt x="49" y="36"/>
                  </a:cubicBezTo>
                  <a:cubicBezTo>
                    <a:pt x="56" y="36"/>
                    <a:pt x="61" y="42"/>
                    <a:pt x="61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14" name="Group 81"/>
            <p:cNvGrpSpPr/>
            <p:nvPr/>
          </p:nvGrpSpPr>
          <p:grpSpPr>
            <a:xfrm>
              <a:off x="4210431" y="3638762"/>
              <a:ext cx="875538" cy="850472"/>
              <a:chOff x="735191" y="1461827"/>
              <a:chExt cx="579038" cy="562460"/>
            </a:xfrm>
          </p:grpSpPr>
          <p:sp>
            <p:nvSpPr>
              <p:cNvPr id="15" name="Oval 35"/>
              <p:cNvSpPr>
                <a:spLocks noChangeAspect="1"/>
              </p:cNvSpPr>
              <p:nvPr/>
            </p:nvSpPr>
            <p:spPr>
              <a:xfrm>
                <a:off x="735191" y="1461827"/>
                <a:ext cx="579038" cy="562460"/>
              </a:xfrm>
              <a:prstGeom prst="ellipse">
                <a:avLst/>
              </a:prstGeom>
              <a:solidFill>
                <a:srgbClr val="8E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="1" dirty="0">
                  <a:solidFill>
                    <a:schemeClr val="accent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16" name="Freeform 245"/>
              <p:cNvSpPr/>
              <p:nvPr/>
            </p:nvSpPr>
            <p:spPr bwMode="auto">
              <a:xfrm>
                <a:off x="895557" y="1626375"/>
                <a:ext cx="233363" cy="233363"/>
              </a:xfrm>
              <a:custGeom>
                <a:avLst/>
                <a:gdLst/>
                <a:ahLst/>
                <a:cxnLst>
                  <a:cxn ang="0">
                    <a:pos x="68" y="3"/>
                  </a:cxn>
                  <a:cxn ang="0">
                    <a:pos x="58" y="61"/>
                  </a:cxn>
                  <a:cxn ang="0">
                    <a:pos x="57" y="63"/>
                  </a:cxn>
                  <a:cxn ang="0">
                    <a:pos x="56" y="63"/>
                  </a:cxn>
                  <a:cxn ang="0">
                    <a:pos x="55" y="63"/>
                  </a:cxn>
                  <a:cxn ang="0">
                    <a:pos x="38" y="56"/>
                  </a:cxn>
                  <a:cxn ang="0">
                    <a:pos x="28" y="67"/>
                  </a:cxn>
                  <a:cxn ang="0">
                    <a:pos x="26" y="68"/>
                  </a:cxn>
                  <a:cxn ang="0">
                    <a:pos x="26" y="68"/>
                  </a:cxn>
                  <a:cxn ang="0">
                    <a:pos x="24" y="65"/>
                  </a:cxn>
                  <a:cxn ang="0">
                    <a:pos x="24" y="52"/>
                  </a:cxn>
                  <a:cxn ang="0">
                    <a:pos x="57" y="12"/>
                  </a:cxn>
                  <a:cxn ang="0">
                    <a:pos x="16" y="47"/>
                  </a:cxn>
                  <a:cxn ang="0">
                    <a:pos x="1" y="41"/>
                  </a:cxn>
                  <a:cxn ang="0">
                    <a:pos x="0" y="39"/>
                  </a:cxn>
                  <a:cxn ang="0">
                    <a:pos x="1" y="36"/>
                  </a:cxn>
                  <a:cxn ang="0">
                    <a:pos x="64" y="0"/>
                  </a:cxn>
                  <a:cxn ang="0">
                    <a:pos x="65" y="0"/>
                  </a:cxn>
                  <a:cxn ang="0">
                    <a:pos x="67" y="0"/>
                  </a:cxn>
                  <a:cxn ang="0">
                    <a:pos x="68" y="3"/>
                  </a:cxn>
                </a:cxnLst>
                <a:rect l="0" t="0" r="r" b="b"/>
                <a:pathLst>
                  <a:path w="68" h="68">
                    <a:moveTo>
                      <a:pt x="68" y="3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58" y="62"/>
                      <a:pt x="57" y="62"/>
                      <a:pt x="57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8" y="67"/>
                      <a:pt x="27" y="68"/>
                      <a:pt x="26" y="68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5" y="67"/>
                      <a:pt x="24" y="66"/>
                      <a:pt x="24" y="65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0"/>
                      <a:pt x="0" y="40"/>
                      <a:pt x="0" y="39"/>
                    </a:cubicBezTo>
                    <a:cubicBezTo>
                      <a:pt x="0" y="38"/>
                      <a:pt x="0" y="37"/>
                      <a:pt x="1" y="3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0"/>
                      <a:pt x="66" y="0"/>
                      <a:pt x="67" y="0"/>
                    </a:cubicBezTo>
                    <a:cubicBezTo>
                      <a:pt x="68" y="1"/>
                      <a:pt x="68" y="2"/>
                      <a:pt x="6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1277458" y="2008065"/>
            <a:ext cx="2510318" cy="1420935"/>
            <a:chOff x="1051684" y="2881951"/>
            <a:chExt cx="2510318" cy="1420935"/>
          </a:xfrm>
        </p:grpSpPr>
        <p:sp>
          <p:nvSpPr>
            <p:cNvPr id="26" name="Text Placeholder 32"/>
            <p:cNvSpPr txBox="1"/>
            <p:nvPr/>
          </p:nvSpPr>
          <p:spPr>
            <a:xfrm>
              <a:off x="1051684" y="3351725"/>
              <a:ext cx="2274062" cy="95116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buNone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--6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r">
                <a:lnSpc>
                  <a:spcPct val="100000"/>
                </a:lnSpc>
                <a:buNone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8:30---12:00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r">
                <a:lnSpc>
                  <a:spcPct val="100000"/>
                </a:lnSpc>
                <a:buNone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14:20--18:00  ;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36"/>
            <p:cNvSpPr txBox="1"/>
            <p:nvPr/>
          </p:nvSpPr>
          <p:spPr>
            <a:xfrm>
              <a:off x="1473218" y="2881951"/>
              <a:ext cx="208878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</a:t>
              </a:r>
              <a:r>
                <a:rPr lang="zh-CN" altLang="en-US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计划一</a:t>
              </a:r>
              <a:endParaRPr lang="zh-CN" altLang="en-US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277458" y="4674950"/>
            <a:ext cx="2510318" cy="1391725"/>
            <a:chOff x="1051684" y="2881951"/>
            <a:chExt cx="2510318" cy="1391725"/>
          </a:xfrm>
        </p:grpSpPr>
        <p:sp>
          <p:nvSpPr>
            <p:cNvPr id="29" name="Text Placeholder 32"/>
            <p:cNvSpPr txBox="1"/>
            <p:nvPr/>
          </p:nvSpPr>
          <p:spPr>
            <a:xfrm>
              <a:off x="1051684" y="3322515"/>
              <a:ext cx="2274062" cy="95116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buNone/>
              </a:pPr>
              <a:r>
                <a: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--6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:7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r">
                <a:lnSpc>
                  <a:spcPct val="100000"/>
                </a:lnSpc>
                <a:buNone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30--12:00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r">
                <a:lnSpc>
                  <a:spcPct val="100000"/>
                </a:lnSpc>
                <a:buNone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14:20--18:00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36"/>
            <p:cNvSpPr txBox="1"/>
            <p:nvPr/>
          </p:nvSpPr>
          <p:spPr>
            <a:xfrm>
              <a:off x="1473218" y="2881951"/>
              <a:ext cx="208878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zh-CN" altLang="en-US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计划三</a:t>
              </a:r>
              <a:r>
                <a: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410936" y="1999242"/>
            <a:ext cx="2462321" cy="1493059"/>
            <a:chOff x="8677996" y="2720103"/>
            <a:chExt cx="2462321" cy="1493059"/>
          </a:xfrm>
        </p:grpSpPr>
        <p:sp>
          <p:nvSpPr>
            <p:cNvPr id="32" name="Text Placeholder 32"/>
            <p:cNvSpPr txBox="1"/>
            <p:nvPr/>
          </p:nvSpPr>
          <p:spPr>
            <a:xfrm>
              <a:off x="8866255" y="3262001"/>
              <a:ext cx="2274062" cy="95116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--6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8:30- -12:00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14:20--18:00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r">
                <a:lnSpc>
                  <a:spcPct val="100000"/>
                </a:lnSpc>
                <a:buNone/>
              </a:pP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>
                <a:lnSpc>
                  <a:spcPct val="100000"/>
                </a:lnSpc>
                <a:buNone/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6"/>
            <p:cNvSpPr txBox="1"/>
            <p:nvPr/>
          </p:nvSpPr>
          <p:spPr>
            <a:xfrm>
              <a:off x="8677996" y="2720103"/>
              <a:ext cx="208878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计划二</a:t>
              </a:r>
              <a:r>
                <a: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410936" y="4653983"/>
            <a:ext cx="2462321" cy="1439719"/>
            <a:chOff x="8677996" y="2720103"/>
            <a:chExt cx="2462321" cy="1439719"/>
          </a:xfrm>
        </p:grpSpPr>
        <p:sp>
          <p:nvSpPr>
            <p:cNvPr id="35" name="Text Placeholder 32"/>
            <p:cNvSpPr txBox="1"/>
            <p:nvPr/>
          </p:nvSpPr>
          <p:spPr>
            <a:xfrm>
              <a:off x="8866255" y="3208661"/>
              <a:ext cx="2274062" cy="95116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8:30--12:00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14:20--18:00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6"/>
            <p:cNvSpPr txBox="1"/>
            <p:nvPr/>
          </p:nvSpPr>
          <p:spPr>
            <a:xfrm>
              <a:off x="8677996" y="2720103"/>
              <a:ext cx="208878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计划四</a:t>
              </a:r>
              <a:r>
                <a: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blind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0" r="79472"/>
          <a:stretch>
            <a:fillRect/>
          </a:stretch>
        </p:blipFill>
        <p:spPr>
          <a:xfrm>
            <a:off x="0" y="3178594"/>
            <a:ext cx="2832970" cy="36794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8" r="36662" b="71667"/>
          <a:stretch>
            <a:fillRect/>
          </a:stretch>
        </p:blipFill>
        <p:spPr>
          <a:xfrm>
            <a:off x="3972261" y="0"/>
            <a:ext cx="4247478" cy="1569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31" t="35666"/>
          <a:stretch>
            <a:fillRect/>
          </a:stretch>
        </p:blipFill>
        <p:spPr>
          <a:xfrm>
            <a:off x="8961120" y="3521108"/>
            <a:ext cx="3213970" cy="33368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7" t="38606" r="14062" b="10471"/>
          <a:stretch>
            <a:fillRect/>
          </a:stretch>
        </p:blipFill>
        <p:spPr>
          <a:xfrm>
            <a:off x="8961120" y="3702498"/>
            <a:ext cx="1600200" cy="1609644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3769047" y="2818090"/>
            <a:ext cx="4653907" cy="1952169"/>
            <a:chOff x="8039077" y="2905035"/>
            <a:chExt cx="4653907" cy="1952169"/>
          </a:xfrm>
        </p:grpSpPr>
        <p:sp>
          <p:nvSpPr>
            <p:cNvPr id="27" name="文本框 26"/>
            <p:cNvSpPr txBox="1"/>
            <p:nvPr/>
          </p:nvSpPr>
          <p:spPr>
            <a:xfrm>
              <a:off x="8039077" y="2905035"/>
              <a:ext cx="465390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04</a:t>
              </a:r>
              <a:endParaRPr lang="en-US" altLang="zh-CN" sz="88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234671" y="4212044"/>
              <a:ext cx="4262718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zh-CN" altLang="en-US" sz="3600" spc="6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总结与收获</a:t>
              </a:r>
              <a:endParaRPr lang="zh-CN" altLang="en-US" sz="3600" spc="6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H="1" flipV="1">
            <a:off x="304890" y="397065"/>
            <a:ext cx="281288" cy="287160"/>
          </a:xfrm>
          <a:prstGeom prst="triangle">
            <a:avLst/>
          </a:prstGeom>
          <a:solidFill>
            <a:srgbClr val="8EB65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5659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1318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6977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62636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8295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4017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9676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25335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115" y="279035"/>
            <a:ext cx="34891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总结与收获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76156" y="2135498"/>
            <a:ext cx="10463184" cy="4226560"/>
            <a:chOff x="-140936" y="2287898"/>
            <a:chExt cx="10463184" cy="4226560"/>
          </a:xfrm>
        </p:grpSpPr>
        <p:sp>
          <p:nvSpPr>
            <p:cNvPr id="5" name="Arc 682"/>
            <p:cNvSpPr/>
            <p:nvPr/>
          </p:nvSpPr>
          <p:spPr bwMode="auto">
            <a:xfrm rot="18373278">
              <a:off x="4165316" y="2292106"/>
              <a:ext cx="768241" cy="759825"/>
            </a:xfrm>
            <a:custGeom>
              <a:avLst/>
              <a:gdLst>
                <a:gd name="T0" fmla="*/ 2147483647 w 21600"/>
                <a:gd name="T1" fmla="*/ 0 h 21356"/>
                <a:gd name="T2" fmla="*/ 2147483647 w 21600"/>
                <a:gd name="T3" fmla="*/ 2147483647 h 21356"/>
                <a:gd name="T4" fmla="*/ 0 w 21600"/>
                <a:gd name="T5" fmla="*/ 214748364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38100">
              <a:solidFill>
                <a:srgbClr val="8EB652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3765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dirty="0">
                <a:solidFill>
                  <a:schemeClr val="bg1">
                    <a:lumMod val="65000"/>
                  </a:schemeClr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6" name="Freeform 673"/>
            <p:cNvSpPr>
              <a:spLocks noEditPoints="1"/>
            </p:cNvSpPr>
            <p:nvPr/>
          </p:nvSpPr>
          <p:spPr bwMode="auto">
            <a:xfrm rot="20902130">
              <a:off x="4755593" y="2514929"/>
              <a:ext cx="1990933" cy="1992135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8EB652"/>
            </a:solidFill>
            <a:ln>
              <a:noFill/>
            </a:ln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chemeClr val="bg1">
                    <a:lumMod val="65000"/>
                  </a:schemeClr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7" name="Freeform 675"/>
            <p:cNvSpPr>
              <a:spLocks noEditPoints="1"/>
            </p:cNvSpPr>
            <p:nvPr/>
          </p:nvSpPr>
          <p:spPr bwMode="auto">
            <a:xfrm rot="20902130">
              <a:off x="2335006" y="2800681"/>
              <a:ext cx="2596869" cy="2596870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rgbClr val="8EB652"/>
            </a:solidFill>
            <a:ln>
              <a:noFill/>
            </a:ln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chemeClr val="bg1">
                    <a:lumMod val="65000"/>
                  </a:schemeClr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8" name="Oval 676"/>
            <p:cNvSpPr>
              <a:spLocks noChangeArrowheads="1"/>
            </p:cNvSpPr>
            <p:nvPr/>
          </p:nvSpPr>
          <p:spPr bwMode="auto">
            <a:xfrm rot="20902130">
              <a:off x="2612662" y="3078405"/>
              <a:ext cx="2041428" cy="2040226"/>
            </a:xfrm>
            <a:prstGeom prst="ellipse">
              <a:avLst/>
            </a:prstGeom>
            <a:solidFill>
              <a:srgbClr val="8EB652"/>
            </a:solidFill>
            <a:ln>
              <a:noFill/>
            </a:ln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2400">
                <a:solidFill>
                  <a:schemeClr val="bg1">
                    <a:lumMod val="65000"/>
                  </a:schemeClr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9" name="Oval 677"/>
            <p:cNvSpPr>
              <a:spLocks noChangeArrowheads="1"/>
            </p:cNvSpPr>
            <p:nvPr/>
          </p:nvSpPr>
          <p:spPr bwMode="auto">
            <a:xfrm rot="20902130">
              <a:off x="5068183" y="2828782"/>
              <a:ext cx="1364559" cy="1364559"/>
            </a:xfrm>
            <a:prstGeom prst="ellipse">
              <a:avLst/>
            </a:prstGeom>
            <a:solidFill>
              <a:srgbClr val="8EB652"/>
            </a:solidFill>
            <a:ln>
              <a:noFill/>
            </a:ln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2400" dirty="0">
                <a:solidFill>
                  <a:schemeClr val="bg1">
                    <a:lumMod val="65000"/>
                  </a:schemeClr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10" name="Freeform 679"/>
            <p:cNvSpPr>
              <a:spLocks noEditPoints="1"/>
            </p:cNvSpPr>
            <p:nvPr/>
          </p:nvSpPr>
          <p:spPr bwMode="auto">
            <a:xfrm rot="20902130">
              <a:off x="6036087" y="3985675"/>
              <a:ext cx="1744471" cy="1745673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8EB652"/>
            </a:solidFill>
            <a:ln>
              <a:noFill/>
            </a:ln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chemeClr val="bg1">
                    <a:lumMod val="65000"/>
                  </a:schemeClr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11" name="Oval 680"/>
            <p:cNvSpPr>
              <a:spLocks noChangeArrowheads="1"/>
            </p:cNvSpPr>
            <p:nvPr/>
          </p:nvSpPr>
          <p:spPr bwMode="auto">
            <a:xfrm rot="20902130">
              <a:off x="6310205" y="4261057"/>
              <a:ext cx="1195041" cy="1195041"/>
            </a:xfrm>
            <a:prstGeom prst="ellipse">
              <a:avLst/>
            </a:prstGeom>
            <a:solidFill>
              <a:srgbClr val="8EB652"/>
            </a:solidFill>
            <a:ln>
              <a:noFill/>
            </a:ln>
          </p:spPr>
          <p:txBody>
            <a:bodyPr wrap="none" anchor="ctr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2400">
                <a:solidFill>
                  <a:schemeClr val="bg1">
                    <a:lumMod val="65000"/>
                  </a:schemeClr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12" name="Arc 681"/>
            <p:cNvSpPr/>
            <p:nvPr/>
          </p:nvSpPr>
          <p:spPr bwMode="auto">
            <a:xfrm rot="7128559">
              <a:off x="4832153" y="4080148"/>
              <a:ext cx="1443907" cy="1173400"/>
            </a:xfrm>
            <a:custGeom>
              <a:avLst/>
              <a:gdLst>
                <a:gd name="T0" fmla="*/ 2147483647 w 21600"/>
                <a:gd name="T1" fmla="*/ 0 h 15695"/>
                <a:gd name="T2" fmla="*/ 2147483647 w 21600"/>
                <a:gd name="T3" fmla="*/ 2147483647 h 15695"/>
                <a:gd name="T4" fmla="*/ 0 w 21600"/>
                <a:gd name="T5" fmla="*/ 2147483647 h 15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695"/>
                <a:gd name="T11" fmla="*/ 21600 w 21600"/>
                <a:gd name="T12" fmla="*/ 15695 h 15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695" fill="none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0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38100">
              <a:solidFill>
                <a:srgbClr val="8EB652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3765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schemeClr val="bg1">
                    <a:lumMod val="65000"/>
                  </a:schemeClr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13" name="Arc 683"/>
            <p:cNvSpPr/>
            <p:nvPr/>
          </p:nvSpPr>
          <p:spPr bwMode="auto">
            <a:xfrm rot="21483818">
              <a:off x="6903671" y="3247518"/>
              <a:ext cx="470081" cy="680476"/>
            </a:xfrm>
            <a:custGeom>
              <a:avLst/>
              <a:gdLst>
                <a:gd name="T0" fmla="*/ 2147483647 w 21600"/>
                <a:gd name="T1" fmla="*/ 0 h 31203"/>
                <a:gd name="T2" fmla="*/ 2147483647 w 21600"/>
                <a:gd name="T3" fmla="*/ 2147483647 h 31203"/>
                <a:gd name="T4" fmla="*/ 0 w 21600"/>
                <a:gd name="T5" fmla="*/ 2147483647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38100">
              <a:solidFill>
                <a:srgbClr val="8EB652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3765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schemeClr val="bg1">
                    <a:lumMod val="65000"/>
                  </a:schemeClr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14" name="Freeform 11"/>
            <p:cNvSpPr>
              <a:spLocks noChangeAspect="1" noEditPoints="1"/>
            </p:cNvSpPr>
            <p:nvPr/>
          </p:nvSpPr>
          <p:spPr bwMode="auto">
            <a:xfrm>
              <a:off x="3040104" y="3491777"/>
              <a:ext cx="1141206" cy="1142412"/>
            </a:xfrm>
            <a:custGeom>
              <a:avLst/>
              <a:gdLst>
                <a:gd name="T0" fmla="*/ 360 w 400"/>
                <a:gd name="T1" fmla="*/ 184 h 400"/>
                <a:gd name="T2" fmla="*/ 360 w 400"/>
                <a:gd name="T3" fmla="*/ 216 h 400"/>
                <a:gd name="T4" fmla="*/ 400 w 400"/>
                <a:gd name="T5" fmla="*/ 200 h 400"/>
                <a:gd name="T6" fmla="*/ 200 w 400"/>
                <a:gd name="T7" fmla="*/ 90 h 400"/>
                <a:gd name="T8" fmla="*/ 200 w 400"/>
                <a:gd name="T9" fmla="*/ 310 h 400"/>
                <a:gd name="T10" fmla="*/ 200 w 400"/>
                <a:gd name="T11" fmla="*/ 90 h 400"/>
                <a:gd name="T12" fmla="*/ 120 w 400"/>
                <a:gd name="T13" fmla="*/ 200 h 400"/>
                <a:gd name="T14" fmla="*/ 280 w 400"/>
                <a:gd name="T15" fmla="*/ 200 h 400"/>
                <a:gd name="T16" fmla="*/ 59 w 400"/>
                <a:gd name="T17" fmla="*/ 200 h 400"/>
                <a:gd name="T18" fmla="*/ 20 w 400"/>
                <a:gd name="T19" fmla="*/ 184 h 400"/>
                <a:gd name="T20" fmla="*/ 20 w 400"/>
                <a:gd name="T21" fmla="*/ 216 h 400"/>
                <a:gd name="T22" fmla="*/ 59 w 400"/>
                <a:gd name="T23" fmla="*/ 200 h 400"/>
                <a:gd name="T24" fmla="*/ 216 w 400"/>
                <a:gd name="T25" fmla="*/ 40 h 400"/>
                <a:gd name="T26" fmla="*/ 200 w 400"/>
                <a:gd name="T27" fmla="*/ 0 h 400"/>
                <a:gd name="T28" fmla="*/ 184 w 400"/>
                <a:gd name="T29" fmla="*/ 40 h 400"/>
                <a:gd name="T30" fmla="*/ 200 w 400"/>
                <a:gd name="T31" fmla="*/ 340 h 400"/>
                <a:gd name="T32" fmla="*/ 184 w 400"/>
                <a:gd name="T33" fmla="*/ 380 h 400"/>
                <a:gd name="T34" fmla="*/ 216 w 400"/>
                <a:gd name="T35" fmla="*/ 380 h 400"/>
                <a:gd name="T36" fmla="*/ 200 w 400"/>
                <a:gd name="T37" fmla="*/ 340 h 400"/>
                <a:gd name="T38" fmla="*/ 350 w 400"/>
                <a:gd name="T39" fmla="*/ 50 h 400"/>
                <a:gd name="T40" fmla="*/ 310 w 400"/>
                <a:gd name="T41" fmla="*/ 67 h 400"/>
                <a:gd name="T42" fmla="*/ 333 w 400"/>
                <a:gd name="T43" fmla="*/ 89 h 400"/>
                <a:gd name="T44" fmla="*/ 66 w 400"/>
                <a:gd name="T45" fmla="*/ 311 h 400"/>
                <a:gd name="T46" fmla="*/ 50 w 400"/>
                <a:gd name="T47" fmla="*/ 350 h 400"/>
                <a:gd name="T48" fmla="*/ 89 w 400"/>
                <a:gd name="T49" fmla="*/ 333 h 400"/>
                <a:gd name="T50" fmla="*/ 66 w 400"/>
                <a:gd name="T51" fmla="*/ 311 h 400"/>
                <a:gd name="T52" fmla="*/ 50 w 400"/>
                <a:gd name="T53" fmla="*/ 50 h 400"/>
                <a:gd name="T54" fmla="*/ 66 w 400"/>
                <a:gd name="T55" fmla="*/ 89 h 400"/>
                <a:gd name="T56" fmla="*/ 89 w 400"/>
                <a:gd name="T57" fmla="*/ 67 h 400"/>
                <a:gd name="T58" fmla="*/ 310 w 400"/>
                <a:gd name="T59" fmla="*/ 333 h 400"/>
                <a:gd name="T60" fmla="*/ 350 w 400"/>
                <a:gd name="T61" fmla="*/ 350 h 400"/>
                <a:gd name="T62" fmla="*/ 333 w 400"/>
                <a:gd name="T63" fmla="*/ 311 h 400"/>
                <a:gd name="T64" fmla="*/ 310 w 400"/>
                <a:gd name="T65" fmla="*/ 333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0" h="400">
                  <a:moveTo>
                    <a:pt x="380" y="184"/>
                  </a:moveTo>
                  <a:cubicBezTo>
                    <a:pt x="376" y="184"/>
                    <a:pt x="364" y="184"/>
                    <a:pt x="360" y="184"/>
                  </a:cubicBezTo>
                  <a:cubicBezTo>
                    <a:pt x="349" y="184"/>
                    <a:pt x="340" y="191"/>
                    <a:pt x="340" y="200"/>
                  </a:cubicBezTo>
                  <a:cubicBezTo>
                    <a:pt x="340" y="209"/>
                    <a:pt x="349" y="216"/>
                    <a:pt x="360" y="216"/>
                  </a:cubicBezTo>
                  <a:cubicBezTo>
                    <a:pt x="364" y="216"/>
                    <a:pt x="376" y="216"/>
                    <a:pt x="380" y="216"/>
                  </a:cubicBezTo>
                  <a:cubicBezTo>
                    <a:pt x="391" y="216"/>
                    <a:pt x="400" y="209"/>
                    <a:pt x="400" y="200"/>
                  </a:cubicBezTo>
                  <a:cubicBezTo>
                    <a:pt x="400" y="191"/>
                    <a:pt x="391" y="184"/>
                    <a:pt x="380" y="184"/>
                  </a:cubicBezTo>
                  <a:close/>
                  <a:moveTo>
                    <a:pt x="200" y="90"/>
                  </a:moveTo>
                  <a:cubicBezTo>
                    <a:pt x="139" y="90"/>
                    <a:pt x="90" y="139"/>
                    <a:pt x="90" y="200"/>
                  </a:cubicBezTo>
                  <a:cubicBezTo>
                    <a:pt x="90" y="261"/>
                    <a:pt x="139" y="310"/>
                    <a:pt x="200" y="310"/>
                  </a:cubicBezTo>
                  <a:cubicBezTo>
                    <a:pt x="261" y="310"/>
                    <a:pt x="310" y="261"/>
                    <a:pt x="310" y="200"/>
                  </a:cubicBezTo>
                  <a:cubicBezTo>
                    <a:pt x="310" y="139"/>
                    <a:pt x="261" y="90"/>
                    <a:pt x="200" y="90"/>
                  </a:cubicBezTo>
                  <a:close/>
                  <a:moveTo>
                    <a:pt x="200" y="280"/>
                  </a:moveTo>
                  <a:cubicBezTo>
                    <a:pt x="156" y="280"/>
                    <a:pt x="120" y="244"/>
                    <a:pt x="120" y="200"/>
                  </a:cubicBezTo>
                  <a:cubicBezTo>
                    <a:pt x="120" y="156"/>
                    <a:pt x="156" y="120"/>
                    <a:pt x="200" y="120"/>
                  </a:cubicBezTo>
                  <a:cubicBezTo>
                    <a:pt x="244" y="120"/>
                    <a:pt x="280" y="156"/>
                    <a:pt x="280" y="200"/>
                  </a:cubicBezTo>
                  <a:cubicBezTo>
                    <a:pt x="280" y="244"/>
                    <a:pt x="244" y="280"/>
                    <a:pt x="200" y="280"/>
                  </a:cubicBezTo>
                  <a:close/>
                  <a:moveTo>
                    <a:pt x="59" y="200"/>
                  </a:moveTo>
                  <a:cubicBezTo>
                    <a:pt x="59" y="191"/>
                    <a:pt x="51" y="184"/>
                    <a:pt x="40" y="184"/>
                  </a:cubicBezTo>
                  <a:cubicBezTo>
                    <a:pt x="36" y="184"/>
                    <a:pt x="23" y="184"/>
                    <a:pt x="20" y="184"/>
                  </a:cubicBezTo>
                  <a:cubicBezTo>
                    <a:pt x="9" y="184"/>
                    <a:pt x="0" y="191"/>
                    <a:pt x="0" y="200"/>
                  </a:cubicBezTo>
                  <a:cubicBezTo>
                    <a:pt x="0" y="209"/>
                    <a:pt x="9" y="216"/>
                    <a:pt x="20" y="216"/>
                  </a:cubicBezTo>
                  <a:cubicBezTo>
                    <a:pt x="23" y="216"/>
                    <a:pt x="36" y="216"/>
                    <a:pt x="40" y="216"/>
                  </a:cubicBezTo>
                  <a:cubicBezTo>
                    <a:pt x="51" y="216"/>
                    <a:pt x="59" y="209"/>
                    <a:pt x="59" y="200"/>
                  </a:cubicBezTo>
                  <a:close/>
                  <a:moveTo>
                    <a:pt x="200" y="60"/>
                  </a:moveTo>
                  <a:cubicBezTo>
                    <a:pt x="209" y="60"/>
                    <a:pt x="216" y="51"/>
                    <a:pt x="216" y="40"/>
                  </a:cubicBezTo>
                  <a:cubicBezTo>
                    <a:pt x="216" y="36"/>
                    <a:pt x="216" y="24"/>
                    <a:pt x="216" y="20"/>
                  </a:cubicBezTo>
                  <a:cubicBezTo>
                    <a:pt x="216" y="9"/>
                    <a:pt x="209" y="0"/>
                    <a:pt x="200" y="0"/>
                  </a:cubicBezTo>
                  <a:cubicBezTo>
                    <a:pt x="191" y="0"/>
                    <a:pt x="184" y="9"/>
                    <a:pt x="184" y="20"/>
                  </a:cubicBezTo>
                  <a:cubicBezTo>
                    <a:pt x="184" y="24"/>
                    <a:pt x="184" y="36"/>
                    <a:pt x="184" y="40"/>
                  </a:cubicBezTo>
                  <a:cubicBezTo>
                    <a:pt x="184" y="51"/>
                    <a:pt x="191" y="60"/>
                    <a:pt x="200" y="60"/>
                  </a:cubicBezTo>
                  <a:close/>
                  <a:moveTo>
                    <a:pt x="200" y="340"/>
                  </a:moveTo>
                  <a:cubicBezTo>
                    <a:pt x="191" y="340"/>
                    <a:pt x="184" y="349"/>
                    <a:pt x="184" y="360"/>
                  </a:cubicBezTo>
                  <a:cubicBezTo>
                    <a:pt x="184" y="364"/>
                    <a:pt x="184" y="376"/>
                    <a:pt x="184" y="380"/>
                  </a:cubicBezTo>
                  <a:cubicBezTo>
                    <a:pt x="184" y="391"/>
                    <a:pt x="191" y="400"/>
                    <a:pt x="200" y="400"/>
                  </a:cubicBezTo>
                  <a:cubicBezTo>
                    <a:pt x="209" y="400"/>
                    <a:pt x="216" y="391"/>
                    <a:pt x="216" y="380"/>
                  </a:cubicBezTo>
                  <a:cubicBezTo>
                    <a:pt x="216" y="376"/>
                    <a:pt x="216" y="364"/>
                    <a:pt x="216" y="360"/>
                  </a:cubicBezTo>
                  <a:cubicBezTo>
                    <a:pt x="216" y="349"/>
                    <a:pt x="209" y="340"/>
                    <a:pt x="200" y="340"/>
                  </a:cubicBezTo>
                  <a:close/>
                  <a:moveTo>
                    <a:pt x="347" y="75"/>
                  </a:moveTo>
                  <a:cubicBezTo>
                    <a:pt x="355" y="67"/>
                    <a:pt x="356" y="56"/>
                    <a:pt x="350" y="50"/>
                  </a:cubicBezTo>
                  <a:cubicBezTo>
                    <a:pt x="344" y="44"/>
                    <a:pt x="332" y="45"/>
                    <a:pt x="324" y="53"/>
                  </a:cubicBezTo>
                  <a:cubicBezTo>
                    <a:pt x="322" y="55"/>
                    <a:pt x="313" y="64"/>
                    <a:pt x="310" y="67"/>
                  </a:cubicBezTo>
                  <a:cubicBezTo>
                    <a:pt x="303" y="74"/>
                    <a:pt x="301" y="86"/>
                    <a:pt x="308" y="92"/>
                  </a:cubicBezTo>
                  <a:cubicBezTo>
                    <a:pt x="314" y="98"/>
                    <a:pt x="325" y="97"/>
                    <a:pt x="333" y="89"/>
                  </a:cubicBezTo>
                  <a:cubicBezTo>
                    <a:pt x="335" y="87"/>
                    <a:pt x="345" y="77"/>
                    <a:pt x="347" y="75"/>
                  </a:cubicBezTo>
                  <a:close/>
                  <a:moveTo>
                    <a:pt x="66" y="311"/>
                  </a:moveTo>
                  <a:cubicBezTo>
                    <a:pt x="64" y="313"/>
                    <a:pt x="55" y="322"/>
                    <a:pt x="52" y="325"/>
                  </a:cubicBezTo>
                  <a:cubicBezTo>
                    <a:pt x="45" y="332"/>
                    <a:pt x="43" y="344"/>
                    <a:pt x="50" y="350"/>
                  </a:cubicBezTo>
                  <a:cubicBezTo>
                    <a:pt x="56" y="356"/>
                    <a:pt x="67" y="355"/>
                    <a:pt x="75" y="347"/>
                  </a:cubicBezTo>
                  <a:cubicBezTo>
                    <a:pt x="77" y="345"/>
                    <a:pt x="87" y="335"/>
                    <a:pt x="89" y="333"/>
                  </a:cubicBezTo>
                  <a:cubicBezTo>
                    <a:pt x="97" y="325"/>
                    <a:pt x="98" y="314"/>
                    <a:pt x="92" y="308"/>
                  </a:cubicBezTo>
                  <a:cubicBezTo>
                    <a:pt x="86" y="302"/>
                    <a:pt x="74" y="303"/>
                    <a:pt x="66" y="311"/>
                  </a:cubicBezTo>
                  <a:close/>
                  <a:moveTo>
                    <a:pt x="75" y="53"/>
                  </a:moveTo>
                  <a:cubicBezTo>
                    <a:pt x="67" y="45"/>
                    <a:pt x="56" y="44"/>
                    <a:pt x="50" y="50"/>
                  </a:cubicBezTo>
                  <a:cubicBezTo>
                    <a:pt x="43" y="56"/>
                    <a:pt x="45" y="67"/>
                    <a:pt x="52" y="75"/>
                  </a:cubicBezTo>
                  <a:cubicBezTo>
                    <a:pt x="55" y="77"/>
                    <a:pt x="64" y="87"/>
                    <a:pt x="66" y="89"/>
                  </a:cubicBezTo>
                  <a:cubicBezTo>
                    <a:pt x="74" y="97"/>
                    <a:pt x="86" y="98"/>
                    <a:pt x="92" y="92"/>
                  </a:cubicBezTo>
                  <a:cubicBezTo>
                    <a:pt x="98" y="86"/>
                    <a:pt x="97" y="74"/>
                    <a:pt x="89" y="67"/>
                  </a:cubicBezTo>
                  <a:cubicBezTo>
                    <a:pt x="87" y="64"/>
                    <a:pt x="77" y="55"/>
                    <a:pt x="75" y="53"/>
                  </a:cubicBezTo>
                  <a:close/>
                  <a:moveTo>
                    <a:pt x="310" y="333"/>
                  </a:moveTo>
                  <a:cubicBezTo>
                    <a:pt x="313" y="335"/>
                    <a:pt x="322" y="345"/>
                    <a:pt x="324" y="347"/>
                  </a:cubicBezTo>
                  <a:cubicBezTo>
                    <a:pt x="332" y="355"/>
                    <a:pt x="344" y="356"/>
                    <a:pt x="350" y="350"/>
                  </a:cubicBezTo>
                  <a:cubicBezTo>
                    <a:pt x="356" y="344"/>
                    <a:pt x="355" y="332"/>
                    <a:pt x="347" y="325"/>
                  </a:cubicBezTo>
                  <a:cubicBezTo>
                    <a:pt x="345" y="322"/>
                    <a:pt x="335" y="313"/>
                    <a:pt x="333" y="311"/>
                  </a:cubicBezTo>
                  <a:cubicBezTo>
                    <a:pt x="325" y="303"/>
                    <a:pt x="314" y="302"/>
                    <a:pt x="308" y="308"/>
                  </a:cubicBezTo>
                  <a:cubicBezTo>
                    <a:pt x="301" y="314"/>
                    <a:pt x="303" y="325"/>
                    <a:pt x="310" y="3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" name="Freeform 19"/>
            <p:cNvSpPr>
              <a:spLocks noEditPoints="1"/>
            </p:cNvSpPr>
            <p:nvPr/>
          </p:nvSpPr>
          <p:spPr bwMode="auto">
            <a:xfrm>
              <a:off x="5487089" y="3239768"/>
              <a:ext cx="608912" cy="587982"/>
            </a:xfrm>
            <a:custGeom>
              <a:avLst/>
              <a:gdLst>
                <a:gd name="T0" fmla="*/ 94 w 132"/>
                <a:gd name="T1" fmla="*/ 0 h 128"/>
                <a:gd name="T2" fmla="*/ 56 w 132"/>
                <a:gd name="T3" fmla="*/ 27 h 128"/>
                <a:gd name="T4" fmla="*/ 55 w 132"/>
                <a:gd name="T5" fmla="*/ 27 h 128"/>
                <a:gd name="T6" fmla="*/ 14 w 132"/>
                <a:gd name="T7" fmla="*/ 69 h 128"/>
                <a:gd name="T8" fmla="*/ 1 w 132"/>
                <a:gd name="T9" fmla="*/ 110 h 128"/>
                <a:gd name="T10" fmla="*/ 14 w 132"/>
                <a:gd name="T11" fmla="*/ 128 h 128"/>
                <a:gd name="T12" fmla="*/ 53 w 132"/>
                <a:gd name="T13" fmla="*/ 118 h 128"/>
                <a:gd name="T14" fmla="*/ 120 w 132"/>
                <a:gd name="T15" fmla="*/ 53 h 128"/>
                <a:gd name="T16" fmla="*/ 64 w 132"/>
                <a:gd name="T17" fmla="*/ 95 h 128"/>
                <a:gd name="T18" fmla="*/ 99 w 132"/>
                <a:gd name="T19" fmla="*/ 47 h 128"/>
                <a:gd name="T20" fmla="*/ 95 w 132"/>
                <a:gd name="T21" fmla="*/ 67 h 128"/>
                <a:gd name="T22" fmla="*/ 64 w 132"/>
                <a:gd name="T23" fmla="*/ 98 h 128"/>
                <a:gd name="T24" fmla="*/ 59 w 132"/>
                <a:gd name="T25" fmla="*/ 81 h 128"/>
                <a:gd name="T26" fmla="*/ 46 w 132"/>
                <a:gd name="T27" fmla="*/ 68 h 128"/>
                <a:gd name="T28" fmla="*/ 92 w 132"/>
                <a:gd name="T29" fmla="*/ 36 h 128"/>
                <a:gd name="T30" fmla="*/ 59 w 132"/>
                <a:gd name="T31" fmla="*/ 81 h 128"/>
                <a:gd name="T32" fmla="*/ 30 w 132"/>
                <a:gd name="T33" fmla="*/ 64 h 128"/>
                <a:gd name="T34" fmla="*/ 80 w 132"/>
                <a:gd name="T35" fmla="*/ 29 h 128"/>
                <a:gd name="T36" fmla="*/ 17 w 132"/>
                <a:gd name="T37" fmla="*/ 119 h 128"/>
                <a:gd name="T38" fmla="*/ 8 w 132"/>
                <a:gd name="T39" fmla="*/ 114 h 128"/>
                <a:gd name="T40" fmla="*/ 13 w 132"/>
                <a:gd name="T41" fmla="*/ 96 h 128"/>
                <a:gd name="T42" fmla="*/ 32 w 132"/>
                <a:gd name="T43" fmla="*/ 116 h 128"/>
                <a:gd name="T44" fmla="*/ 35 w 132"/>
                <a:gd name="T45" fmla="*/ 115 h 128"/>
                <a:gd name="T46" fmla="*/ 14 w 132"/>
                <a:gd name="T47" fmla="*/ 92 h 128"/>
                <a:gd name="T48" fmla="*/ 19 w 132"/>
                <a:gd name="T49" fmla="*/ 75 h 128"/>
                <a:gd name="T50" fmla="*/ 52 w 132"/>
                <a:gd name="T51" fmla="*/ 110 h 128"/>
                <a:gd name="T52" fmla="*/ 35 w 132"/>
                <a:gd name="T53" fmla="*/ 115 h 128"/>
                <a:gd name="T54" fmla="*/ 108 w 132"/>
                <a:gd name="T55" fmla="*/ 54 h 128"/>
                <a:gd name="T56" fmla="*/ 98 w 132"/>
                <a:gd name="T57" fmla="*/ 30 h 128"/>
                <a:gd name="T58" fmla="*/ 81 w 132"/>
                <a:gd name="T59" fmla="*/ 13 h 128"/>
                <a:gd name="T60" fmla="*/ 112 w 132"/>
                <a:gd name="T61" fmla="*/ 16 h 128"/>
                <a:gd name="T62" fmla="*/ 115 w 132"/>
                <a:gd name="T63" fmla="*/ 4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2" h="128">
                  <a:moveTo>
                    <a:pt x="118" y="10"/>
                  </a:moveTo>
                  <a:cubicBezTo>
                    <a:pt x="111" y="4"/>
                    <a:pt x="102" y="0"/>
                    <a:pt x="94" y="0"/>
                  </a:cubicBezTo>
                  <a:cubicBezTo>
                    <a:pt x="87" y="0"/>
                    <a:pt x="80" y="3"/>
                    <a:pt x="75" y="8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2" y="71"/>
                    <a:pt x="11" y="73"/>
                    <a:pt x="10" y="76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0" y="113"/>
                    <a:pt x="0" y="114"/>
                  </a:cubicBezTo>
                  <a:cubicBezTo>
                    <a:pt x="0" y="122"/>
                    <a:pt x="6" y="128"/>
                    <a:pt x="14" y="128"/>
                  </a:cubicBezTo>
                  <a:cubicBezTo>
                    <a:pt x="16" y="128"/>
                    <a:pt x="19" y="127"/>
                    <a:pt x="19" y="127"/>
                  </a:cubicBezTo>
                  <a:cubicBezTo>
                    <a:pt x="53" y="118"/>
                    <a:pt x="53" y="118"/>
                    <a:pt x="53" y="118"/>
                  </a:cubicBezTo>
                  <a:cubicBezTo>
                    <a:pt x="55" y="118"/>
                    <a:pt x="57" y="116"/>
                    <a:pt x="59" y="114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32" y="42"/>
                    <a:pt x="130" y="23"/>
                    <a:pt x="118" y="10"/>
                  </a:cubicBezTo>
                  <a:close/>
                  <a:moveTo>
                    <a:pt x="64" y="95"/>
                  </a:moveTo>
                  <a:cubicBezTo>
                    <a:pt x="64" y="92"/>
                    <a:pt x="63" y="88"/>
                    <a:pt x="61" y="85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101" y="54"/>
                    <a:pt x="100" y="62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64" y="98"/>
                    <a:pt x="64" y="98"/>
                    <a:pt x="64" y="98"/>
                  </a:cubicBezTo>
                  <a:cubicBezTo>
                    <a:pt x="64" y="97"/>
                    <a:pt x="64" y="96"/>
                    <a:pt x="64" y="95"/>
                  </a:cubicBezTo>
                  <a:close/>
                  <a:moveTo>
                    <a:pt x="59" y="81"/>
                  </a:moveTo>
                  <a:cubicBezTo>
                    <a:pt x="58" y="79"/>
                    <a:pt x="56" y="76"/>
                    <a:pt x="54" y="74"/>
                  </a:cubicBezTo>
                  <a:cubicBezTo>
                    <a:pt x="51" y="72"/>
                    <a:pt x="49" y="70"/>
                    <a:pt x="46" y="68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7" y="31"/>
                    <a:pt x="90" y="33"/>
                    <a:pt x="92" y="36"/>
                  </a:cubicBezTo>
                  <a:cubicBezTo>
                    <a:pt x="94" y="38"/>
                    <a:pt x="96" y="40"/>
                    <a:pt x="97" y="43"/>
                  </a:cubicBezTo>
                  <a:lnTo>
                    <a:pt x="59" y="81"/>
                  </a:lnTo>
                  <a:close/>
                  <a:moveTo>
                    <a:pt x="42" y="66"/>
                  </a:moveTo>
                  <a:cubicBezTo>
                    <a:pt x="38" y="65"/>
                    <a:pt x="34" y="64"/>
                    <a:pt x="30" y="64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6" y="28"/>
                    <a:pt x="73" y="27"/>
                    <a:pt x="80" y="29"/>
                  </a:cubicBezTo>
                  <a:lnTo>
                    <a:pt x="42" y="66"/>
                  </a:lnTo>
                  <a:close/>
                  <a:moveTo>
                    <a:pt x="17" y="119"/>
                  </a:moveTo>
                  <a:cubicBezTo>
                    <a:pt x="16" y="120"/>
                    <a:pt x="15" y="120"/>
                    <a:pt x="14" y="120"/>
                  </a:cubicBezTo>
                  <a:cubicBezTo>
                    <a:pt x="11" y="120"/>
                    <a:pt x="8" y="117"/>
                    <a:pt x="8" y="114"/>
                  </a:cubicBezTo>
                  <a:cubicBezTo>
                    <a:pt x="8" y="113"/>
                    <a:pt x="8" y="112"/>
                    <a:pt x="8" y="112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7" y="96"/>
                    <a:pt x="22" y="98"/>
                    <a:pt x="26" y="102"/>
                  </a:cubicBezTo>
                  <a:cubicBezTo>
                    <a:pt x="30" y="106"/>
                    <a:pt x="32" y="111"/>
                    <a:pt x="32" y="116"/>
                  </a:cubicBezTo>
                  <a:lnTo>
                    <a:pt x="17" y="119"/>
                  </a:lnTo>
                  <a:close/>
                  <a:moveTo>
                    <a:pt x="35" y="115"/>
                  </a:moveTo>
                  <a:cubicBezTo>
                    <a:pt x="35" y="109"/>
                    <a:pt x="33" y="104"/>
                    <a:pt x="29" y="99"/>
                  </a:cubicBezTo>
                  <a:cubicBezTo>
                    <a:pt x="25" y="95"/>
                    <a:pt x="19" y="93"/>
                    <a:pt x="14" y="92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8" y="77"/>
                    <a:pt x="19" y="76"/>
                    <a:pt x="19" y="75"/>
                  </a:cubicBezTo>
                  <a:cubicBezTo>
                    <a:pt x="27" y="69"/>
                    <a:pt x="40" y="71"/>
                    <a:pt x="48" y="80"/>
                  </a:cubicBezTo>
                  <a:cubicBezTo>
                    <a:pt x="57" y="89"/>
                    <a:pt x="59" y="102"/>
                    <a:pt x="52" y="110"/>
                  </a:cubicBezTo>
                  <a:cubicBezTo>
                    <a:pt x="51" y="110"/>
                    <a:pt x="51" y="111"/>
                    <a:pt x="50" y="111"/>
                  </a:cubicBezTo>
                  <a:lnTo>
                    <a:pt x="35" y="115"/>
                  </a:lnTo>
                  <a:close/>
                  <a:moveTo>
                    <a:pt x="115" y="47"/>
                  </a:moveTo>
                  <a:cubicBezTo>
                    <a:pt x="108" y="54"/>
                    <a:pt x="108" y="54"/>
                    <a:pt x="108" y="54"/>
                  </a:cubicBezTo>
                  <a:cubicBezTo>
                    <a:pt x="108" y="53"/>
                    <a:pt x="108" y="52"/>
                    <a:pt x="108" y="51"/>
                  </a:cubicBezTo>
                  <a:cubicBezTo>
                    <a:pt x="107" y="43"/>
                    <a:pt x="104" y="36"/>
                    <a:pt x="98" y="30"/>
                  </a:cubicBezTo>
                  <a:cubicBezTo>
                    <a:pt x="91" y="24"/>
                    <a:pt x="83" y="20"/>
                    <a:pt x="74" y="20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4" y="10"/>
                    <a:pt x="89" y="8"/>
                    <a:pt x="94" y="8"/>
                  </a:cubicBezTo>
                  <a:cubicBezTo>
                    <a:pt x="100" y="8"/>
                    <a:pt x="107" y="11"/>
                    <a:pt x="112" y="16"/>
                  </a:cubicBezTo>
                  <a:cubicBezTo>
                    <a:pt x="117" y="21"/>
                    <a:pt x="120" y="27"/>
                    <a:pt x="120" y="33"/>
                  </a:cubicBezTo>
                  <a:cubicBezTo>
                    <a:pt x="120" y="38"/>
                    <a:pt x="118" y="43"/>
                    <a:pt x="115" y="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16" name="Group 21"/>
            <p:cNvGrpSpPr/>
            <p:nvPr/>
          </p:nvGrpSpPr>
          <p:grpSpPr>
            <a:xfrm>
              <a:off x="6574044" y="4583251"/>
              <a:ext cx="676844" cy="663952"/>
              <a:chOff x="6786562" y="796925"/>
              <a:chExt cx="500063" cy="490538"/>
            </a:xfrm>
            <a:solidFill>
              <a:schemeClr val="bg1"/>
            </a:solidFill>
          </p:grpSpPr>
          <p:sp>
            <p:nvSpPr>
              <p:cNvPr id="26" name="Freeform 27"/>
              <p:cNvSpPr>
                <a:spLocks noEditPoints="1"/>
              </p:cNvSpPr>
              <p:nvPr/>
            </p:nvSpPr>
            <p:spPr bwMode="auto">
              <a:xfrm>
                <a:off x="6786562" y="796925"/>
                <a:ext cx="500063" cy="490538"/>
              </a:xfrm>
              <a:custGeom>
                <a:avLst/>
                <a:gdLst>
                  <a:gd name="T0" fmla="*/ 127 w 130"/>
                  <a:gd name="T1" fmla="*/ 42 h 128"/>
                  <a:gd name="T2" fmla="*/ 87 w 130"/>
                  <a:gd name="T3" fmla="*/ 2 h 128"/>
                  <a:gd name="T4" fmla="*/ 79 w 130"/>
                  <a:gd name="T5" fmla="*/ 0 h 128"/>
                  <a:gd name="T6" fmla="*/ 75 w 130"/>
                  <a:gd name="T7" fmla="*/ 2 h 128"/>
                  <a:gd name="T8" fmla="*/ 73 w 130"/>
                  <a:gd name="T9" fmla="*/ 6 h 128"/>
                  <a:gd name="T10" fmla="*/ 64 w 130"/>
                  <a:gd name="T11" fmla="*/ 21 h 128"/>
                  <a:gd name="T12" fmla="*/ 41 w 130"/>
                  <a:gd name="T13" fmla="*/ 37 h 128"/>
                  <a:gd name="T14" fmla="*/ 15 w 130"/>
                  <a:gd name="T15" fmla="*/ 55 h 128"/>
                  <a:gd name="T16" fmla="*/ 1 w 130"/>
                  <a:gd name="T17" fmla="*/ 78 h 128"/>
                  <a:gd name="T18" fmla="*/ 3 w 130"/>
                  <a:gd name="T19" fmla="*/ 86 h 128"/>
                  <a:gd name="T20" fmla="*/ 43 w 130"/>
                  <a:gd name="T21" fmla="*/ 126 h 128"/>
                  <a:gd name="T22" fmla="*/ 51 w 130"/>
                  <a:gd name="T23" fmla="*/ 128 h 128"/>
                  <a:gd name="T24" fmla="*/ 55 w 130"/>
                  <a:gd name="T25" fmla="*/ 126 h 128"/>
                  <a:gd name="T26" fmla="*/ 57 w 130"/>
                  <a:gd name="T27" fmla="*/ 122 h 128"/>
                  <a:gd name="T28" fmla="*/ 66 w 130"/>
                  <a:gd name="T29" fmla="*/ 107 h 128"/>
                  <a:gd name="T30" fmla="*/ 89 w 130"/>
                  <a:gd name="T31" fmla="*/ 91 h 128"/>
                  <a:gd name="T32" fmla="*/ 115 w 130"/>
                  <a:gd name="T33" fmla="*/ 73 h 128"/>
                  <a:gd name="T34" fmla="*/ 129 w 130"/>
                  <a:gd name="T35" fmla="*/ 50 h 128"/>
                  <a:gd name="T36" fmla="*/ 127 w 130"/>
                  <a:gd name="T37" fmla="*/ 42 h 128"/>
                  <a:gd name="T38" fmla="*/ 49 w 130"/>
                  <a:gd name="T39" fmla="*/ 120 h 128"/>
                  <a:gd name="T40" fmla="*/ 9 w 130"/>
                  <a:gd name="T41" fmla="*/ 80 h 128"/>
                  <a:gd name="T42" fmla="*/ 81 w 130"/>
                  <a:gd name="T43" fmla="*/ 8 h 128"/>
                  <a:gd name="T44" fmla="*/ 121 w 130"/>
                  <a:gd name="T45" fmla="*/ 48 h 128"/>
                  <a:gd name="T46" fmla="*/ 49 w 130"/>
                  <a:gd name="T47" fmla="*/ 12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0" h="128">
                    <a:moveTo>
                      <a:pt x="127" y="42"/>
                    </a:moveTo>
                    <a:cubicBezTo>
                      <a:pt x="87" y="2"/>
                      <a:pt x="87" y="2"/>
                      <a:pt x="87" y="2"/>
                    </a:cubicBezTo>
                    <a:cubicBezTo>
                      <a:pt x="85" y="0"/>
                      <a:pt x="82" y="0"/>
                      <a:pt x="79" y="0"/>
                    </a:cubicBezTo>
                    <a:cubicBezTo>
                      <a:pt x="78" y="1"/>
                      <a:pt x="76" y="1"/>
                      <a:pt x="75" y="2"/>
                    </a:cubicBezTo>
                    <a:cubicBezTo>
                      <a:pt x="74" y="3"/>
                      <a:pt x="74" y="4"/>
                      <a:pt x="73" y="6"/>
                    </a:cubicBezTo>
                    <a:cubicBezTo>
                      <a:pt x="72" y="12"/>
                      <a:pt x="68" y="17"/>
                      <a:pt x="64" y="21"/>
                    </a:cubicBezTo>
                    <a:cubicBezTo>
                      <a:pt x="58" y="27"/>
                      <a:pt x="50" y="32"/>
                      <a:pt x="41" y="37"/>
                    </a:cubicBezTo>
                    <a:cubicBezTo>
                      <a:pt x="32" y="42"/>
                      <a:pt x="23" y="48"/>
                      <a:pt x="15" y="55"/>
                    </a:cubicBezTo>
                    <a:cubicBezTo>
                      <a:pt x="8" y="62"/>
                      <a:pt x="4" y="69"/>
                      <a:pt x="1" y="78"/>
                    </a:cubicBezTo>
                    <a:cubicBezTo>
                      <a:pt x="0" y="80"/>
                      <a:pt x="1" y="84"/>
                      <a:pt x="3" y="86"/>
                    </a:cubicBezTo>
                    <a:cubicBezTo>
                      <a:pt x="43" y="126"/>
                      <a:pt x="43" y="126"/>
                      <a:pt x="43" y="126"/>
                    </a:cubicBezTo>
                    <a:cubicBezTo>
                      <a:pt x="45" y="128"/>
                      <a:pt x="48" y="128"/>
                      <a:pt x="51" y="128"/>
                    </a:cubicBezTo>
                    <a:cubicBezTo>
                      <a:pt x="52" y="127"/>
                      <a:pt x="54" y="127"/>
                      <a:pt x="55" y="126"/>
                    </a:cubicBezTo>
                    <a:cubicBezTo>
                      <a:pt x="56" y="125"/>
                      <a:pt x="56" y="124"/>
                      <a:pt x="57" y="122"/>
                    </a:cubicBezTo>
                    <a:cubicBezTo>
                      <a:pt x="58" y="116"/>
                      <a:pt x="62" y="111"/>
                      <a:pt x="66" y="107"/>
                    </a:cubicBezTo>
                    <a:cubicBezTo>
                      <a:pt x="72" y="101"/>
                      <a:pt x="80" y="96"/>
                      <a:pt x="89" y="91"/>
                    </a:cubicBezTo>
                    <a:cubicBezTo>
                      <a:pt x="98" y="86"/>
                      <a:pt x="107" y="80"/>
                      <a:pt x="115" y="73"/>
                    </a:cubicBezTo>
                    <a:cubicBezTo>
                      <a:pt x="122" y="66"/>
                      <a:pt x="126" y="59"/>
                      <a:pt x="129" y="50"/>
                    </a:cubicBezTo>
                    <a:cubicBezTo>
                      <a:pt x="130" y="48"/>
                      <a:pt x="129" y="44"/>
                      <a:pt x="127" y="42"/>
                    </a:cubicBezTo>
                    <a:close/>
                    <a:moveTo>
                      <a:pt x="49" y="120"/>
                    </a:moveTo>
                    <a:cubicBezTo>
                      <a:pt x="36" y="107"/>
                      <a:pt x="22" y="93"/>
                      <a:pt x="9" y="80"/>
                    </a:cubicBezTo>
                    <a:cubicBezTo>
                      <a:pt x="20" y="43"/>
                      <a:pt x="70" y="45"/>
                      <a:pt x="81" y="8"/>
                    </a:cubicBezTo>
                    <a:cubicBezTo>
                      <a:pt x="94" y="21"/>
                      <a:pt x="108" y="35"/>
                      <a:pt x="121" y="48"/>
                    </a:cubicBezTo>
                    <a:cubicBezTo>
                      <a:pt x="110" y="85"/>
                      <a:pt x="60" y="83"/>
                      <a:pt x="49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7" name="Freeform 28"/>
              <p:cNvSpPr>
                <a:spLocks noEditPoints="1"/>
              </p:cNvSpPr>
              <p:nvPr/>
            </p:nvSpPr>
            <p:spPr bwMode="auto">
              <a:xfrm>
                <a:off x="6967538" y="969963"/>
                <a:ext cx="134938" cy="138113"/>
              </a:xfrm>
              <a:custGeom>
                <a:avLst/>
                <a:gdLst>
                  <a:gd name="T0" fmla="*/ 28 w 35"/>
                  <a:gd name="T1" fmla="*/ 12 h 36"/>
                  <a:gd name="T2" fmla="*/ 20 w 35"/>
                  <a:gd name="T3" fmla="*/ 13 h 36"/>
                  <a:gd name="T4" fmla="*/ 10 w 35"/>
                  <a:gd name="T5" fmla="*/ 7 h 36"/>
                  <a:gd name="T6" fmla="*/ 15 w 35"/>
                  <a:gd name="T7" fmla="*/ 6 h 36"/>
                  <a:gd name="T8" fmla="*/ 19 w 35"/>
                  <a:gd name="T9" fmla="*/ 6 h 36"/>
                  <a:gd name="T10" fmla="*/ 20 w 35"/>
                  <a:gd name="T11" fmla="*/ 2 h 36"/>
                  <a:gd name="T12" fmla="*/ 13 w 35"/>
                  <a:gd name="T13" fmla="*/ 1 h 36"/>
                  <a:gd name="T14" fmla="*/ 6 w 35"/>
                  <a:gd name="T15" fmla="*/ 4 h 36"/>
                  <a:gd name="T16" fmla="*/ 5 w 35"/>
                  <a:gd name="T17" fmla="*/ 3 h 36"/>
                  <a:gd name="T18" fmla="*/ 3 w 35"/>
                  <a:gd name="T19" fmla="*/ 5 h 36"/>
                  <a:gd name="T20" fmla="*/ 4 w 35"/>
                  <a:gd name="T21" fmla="*/ 6 h 36"/>
                  <a:gd name="T22" fmla="*/ 1 w 35"/>
                  <a:gd name="T23" fmla="*/ 15 h 36"/>
                  <a:gd name="T24" fmla="*/ 3 w 35"/>
                  <a:gd name="T25" fmla="*/ 22 h 36"/>
                  <a:gd name="T26" fmla="*/ 18 w 35"/>
                  <a:gd name="T27" fmla="*/ 21 h 36"/>
                  <a:gd name="T28" fmla="*/ 23 w 35"/>
                  <a:gd name="T29" fmla="*/ 31 h 36"/>
                  <a:gd name="T30" fmla="*/ 19 w 35"/>
                  <a:gd name="T31" fmla="*/ 30 h 36"/>
                  <a:gd name="T32" fmla="*/ 16 w 35"/>
                  <a:gd name="T33" fmla="*/ 28 h 36"/>
                  <a:gd name="T34" fmla="*/ 13 w 35"/>
                  <a:gd name="T35" fmla="*/ 31 h 36"/>
                  <a:gd name="T36" fmla="*/ 17 w 35"/>
                  <a:gd name="T37" fmla="*/ 35 h 36"/>
                  <a:gd name="T38" fmla="*/ 25 w 35"/>
                  <a:gd name="T39" fmla="*/ 36 h 36"/>
                  <a:gd name="T40" fmla="*/ 31 w 35"/>
                  <a:gd name="T41" fmla="*/ 35 h 36"/>
                  <a:gd name="T42" fmla="*/ 33 w 35"/>
                  <a:gd name="T43" fmla="*/ 34 h 36"/>
                  <a:gd name="T44" fmla="*/ 33 w 35"/>
                  <a:gd name="T45" fmla="*/ 32 h 36"/>
                  <a:gd name="T46" fmla="*/ 34 w 35"/>
                  <a:gd name="T47" fmla="*/ 26 h 36"/>
                  <a:gd name="T48" fmla="*/ 35 w 35"/>
                  <a:gd name="T49" fmla="*/ 18 h 36"/>
                  <a:gd name="T50" fmla="*/ 10 w 35"/>
                  <a:gd name="T51" fmla="*/ 17 h 36"/>
                  <a:gd name="T52" fmla="*/ 6 w 35"/>
                  <a:gd name="T53" fmla="*/ 15 h 36"/>
                  <a:gd name="T54" fmla="*/ 7 w 35"/>
                  <a:gd name="T55" fmla="*/ 11 h 36"/>
                  <a:gd name="T56" fmla="*/ 14 w 35"/>
                  <a:gd name="T57" fmla="*/ 16 h 36"/>
                  <a:gd name="T58" fmla="*/ 29 w 35"/>
                  <a:gd name="T59" fmla="*/ 25 h 36"/>
                  <a:gd name="T60" fmla="*/ 21 w 35"/>
                  <a:gd name="T61" fmla="*/ 20 h 36"/>
                  <a:gd name="T62" fmla="*/ 25 w 35"/>
                  <a:gd name="T63" fmla="*/ 18 h 36"/>
                  <a:gd name="T64" fmla="*/ 28 w 35"/>
                  <a:gd name="T65" fmla="*/ 20 h 36"/>
                  <a:gd name="T66" fmla="*/ 29 w 35"/>
                  <a:gd name="T67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" h="36">
                    <a:moveTo>
                      <a:pt x="32" y="15"/>
                    </a:moveTo>
                    <a:cubicBezTo>
                      <a:pt x="31" y="14"/>
                      <a:pt x="30" y="13"/>
                      <a:pt x="28" y="12"/>
                    </a:cubicBezTo>
                    <a:cubicBezTo>
                      <a:pt x="27" y="12"/>
                      <a:pt x="26" y="12"/>
                      <a:pt x="24" y="12"/>
                    </a:cubicBezTo>
                    <a:cubicBezTo>
                      <a:pt x="23" y="12"/>
                      <a:pt x="22" y="12"/>
                      <a:pt x="20" y="13"/>
                    </a:cubicBezTo>
                    <a:cubicBezTo>
                      <a:pt x="19" y="13"/>
                      <a:pt x="18" y="14"/>
                      <a:pt x="16" y="15"/>
                    </a:cubicBezTo>
                    <a:cubicBezTo>
                      <a:pt x="14" y="12"/>
                      <a:pt x="12" y="10"/>
                      <a:pt x="10" y="7"/>
                    </a:cubicBezTo>
                    <a:cubicBezTo>
                      <a:pt x="11" y="7"/>
                      <a:pt x="12" y="6"/>
                      <a:pt x="13" y="6"/>
                    </a:cubicBezTo>
                    <a:cubicBezTo>
                      <a:pt x="14" y="6"/>
                      <a:pt x="14" y="6"/>
                      <a:pt x="15" y="6"/>
                    </a:cubicBezTo>
                    <a:cubicBezTo>
                      <a:pt x="16" y="7"/>
                      <a:pt x="17" y="7"/>
                      <a:pt x="18" y="7"/>
                    </a:cubicBezTo>
                    <a:cubicBezTo>
                      <a:pt x="18" y="7"/>
                      <a:pt x="19" y="7"/>
                      <a:pt x="19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20" y="4"/>
                      <a:pt x="20" y="3"/>
                      <a:pt x="20" y="2"/>
                    </a:cubicBezTo>
                    <a:cubicBezTo>
                      <a:pt x="19" y="1"/>
                      <a:pt x="18" y="1"/>
                      <a:pt x="16" y="0"/>
                    </a:cubicBezTo>
                    <a:cubicBezTo>
                      <a:pt x="15" y="0"/>
                      <a:pt x="14" y="0"/>
                      <a:pt x="13" y="1"/>
                    </a:cubicBezTo>
                    <a:cubicBezTo>
                      <a:pt x="11" y="1"/>
                      <a:pt x="10" y="1"/>
                      <a:pt x="9" y="2"/>
                    </a:cubicBezTo>
                    <a:cubicBezTo>
                      <a:pt x="8" y="3"/>
                      <a:pt x="7" y="3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7"/>
                      <a:pt x="2" y="9"/>
                      <a:pt x="2" y="10"/>
                    </a:cubicBezTo>
                    <a:cubicBezTo>
                      <a:pt x="1" y="12"/>
                      <a:pt x="1" y="13"/>
                      <a:pt x="1" y="15"/>
                    </a:cubicBezTo>
                    <a:cubicBezTo>
                      <a:pt x="0" y="16"/>
                      <a:pt x="1" y="17"/>
                      <a:pt x="1" y="18"/>
                    </a:cubicBezTo>
                    <a:cubicBezTo>
                      <a:pt x="1" y="20"/>
                      <a:pt x="2" y="21"/>
                      <a:pt x="3" y="22"/>
                    </a:cubicBezTo>
                    <a:cubicBezTo>
                      <a:pt x="5" y="23"/>
                      <a:pt x="8" y="24"/>
                      <a:pt x="10" y="24"/>
                    </a:cubicBezTo>
                    <a:cubicBezTo>
                      <a:pt x="13" y="23"/>
                      <a:pt x="15" y="23"/>
                      <a:pt x="18" y="21"/>
                    </a:cubicBezTo>
                    <a:cubicBezTo>
                      <a:pt x="21" y="24"/>
                      <a:pt x="23" y="27"/>
                      <a:pt x="25" y="29"/>
                    </a:cubicBezTo>
                    <a:cubicBezTo>
                      <a:pt x="24" y="30"/>
                      <a:pt x="24" y="30"/>
                      <a:pt x="23" y="31"/>
                    </a:cubicBezTo>
                    <a:cubicBezTo>
                      <a:pt x="22" y="31"/>
                      <a:pt x="21" y="31"/>
                      <a:pt x="21" y="31"/>
                    </a:cubicBezTo>
                    <a:cubicBezTo>
                      <a:pt x="20" y="30"/>
                      <a:pt x="20" y="30"/>
                      <a:pt x="19" y="30"/>
                    </a:cubicBezTo>
                    <a:cubicBezTo>
                      <a:pt x="18" y="29"/>
                      <a:pt x="18" y="29"/>
                      <a:pt x="17" y="29"/>
                    </a:cubicBezTo>
                    <a:cubicBezTo>
                      <a:pt x="17" y="28"/>
                      <a:pt x="16" y="28"/>
                      <a:pt x="16" y="28"/>
                    </a:cubicBezTo>
                    <a:cubicBezTo>
                      <a:pt x="15" y="28"/>
                      <a:pt x="15" y="29"/>
                      <a:pt x="14" y="29"/>
                    </a:cubicBezTo>
                    <a:cubicBezTo>
                      <a:pt x="13" y="30"/>
                      <a:pt x="13" y="30"/>
                      <a:pt x="13" y="31"/>
                    </a:cubicBezTo>
                    <a:cubicBezTo>
                      <a:pt x="13" y="32"/>
                      <a:pt x="13" y="33"/>
                      <a:pt x="14" y="33"/>
                    </a:cubicBezTo>
                    <a:cubicBezTo>
                      <a:pt x="15" y="34"/>
                      <a:pt x="16" y="35"/>
                      <a:pt x="17" y="35"/>
                    </a:cubicBezTo>
                    <a:cubicBezTo>
                      <a:pt x="18" y="36"/>
                      <a:pt x="19" y="36"/>
                      <a:pt x="20" y="36"/>
                    </a:cubicBezTo>
                    <a:cubicBezTo>
                      <a:pt x="22" y="36"/>
                      <a:pt x="23" y="36"/>
                      <a:pt x="25" y="36"/>
                    </a:cubicBezTo>
                    <a:cubicBezTo>
                      <a:pt x="26" y="35"/>
                      <a:pt x="27" y="34"/>
                      <a:pt x="29" y="33"/>
                    </a:cubicBezTo>
                    <a:cubicBezTo>
                      <a:pt x="30" y="33"/>
                      <a:pt x="30" y="34"/>
                      <a:pt x="31" y="35"/>
                    </a:cubicBezTo>
                    <a:cubicBezTo>
                      <a:pt x="31" y="35"/>
                      <a:pt x="32" y="35"/>
                      <a:pt x="32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3" y="34"/>
                      <a:pt x="34" y="34"/>
                      <a:pt x="34" y="33"/>
                    </a:cubicBezTo>
                    <a:cubicBezTo>
                      <a:pt x="34" y="33"/>
                      <a:pt x="33" y="32"/>
                      <a:pt x="33" y="32"/>
                    </a:cubicBezTo>
                    <a:cubicBezTo>
                      <a:pt x="32" y="32"/>
                      <a:pt x="32" y="31"/>
                      <a:pt x="31" y="30"/>
                    </a:cubicBezTo>
                    <a:cubicBezTo>
                      <a:pt x="32" y="29"/>
                      <a:pt x="33" y="27"/>
                      <a:pt x="34" y="26"/>
                    </a:cubicBezTo>
                    <a:cubicBezTo>
                      <a:pt x="35" y="24"/>
                      <a:pt x="35" y="23"/>
                      <a:pt x="35" y="21"/>
                    </a:cubicBezTo>
                    <a:cubicBezTo>
                      <a:pt x="35" y="20"/>
                      <a:pt x="35" y="19"/>
                      <a:pt x="35" y="18"/>
                    </a:cubicBezTo>
                    <a:cubicBezTo>
                      <a:pt x="34" y="17"/>
                      <a:pt x="33" y="16"/>
                      <a:pt x="32" y="15"/>
                    </a:cubicBezTo>
                    <a:close/>
                    <a:moveTo>
                      <a:pt x="10" y="17"/>
                    </a:moveTo>
                    <a:cubicBezTo>
                      <a:pt x="9" y="17"/>
                      <a:pt x="8" y="17"/>
                      <a:pt x="7" y="16"/>
                    </a:cubicBezTo>
                    <a:cubicBezTo>
                      <a:pt x="7" y="16"/>
                      <a:pt x="6" y="15"/>
                      <a:pt x="6" y="15"/>
                    </a:cubicBezTo>
                    <a:cubicBezTo>
                      <a:pt x="6" y="14"/>
                      <a:pt x="6" y="14"/>
                      <a:pt x="6" y="13"/>
                    </a:cubicBezTo>
                    <a:cubicBezTo>
                      <a:pt x="6" y="13"/>
                      <a:pt x="6" y="12"/>
                      <a:pt x="7" y="11"/>
                    </a:cubicBezTo>
                    <a:cubicBezTo>
                      <a:pt x="7" y="11"/>
                      <a:pt x="7" y="10"/>
                      <a:pt x="8" y="9"/>
                    </a:cubicBezTo>
                    <a:cubicBezTo>
                      <a:pt x="10" y="11"/>
                      <a:pt x="12" y="14"/>
                      <a:pt x="14" y="16"/>
                    </a:cubicBezTo>
                    <a:cubicBezTo>
                      <a:pt x="12" y="17"/>
                      <a:pt x="11" y="17"/>
                      <a:pt x="10" y="17"/>
                    </a:cubicBezTo>
                    <a:close/>
                    <a:moveTo>
                      <a:pt x="29" y="25"/>
                    </a:moveTo>
                    <a:cubicBezTo>
                      <a:pt x="28" y="26"/>
                      <a:pt x="28" y="27"/>
                      <a:pt x="27" y="27"/>
                    </a:cubicBezTo>
                    <a:cubicBezTo>
                      <a:pt x="25" y="25"/>
                      <a:pt x="23" y="22"/>
                      <a:pt x="21" y="20"/>
                    </a:cubicBezTo>
                    <a:cubicBezTo>
                      <a:pt x="21" y="20"/>
                      <a:pt x="22" y="19"/>
                      <a:pt x="23" y="19"/>
                    </a:cubicBezTo>
                    <a:cubicBezTo>
                      <a:pt x="23" y="19"/>
                      <a:pt x="24" y="19"/>
                      <a:pt x="25" y="18"/>
                    </a:cubicBezTo>
                    <a:cubicBezTo>
                      <a:pt x="25" y="18"/>
                      <a:pt x="26" y="18"/>
                      <a:pt x="27" y="19"/>
                    </a:cubicBezTo>
                    <a:cubicBezTo>
                      <a:pt x="27" y="19"/>
                      <a:pt x="28" y="19"/>
                      <a:pt x="28" y="20"/>
                    </a:cubicBezTo>
                    <a:cubicBezTo>
                      <a:pt x="29" y="20"/>
                      <a:pt x="29" y="21"/>
                      <a:pt x="29" y="21"/>
                    </a:cubicBezTo>
                    <a:cubicBezTo>
                      <a:pt x="30" y="22"/>
                      <a:pt x="30" y="23"/>
                      <a:pt x="29" y="23"/>
                    </a:cubicBezTo>
                    <a:cubicBezTo>
                      <a:pt x="29" y="24"/>
                      <a:pt x="29" y="25"/>
                      <a:pt x="2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" name="Freeform 29"/>
              <p:cNvSpPr/>
              <p:nvPr/>
            </p:nvSpPr>
            <p:spPr bwMode="auto">
              <a:xfrm>
                <a:off x="6956425" y="1135063"/>
                <a:ext cx="73025" cy="79375"/>
              </a:xfrm>
              <a:custGeom>
                <a:avLst/>
                <a:gdLst>
                  <a:gd name="T0" fmla="*/ 16 w 19"/>
                  <a:gd name="T1" fmla="*/ 1 h 21"/>
                  <a:gd name="T2" fmla="*/ 16 w 19"/>
                  <a:gd name="T3" fmla="*/ 1 h 21"/>
                  <a:gd name="T4" fmla="*/ 9 w 19"/>
                  <a:gd name="T5" fmla="*/ 7 h 21"/>
                  <a:gd name="T6" fmla="*/ 3 w 19"/>
                  <a:gd name="T7" fmla="*/ 14 h 21"/>
                  <a:gd name="T8" fmla="*/ 0 w 19"/>
                  <a:gd name="T9" fmla="*/ 17 h 21"/>
                  <a:gd name="T10" fmla="*/ 0 w 19"/>
                  <a:gd name="T11" fmla="*/ 17 h 21"/>
                  <a:gd name="T12" fmla="*/ 0 w 19"/>
                  <a:gd name="T13" fmla="*/ 20 h 21"/>
                  <a:gd name="T14" fmla="*/ 3 w 19"/>
                  <a:gd name="T15" fmla="*/ 20 h 21"/>
                  <a:gd name="T16" fmla="*/ 3 w 19"/>
                  <a:gd name="T17" fmla="*/ 20 h 21"/>
                  <a:gd name="T18" fmla="*/ 6 w 19"/>
                  <a:gd name="T19" fmla="*/ 16 h 21"/>
                  <a:gd name="T20" fmla="*/ 11 w 19"/>
                  <a:gd name="T21" fmla="*/ 10 h 21"/>
                  <a:gd name="T22" fmla="*/ 18 w 19"/>
                  <a:gd name="T23" fmla="*/ 4 h 21"/>
                  <a:gd name="T24" fmla="*/ 18 w 19"/>
                  <a:gd name="T25" fmla="*/ 4 h 21"/>
                  <a:gd name="T26" fmla="*/ 19 w 19"/>
                  <a:gd name="T27" fmla="*/ 4 h 21"/>
                  <a:gd name="T28" fmla="*/ 19 w 19"/>
                  <a:gd name="T29" fmla="*/ 1 h 21"/>
                  <a:gd name="T30" fmla="*/ 16 w 19"/>
                  <a:gd name="T31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21">
                    <a:moveTo>
                      <a:pt x="16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1" y="5"/>
                      <a:pt x="9" y="7"/>
                    </a:cubicBezTo>
                    <a:cubicBezTo>
                      <a:pt x="6" y="9"/>
                      <a:pt x="5" y="11"/>
                      <a:pt x="3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1" y="21"/>
                      <a:pt x="2" y="21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8" y="14"/>
                      <a:pt x="9" y="12"/>
                      <a:pt x="11" y="10"/>
                    </a:cubicBezTo>
                    <a:cubicBezTo>
                      <a:pt x="14" y="8"/>
                      <a:pt x="16" y="6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9" y="4"/>
                    </a:cubicBezTo>
                    <a:cubicBezTo>
                      <a:pt x="19" y="3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9" name="Freeform 30"/>
              <p:cNvSpPr/>
              <p:nvPr/>
            </p:nvSpPr>
            <p:spPr bwMode="auto">
              <a:xfrm>
                <a:off x="7043738" y="873125"/>
                <a:ext cx="77788" cy="80963"/>
              </a:xfrm>
              <a:custGeom>
                <a:avLst/>
                <a:gdLst>
                  <a:gd name="T0" fmla="*/ 8 w 20"/>
                  <a:gd name="T1" fmla="*/ 11 h 21"/>
                  <a:gd name="T2" fmla="*/ 1 w 20"/>
                  <a:gd name="T3" fmla="*/ 17 h 21"/>
                  <a:gd name="T4" fmla="*/ 0 w 20"/>
                  <a:gd name="T5" fmla="*/ 17 h 21"/>
                  <a:gd name="T6" fmla="*/ 0 w 20"/>
                  <a:gd name="T7" fmla="*/ 20 h 21"/>
                  <a:gd name="T8" fmla="*/ 3 w 20"/>
                  <a:gd name="T9" fmla="*/ 20 h 21"/>
                  <a:gd name="T10" fmla="*/ 3 w 20"/>
                  <a:gd name="T11" fmla="*/ 20 h 21"/>
                  <a:gd name="T12" fmla="*/ 10 w 20"/>
                  <a:gd name="T13" fmla="*/ 14 h 21"/>
                  <a:gd name="T14" fmla="*/ 16 w 20"/>
                  <a:gd name="T15" fmla="*/ 7 h 21"/>
                  <a:gd name="T16" fmla="*/ 19 w 20"/>
                  <a:gd name="T17" fmla="*/ 3 h 21"/>
                  <a:gd name="T18" fmla="*/ 19 w 20"/>
                  <a:gd name="T19" fmla="*/ 3 h 21"/>
                  <a:gd name="T20" fmla="*/ 19 w 20"/>
                  <a:gd name="T21" fmla="*/ 0 h 21"/>
                  <a:gd name="T22" fmla="*/ 16 w 20"/>
                  <a:gd name="T23" fmla="*/ 0 h 21"/>
                  <a:gd name="T24" fmla="*/ 16 w 20"/>
                  <a:gd name="T25" fmla="*/ 1 h 21"/>
                  <a:gd name="T26" fmla="*/ 13 w 20"/>
                  <a:gd name="T27" fmla="*/ 5 h 21"/>
                  <a:gd name="T28" fmla="*/ 8 w 20"/>
                  <a:gd name="T29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1">
                    <a:moveTo>
                      <a:pt x="8" y="11"/>
                    </a:moveTo>
                    <a:cubicBezTo>
                      <a:pt x="5" y="13"/>
                      <a:pt x="3" y="15"/>
                      <a:pt x="1" y="17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1" y="21"/>
                      <a:pt x="2" y="21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6" y="18"/>
                      <a:pt x="8" y="16"/>
                      <a:pt x="10" y="14"/>
                    </a:cubicBezTo>
                    <a:cubicBezTo>
                      <a:pt x="13" y="12"/>
                      <a:pt x="14" y="9"/>
                      <a:pt x="16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0" y="2"/>
                      <a:pt x="20" y="1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1" y="7"/>
                      <a:pt x="10" y="9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347068" y="2561372"/>
              <a:ext cx="2550503" cy="1568450"/>
              <a:chOff x="8141729" y="1828555"/>
              <a:chExt cx="2550503" cy="1568450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8141729" y="1828555"/>
                <a:ext cx="2088784" cy="1568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学会了使用</a:t>
                </a:r>
                <a:r>
                  <a:rPr lang="en-US" altLang="zh-CN" sz="240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Scala</a:t>
                </a:r>
                <a:r>
                  <a:rPr lang="zh-CN" altLang="en-US" sz="240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语言敲一些简单的代码语言</a:t>
                </a:r>
                <a:r>
                  <a:rPr lang="en-US" altLang="zh-CN" sz="240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Text Placeholder 32"/>
              <p:cNvSpPr txBox="1"/>
              <p:nvPr/>
            </p:nvSpPr>
            <p:spPr>
              <a:xfrm>
                <a:off x="8308400" y="2290220"/>
                <a:ext cx="2383832" cy="895127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7748250" y="4207503"/>
              <a:ext cx="2573998" cy="2306955"/>
              <a:chOff x="8141729" y="1828555"/>
              <a:chExt cx="2573998" cy="230695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8141729" y="1828555"/>
                <a:ext cx="2088784" cy="2306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明白了不同软件编写的代码是有明显差异的，但却有共同之处，需对症下药</a:t>
                </a:r>
                <a:r>
                  <a:rPr lang="en-US" altLang="zh-CN" sz="240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Text Placeholder 32"/>
              <p:cNvSpPr txBox="1"/>
              <p:nvPr/>
            </p:nvSpPr>
            <p:spPr>
              <a:xfrm>
                <a:off x="8331895" y="2307365"/>
                <a:ext cx="2383832" cy="895127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-140936" y="2441867"/>
              <a:ext cx="2383832" cy="2244522"/>
              <a:chOff x="1534461" y="1245376"/>
              <a:chExt cx="2383832" cy="2244522"/>
            </a:xfrm>
          </p:grpSpPr>
          <p:sp>
            <p:nvSpPr>
              <p:cNvPr id="20" name="文本框 36"/>
              <p:cNvSpPr txBox="1"/>
              <p:nvPr/>
            </p:nvSpPr>
            <p:spPr>
              <a:xfrm>
                <a:off x="1686814" y="1245376"/>
                <a:ext cx="2088784" cy="1568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zh-CN" altLang="en-US" sz="240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学会了使用</a:t>
                </a:r>
                <a:r>
                  <a:rPr lang="en-US" altLang="zh-CN" sz="240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Python</a:t>
                </a:r>
                <a:r>
                  <a:rPr lang="zh-CN" altLang="en-US" sz="240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语言查询不同地区的天气情况</a:t>
                </a:r>
                <a:endParaRPr lang="zh-CN" altLang="en-US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Text Placeholder 32"/>
              <p:cNvSpPr txBox="1"/>
              <p:nvPr/>
            </p:nvSpPr>
            <p:spPr>
              <a:xfrm>
                <a:off x="1534461" y="2594771"/>
                <a:ext cx="2383832" cy="895127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00000"/>
                  </a:lnSpc>
                  <a:buNone/>
                </a:pPr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0" r="79472"/>
          <a:stretch>
            <a:fillRect/>
          </a:stretch>
        </p:blipFill>
        <p:spPr>
          <a:xfrm>
            <a:off x="0" y="3178594"/>
            <a:ext cx="2832970" cy="36794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8" r="36662" b="71667"/>
          <a:stretch>
            <a:fillRect/>
          </a:stretch>
        </p:blipFill>
        <p:spPr>
          <a:xfrm>
            <a:off x="3972261" y="0"/>
            <a:ext cx="4247478" cy="1569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31" t="35666"/>
          <a:stretch>
            <a:fillRect/>
          </a:stretch>
        </p:blipFill>
        <p:spPr>
          <a:xfrm>
            <a:off x="8961120" y="3521108"/>
            <a:ext cx="3213970" cy="33368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7" t="38606" r="14062" b="10471"/>
          <a:stretch>
            <a:fillRect/>
          </a:stretch>
        </p:blipFill>
        <p:spPr>
          <a:xfrm>
            <a:off x="8961120" y="3702498"/>
            <a:ext cx="1600200" cy="1609644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812907" y="3297588"/>
            <a:ext cx="4566185" cy="1760220"/>
            <a:chOff x="1421120" y="3155089"/>
            <a:chExt cx="4566185" cy="1760220"/>
          </a:xfrm>
        </p:grpSpPr>
        <p:sp>
          <p:nvSpPr>
            <p:cNvPr id="11" name="0"/>
            <p:cNvSpPr>
              <a:spLocks noChangeArrowheads="1"/>
            </p:cNvSpPr>
            <p:nvPr/>
          </p:nvSpPr>
          <p:spPr bwMode="auto">
            <a:xfrm>
              <a:off x="1857553" y="4176645"/>
              <a:ext cx="3693319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zh-CN" altLang="en-US" sz="48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akuyoxingshu7000" panose="02000600000000000000" pitchFamily="2" charset="-122"/>
                </a:rPr>
                <a:t>感谢各位观看</a:t>
              </a:r>
              <a:endParaRPr lang="en-US" altLang="zh-CN" sz="48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anose="02000600000000000000" pitchFamily="2" charset="-122"/>
              </a:endParaRPr>
            </a:p>
          </p:txBody>
        </p:sp>
        <p:sp>
          <p:nvSpPr>
            <p:cNvPr id="12" name="0"/>
            <p:cNvSpPr>
              <a:spLocks noChangeArrowheads="1"/>
            </p:cNvSpPr>
            <p:nvPr/>
          </p:nvSpPr>
          <p:spPr bwMode="auto">
            <a:xfrm>
              <a:off x="1421120" y="3155089"/>
              <a:ext cx="4566185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akuyoxingshu7000" panose="02000600000000000000" pitchFamily="2" charset="-122"/>
                </a:rPr>
                <a:t>THANK YOU</a:t>
              </a:r>
              <a:endParaRPr lang="en-US" altLang="zh-CN" sz="60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kuyoxingshu7000" panose="02000600000000000000" pitchFamily="2" charset="-122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0" r="79472"/>
          <a:stretch>
            <a:fillRect/>
          </a:stretch>
        </p:blipFill>
        <p:spPr>
          <a:xfrm>
            <a:off x="17780" y="3178594"/>
            <a:ext cx="2832970" cy="36794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31" t="35666"/>
          <a:stretch>
            <a:fillRect/>
          </a:stretch>
        </p:blipFill>
        <p:spPr>
          <a:xfrm>
            <a:off x="8961120" y="3521108"/>
            <a:ext cx="3213970" cy="33368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7" t="38606" r="14062" b="10471"/>
          <a:stretch>
            <a:fillRect/>
          </a:stretch>
        </p:blipFill>
        <p:spPr>
          <a:xfrm>
            <a:off x="8961120" y="3702498"/>
            <a:ext cx="1600200" cy="1609644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4153381" y="851619"/>
            <a:ext cx="3922068" cy="5156609"/>
            <a:chOff x="1572517" y="1014814"/>
            <a:chExt cx="3922068" cy="5156609"/>
          </a:xfrm>
        </p:grpSpPr>
        <p:grpSp>
          <p:nvGrpSpPr>
            <p:cNvPr id="30" name="组合 29"/>
            <p:cNvGrpSpPr/>
            <p:nvPr/>
          </p:nvGrpSpPr>
          <p:grpSpPr>
            <a:xfrm>
              <a:off x="1572517" y="1014814"/>
              <a:ext cx="2868088" cy="5156609"/>
              <a:chOff x="5105367" y="955180"/>
              <a:chExt cx="2868088" cy="5156609"/>
            </a:xfrm>
          </p:grpSpPr>
          <p:sp>
            <p:nvSpPr>
              <p:cNvPr id="35" name="文本框 11"/>
              <p:cNvSpPr txBox="1"/>
              <p:nvPr/>
            </p:nvSpPr>
            <p:spPr bwMode="auto">
              <a:xfrm>
                <a:off x="5105367" y="955180"/>
                <a:ext cx="1362873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4000" kern="1200" cap="none" spc="0" normalizeH="0" baseline="0" noProof="0" dirty="0">
                    <a:solidFill>
                      <a:srgbClr val="8EB65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 录</a:t>
                </a:r>
                <a:endParaRPr kumimoji="0" lang="zh-CN" altLang="en-US" sz="4000" kern="1200" cap="none" spc="0" normalizeH="0" baseline="0" noProof="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TextBox 6"/>
              <p:cNvSpPr txBox="1">
                <a:spLocks noChangeArrowheads="1"/>
              </p:cNvSpPr>
              <p:nvPr/>
            </p:nvSpPr>
            <p:spPr bwMode="auto">
              <a:xfrm>
                <a:off x="6424633" y="1233852"/>
                <a:ext cx="15488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dirty="0">
                    <a:solidFill>
                      <a:srgbClr val="8EB65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  <a:endParaRPr lang="zh-CN" altLang="en-US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Oval 5"/>
              <p:cNvSpPr>
                <a:spLocks noChangeArrowheads="1"/>
              </p:cNvSpPr>
              <p:nvPr/>
            </p:nvSpPr>
            <p:spPr bwMode="auto">
              <a:xfrm>
                <a:off x="6131105" y="2377337"/>
                <a:ext cx="724644" cy="722736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en-US" sz="2000">
                  <a:solidFill>
                    <a:srgbClr val="6DD5CB"/>
                  </a:solidFill>
                </a:endParaRPr>
              </a:p>
            </p:txBody>
          </p:sp>
          <p:sp>
            <p:nvSpPr>
              <p:cNvPr id="38" name="Oval 6"/>
              <p:cNvSpPr>
                <a:spLocks noChangeArrowheads="1"/>
              </p:cNvSpPr>
              <p:nvPr/>
            </p:nvSpPr>
            <p:spPr bwMode="auto">
              <a:xfrm>
                <a:off x="6195942" y="2442174"/>
                <a:ext cx="596879" cy="594970"/>
              </a:xfrm>
              <a:prstGeom prst="ellipse">
                <a:avLst/>
              </a:prstGeom>
              <a:solidFill>
                <a:srgbClr val="8EB652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en-US" sz="2000" dirty="0">
                  <a:solidFill>
                    <a:srgbClr val="6DD5CB"/>
                  </a:solidFill>
                </a:endParaRPr>
              </a:p>
            </p:txBody>
          </p:sp>
          <p:sp>
            <p:nvSpPr>
              <p:cNvPr id="39" name="TextBox 14"/>
              <p:cNvSpPr txBox="1">
                <a:spLocks noChangeArrowheads="1"/>
              </p:cNvSpPr>
              <p:nvPr/>
            </p:nvSpPr>
            <p:spPr bwMode="auto">
              <a:xfrm>
                <a:off x="6229488" y="2508870"/>
                <a:ext cx="539750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Oval 5"/>
              <p:cNvSpPr>
                <a:spLocks noChangeArrowheads="1"/>
              </p:cNvSpPr>
              <p:nvPr/>
            </p:nvSpPr>
            <p:spPr bwMode="auto">
              <a:xfrm>
                <a:off x="6123389" y="3404385"/>
                <a:ext cx="724644" cy="722736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en-US" sz="2000">
                  <a:solidFill>
                    <a:srgbClr val="6DD5CB"/>
                  </a:solidFill>
                </a:endParaRPr>
              </a:p>
            </p:txBody>
          </p:sp>
          <p:sp>
            <p:nvSpPr>
              <p:cNvPr id="41" name="Oval 6"/>
              <p:cNvSpPr>
                <a:spLocks noChangeArrowheads="1"/>
              </p:cNvSpPr>
              <p:nvPr/>
            </p:nvSpPr>
            <p:spPr bwMode="auto">
              <a:xfrm>
                <a:off x="6188226" y="3469222"/>
                <a:ext cx="596878" cy="594970"/>
              </a:xfrm>
              <a:prstGeom prst="ellipse">
                <a:avLst/>
              </a:prstGeom>
              <a:solidFill>
                <a:srgbClr val="8EB652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en-US" sz="2000">
                  <a:solidFill>
                    <a:srgbClr val="6DD5CB"/>
                  </a:solidFill>
                </a:endParaRPr>
              </a:p>
            </p:txBody>
          </p:sp>
          <p:sp>
            <p:nvSpPr>
              <p:cNvPr id="42" name="TextBox 14"/>
              <p:cNvSpPr txBox="1">
                <a:spLocks noChangeArrowheads="1"/>
              </p:cNvSpPr>
              <p:nvPr/>
            </p:nvSpPr>
            <p:spPr bwMode="auto">
              <a:xfrm>
                <a:off x="6221772" y="3543000"/>
                <a:ext cx="54694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Oval 5"/>
              <p:cNvSpPr>
                <a:spLocks noChangeArrowheads="1"/>
              </p:cNvSpPr>
              <p:nvPr/>
            </p:nvSpPr>
            <p:spPr bwMode="auto">
              <a:xfrm>
                <a:off x="6131106" y="4388714"/>
                <a:ext cx="724644" cy="722736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en-US" sz="2000">
                  <a:solidFill>
                    <a:srgbClr val="6DD5CB"/>
                  </a:solidFill>
                </a:endParaRPr>
              </a:p>
            </p:txBody>
          </p:sp>
          <p:sp>
            <p:nvSpPr>
              <p:cNvPr id="44" name="Oval 6"/>
              <p:cNvSpPr>
                <a:spLocks noChangeArrowheads="1"/>
              </p:cNvSpPr>
              <p:nvPr/>
            </p:nvSpPr>
            <p:spPr bwMode="auto">
              <a:xfrm>
                <a:off x="6195943" y="4453551"/>
                <a:ext cx="596878" cy="594970"/>
              </a:xfrm>
              <a:prstGeom prst="ellipse">
                <a:avLst/>
              </a:prstGeom>
              <a:solidFill>
                <a:srgbClr val="8EB652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en-US" sz="2000">
                  <a:solidFill>
                    <a:srgbClr val="6DD5CB"/>
                  </a:solidFill>
                </a:endParaRPr>
              </a:p>
            </p:txBody>
          </p:sp>
          <p:sp>
            <p:nvSpPr>
              <p:cNvPr id="45" name="TextBox 14"/>
              <p:cNvSpPr txBox="1">
                <a:spLocks noChangeArrowheads="1"/>
              </p:cNvSpPr>
              <p:nvPr/>
            </p:nvSpPr>
            <p:spPr bwMode="auto">
              <a:xfrm>
                <a:off x="6229489" y="4519906"/>
                <a:ext cx="54694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Oval 5"/>
              <p:cNvSpPr>
                <a:spLocks noChangeArrowheads="1"/>
              </p:cNvSpPr>
              <p:nvPr/>
            </p:nvSpPr>
            <p:spPr bwMode="auto">
              <a:xfrm>
                <a:off x="6138271" y="5389053"/>
                <a:ext cx="724644" cy="722736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en-US" sz="2000">
                  <a:solidFill>
                    <a:srgbClr val="6DD5CB"/>
                  </a:solidFill>
                </a:endParaRPr>
              </a:p>
            </p:txBody>
          </p:sp>
          <p:sp>
            <p:nvSpPr>
              <p:cNvPr id="47" name="Oval 6"/>
              <p:cNvSpPr>
                <a:spLocks noChangeArrowheads="1"/>
              </p:cNvSpPr>
              <p:nvPr/>
            </p:nvSpPr>
            <p:spPr bwMode="auto">
              <a:xfrm>
                <a:off x="6203108" y="5453890"/>
                <a:ext cx="596878" cy="594970"/>
              </a:xfrm>
              <a:prstGeom prst="ellipse">
                <a:avLst/>
              </a:prstGeom>
              <a:solidFill>
                <a:srgbClr val="8EB652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en-US" sz="2000">
                  <a:solidFill>
                    <a:srgbClr val="6DD5CB"/>
                  </a:solidFill>
                </a:endParaRPr>
              </a:p>
            </p:txBody>
          </p:sp>
          <p:sp>
            <p:nvSpPr>
              <p:cNvPr id="48" name="TextBox 14"/>
              <p:cNvSpPr txBox="1">
                <a:spLocks noChangeArrowheads="1"/>
              </p:cNvSpPr>
              <p:nvPr/>
            </p:nvSpPr>
            <p:spPr bwMode="auto">
              <a:xfrm>
                <a:off x="6236654" y="5520245"/>
                <a:ext cx="54694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1" name="文本框 48"/>
            <p:cNvSpPr txBox="1">
              <a:spLocks noChangeArrowheads="1"/>
            </p:cNvSpPr>
            <p:nvPr/>
          </p:nvSpPr>
          <p:spPr bwMode="auto">
            <a:xfrm>
              <a:off x="3387360" y="2548184"/>
              <a:ext cx="2106848" cy="82994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sz="24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自我介绍及</a:t>
              </a:r>
              <a:endParaRPr lang="zh-CN" altLang="en-US" sz="24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defRPr/>
              </a:pPr>
              <a:r>
                <a:rPr lang="zh-CN" altLang="en-US" sz="24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项目内容</a:t>
              </a:r>
              <a:endParaRPr lang="zh-CN" altLang="en-US" sz="24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48"/>
            <p:cNvSpPr txBox="1">
              <a:spLocks noChangeArrowheads="1"/>
            </p:cNvSpPr>
            <p:nvPr/>
          </p:nvSpPr>
          <p:spPr bwMode="auto">
            <a:xfrm>
              <a:off x="3352974" y="3602975"/>
              <a:ext cx="2100091" cy="46037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sz="24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功能介绍</a:t>
              </a:r>
              <a:endParaRPr lang="zh-CN" altLang="en-US" sz="24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48"/>
            <p:cNvSpPr txBox="1">
              <a:spLocks noChangeArrowheads="1"/>
            </p:cNvSpPr>
            <p:nvPr/>
          </p:nvSpPr>
          <p:spPr bwMode="auto">
            <a:xfrm>
              <a:off x="3387737" y="4563985"/>
              <a:ext cx="2106848" cy="82994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sz="24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本周计划及</a:t>
              </a:r>
              <a:endParaRPr lang="zh-CN" altLang="en-US" sz="24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>
                <a:defRPr/>
              </a:pPr>
              <a:r>
                <a:rPr lang="zh-CN" altLang="en-US" sz="24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时间安排</a:t>
              </a:r>
              <a:endParaRPr lang="zh-CN" altLang="en-US" sz="24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48"/>
            <p:cNvSpPr txBox="1">
              <a:spLocks noChangeArrowheads="1"/>
            </p:cNvSpPr>
            <p:nvPr/>
          </p:nvSpPr>
          <p:spPr bwMode="auto">
            <a:xfrm>
              <a:off x="3360690" y="5615523"/>
              <a:ext cx="2100091" cy="46037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sz="24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最后收获</a:t>
              </a:r>
              <a:endParaRPr lang="zh-CN" altLang="en-US" sz="24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391025" y="2405380"/>
            <a:ext cx="3613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0" r="79472"/>
          <a:stretch>
            <a:fillRect/>
          </a:stretch>
        </p:blipFill>
        <p:spPr>
          <a:xfrm>
            <a:off x="0" y="3178594"/>
            <a:ext cx="2832970" cy="36794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8" r="36662" b="71667"/>
          <a:stretch>
            <a:fillRect/>
          </a:stretch>
        </p:blipFill>
        <p:spPr>
          <a:xfrm>
            <a:off x="3972261" y="0"/>
            <a:ext cx="4247478" cy="1569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31" t="35666"/>
          <a:stretch>
            <a:fillRect/>
          </a:stretch>
        </p:blipFill>
        <p:spPr>
          <a:xfrm>
            <a:off x="8961120" y="3521108"/>
            <a:ext cx="3213970" cy="33368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7" t="38606" r="14062" b="10471"/>
          <a:stretch>
            <a:fillRect/>
          </a:stretch>
        </p:blipFill>
        <p:spPr>
          <a:xfrm>
            <a:off x="8961120" y="3702498"/>
            <a:ext cx="1600200" cy="1609644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3769047" y="2818090"/>
            <a:ext cx="4653907" cy="2505889"/>
            <a:chOff x="8039077" y="2905035"/>
            <a:chExt cx="4653907" cy="2505889"/>
          </a:xfrm>
        </p:grpSpPr>
        <p:sp>
          <p:nvSpPr>
            <p:cNvPr id="27" name="文本框 26"/>
            <p:cNvSpPr txBox="1"/>
            <p:nvPr/>
          </p:nvSpPr>
          <p:spPr>
            <a:xfrm>
              <a:off x="8039077" y="2905035"/>
              <a:ext cx="465390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01</a:t>
              </a:r>
              <a:endParaRPr lang="en-US" altLang="zh-CN" sz="88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234671" y="4212044"/>
              <a:ext cx="4262718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spc="6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自我介绍及</a:t>
              </a:r>
              <a:endParaRPr lang="zh-CN" altLang="en-US" sz="3600" spc="6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3600" spc="6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项目内容</a:t>
              </a:r>
              <a:endParaRPr lang="zh-CN" altLang="en-US" sz="3600" spc="6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16200000" flipH="1" flipV="1">
            <a:off x="304890" y="397065"/>
            <a:ext cx="281288" cy="287160"/>
          </a:xfrm>
          <a:prstGeom prst="triangle">
            <a:avLst/>
          </a:prstGeom>
          <a:solidFill>
            <a:srgbClr val="8EB65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5659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1318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6977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62636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8295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4017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9676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25335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2260" y="279400"/>
            <a:ext cx="5879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自我介绍    （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WHO    AM     I       ?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hape 430"/>
          <p:cNvSpPr/>
          <p:nvPr/>
        </p:nvSpPr>
        <p:spPr>
          <a:xfrm>
            <a:off x="5741878" y="2942867"/>
            <a:ext cx="1156002" cy="1155936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8EB6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" name="Shape 431"/>
          <p:cNvGrpSpPr/>
          <p:nvPr/>
        </p:nvGrpSpPr>
        <p:grpSpPr>
          <a:xfrm>
            <a:off x="9112092" y="2324097"/>
            <a:ext cx="1391830" cy="1029724"/>
            <a:chOff x="5255200" y="3006475"/>
            <a:chExt cx="511700" cy="378575"/>
          </a:xfrm>
          <a:solidFill>
            <a:srgbClr val="59742E"/>
          </a:solidFill>
        </p:grpSpPr>
        <p:sp>
          <p:nvSpPr>
            <p:cNvPr id="23" name="Shape 432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8EB65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4" name="Shape 43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8EB65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Shape 478"/>
          <p:cNvGrpSpPr/>
          <p:nvPr/>
        </p:nvGrpSpPr>
        <p:grpSpPr>
          <a:xfrm>
            <a:off x="2042836" y="2177014"/>
            <a:ext cx="1205774" cy="1205846"/>
            <a:chOff x="570875" y="4322250"/>
            <a:chExt cx="443300" cy="443325"/>
          </a:xfrm>
          <a:solidFill>
            <a:srgbClr val="8EB652"/>
          </a:solidFill>
        </p:grpSpPr>
        <p:sp>
          <p:nvSpPr>
            <p:cNvPr id="19" name="Shape 47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0" name="Shape 48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" name="Shape 48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" name="Shape 48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15289" y="3522382"/>
            <a:ext cx="2345346" cy="1816931"/>
            <a:chOff x="1186215" y="4789429"/>
            <a:chExt cx="2345346" cy="1816931"/>
          </a:xfrm>
        </p:grpSpPr>
        <p:sp>
          <p:nvSpPr>
            <p:cNvPr id="17" name="文本框 16"/>
            <p:cNvSpPr txBox="1"/>
            <p:nvPr/>
          </p:nvSpPr>
          <p:spPr>
            <a:xfrm>
              <a:off x="1186215" y="4789429"/>
              <a:ext cx="204029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36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36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学校</a:t>
              </a:r>
              <a:endParaRPr lang="zh-CN" altLang="en-US" sz="3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Placeholder 32"/>
            <p:cNvSpPr txBox="1"/>
            <p:nvPr/>
          </p:nvSpPr>
          <p:spPr>
            <a:xfrm>
              <a:off x="1278243" y="5624146"/>
              <a:ext cx="2253318" cy="982214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乐山师范学院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193220" y="4098263"/>
            <a:ext cx="2253700" cy="1688026"/>
            <a:chOff x="1328028" y="4659254"/>
            <a:chExt cx="2253700" cy="1688026"/>
          </a:xfrm>
        </p:grpSpPr>
        <p:sp>
          <p:nvSpPr>
            <p:cNvPr id="15" name="文本框 14"/>
            <p:cNvSpPr txBox="1"/>
            <p:nvPr/>
          </p:nvSpPr>
          <p:spPr>
            <a:xfrm>
              <a:off x="1541435" y="4659254"/>
              <a:ext cx="204029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36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36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学院</a:t>
              </a:r>
              <a:r>
                <a: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Placeholder 32"/>
            <p:cNvSpPr txBox="1"/>
            <p:nvPr/>
          </p:nvSpPr>
          <p:spPr>
            <a:xfrm>
              <a:off x="1328028" y="5365066"/>
              <a:ext cx="2253318" cy="982214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数学与信息科学学院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483080" y="3522105"/>
            <a:ext cx="2253700" cy="1817566"/>
            <a:chOff x="1291578" y="4906904"/>
            <a:chExt cx="2253700" cy="1817566"/>
          </a:xfrm>
        </p:grpSpPr>
        <p:sp>
          <p:nvSpPr>
            <p:cNvPr id="13" name="文本框 12"/>
            <p:cNvSpPr txBox="1"/>
            <p:nvPr/>
          </p:nvSpPr>
          <p:spPr>
            <a:xfrm>
              <a:off x="1504985" y="4906904"/>
              <a:ext cx="204029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36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班级</a:t>
              </a:r>
              <a:r>
                <a: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Placeholder 32"/>
            <p:cNvSpPr txBox="1"/>
            <p:nvPr/>
          </p:nvSpPr>
          <p:spPr>
            <a:xfrm>
              <a:off x="1291578" y="5742256"/>
              <a:ext cx="2253318" cy="982214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级信息与计算科学班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split orient="vert"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16200000" flipH="1" flipV="1">
            <a:off x="304890" y="397065"/>
            <a:ext cx="281288" cy="287160"/>
          </a:xfrm>
          <a:prstGeom prst="triangle">
            <a:avLst/>
          </a:prstGeom>
          <a:solidFill>
            <a:srgbClr val="8EB65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5659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1318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6977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62636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8295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4017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9676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25335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9114" y="279034"/>
            <a:ext cx="34891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Shape 380"/>
          <p:cNvGrpSpPr/>
          <p:nvPr/>
        </p:nvGrpSpPr>
        <p:grpSpPr>
          <a:xfrm>
            <a:off x="8161302" y="2256525"/>
            <a:ext cx="3002255" cy="3198887"/>
            <a:chOff x="5970800" y="1619250"/>
            <a:chExt cx="428650" cy="456725"/>
          </a:xfrm>
          <a:solidFill>
            <a:srgbClr val="8EB652"/>
          </a:solidFill>
        </p:grpSpPr>
        <p:sp>
          <p:nvSpPr>
            <p:cNvPr id="25" name="Shape 38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38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38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384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385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" name="Oval 11"/>
          <p:cNvSpPr/>
          <p:nvPr/>
        </p:nvSpPr>
        <p:spPr>
          <a:xfrm rot="2700000">
            <a:off x="1028444" y="2394417"/>
            <a:ext cx="774624" cy="774624"/>
          </a:xfrm>
          <a:prstGeom prst="ellipse">
            <a:avLst/>
          </a:prstGeom>
          <a:solidFill>
            <a:srgbClr val="8EB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13"/>
          <p:cNvSpPr/>
          <p:nvPr/>
        </p:nvSpPr>
        <p:spPr>
          <a:xfrm rot="8100000">
            <a:off x="1028443" y="4520357"/>
            <a:ext cx="774624" cy="774624"/>
          </a:xfrm>
          <a:prstGeom prst="ellipse">
            <a:avLst/>
          </a:prstGeom>
          <a:solidFill>
            <a:srgbClr val="8EB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14"/>
          <p:cNvGrpSpPr/>
          <p:nvPr/>
        </p:nvGrpSpPr>
        <p:grpSpPr>
          <a:xfrm>
            <a:off x="1257106" y="2612262"/>
            <a:ext cx="317300" cy="338936"/>
            <a:chOff x="5630863" y="755650"/>
            <a:chExt cx="279400" cy="298451"/>
          </a:xfrm>
          <a:solidFill>
            <a:schemeClr val="bg1"/>
          </a:solidFill>
        </p:grpSpPr>
        <p:sp>
          <p:nvSpPr>
            <p:cNvPr id="23" name="Freeform 9"/>
            <p:cNvSpPr/>
            <p:nvPr/>
          </p:nvSpPr>
          <p:spPr bwMode="auto">
            <a:xfrm>
              <a:off x="5667375" y="868363"/>
              <a:ext cx="204788" cy="185738"/>
            </a:xfrm>
            <a:custGeom>
              <a:avLst/>
              <a:gdLst/>
              <a:ahLst/>
              <a:cxnLst>
                <a:cxn ang="0">
                  <a:pos x="66" y="58"/>
                </a:cxn>
                <a:cxn ang="0">
                  <a:pos x="58" y="58"/>
                </a:cxn>
                <a:cxn ang="0">
                  <a:pos x="58" y="0"/>
                </a:cxn>
                <a:cxn ang="0">
                  <a:pos x="44" y="0"/>
                </a:cxn>
                <a:cxn ang="0">
                  <a:pos x="44" y="58"/>
                </a:cxn>
                <a:cxn ang="0">
                  <a:pos x="37" y="58"/>
                </a:cxn>
                <a:cxn ang="0">
                  <a:pos x="37" y="0"/>
                </a:cxn>
                <a:cxn ang="0">
                  <a:pos x="22" y="0"/>
                </a:cxn>
                <a:cxn ang="0">
                  <a:pos x="22" y="58"/>
                </a:cxn>
                <a:cxn ang="0">
                  <a:pos x="15" y="58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0" y="69"/>
                </a:cxn>
                <a:cxn ang="0">
                  <a:pos x="4" y="72"/>
                </a:cxn>
                <a:cxn ang="0">
                  <a:pos x="77" y="72"/>
                </a:cxn>
                <a:cxn ang="0">
                  <a:pos x="80" y="69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58"/>
                </a:cxn>
              </a:cxnLst>
              <a:rect l="0" t="0" r="r" b="b"/>
              <a:pathLst>
                <a:path w="80" h="72">
                  <a:moveTo>
                    <a:pt x="66" y="58"/>
                  </a:moveTo>
                  <a:cubicBezTo>
                    <a:pt x="58" y="58"/>
                    <a:pt x="58" y="58"/>
                    <a:pt x="58" y="58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1"/>
                    <a:pt x="2" y="72"/>
                    <a:pt x="4" y="72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9" y="72"/>
                    <a:pt x="80" y="71"/>
                    <a:pt x="80" y="6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6" y="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4" name="Freeform 10"/>
            <p:cNvSpPr>
              <a:spLocks noEditPoints="1"/>
            </p:cNvSpPr>
            <p:nvPr/>
          </p:nvSpPr>
          <p:spPr bwMode="auto">
            <a:xfrm>
              <a:off x="5630863" y="755650"/>
              <a:ext cx="279400" cy="92075"/>
            </a:xfrm>
            <a:custGeom>
              <a:avLst/>
              <a:gdLst/>
              <a:ahLst/>
              <a:cxnLst>
                <a:cxn ang="0">
                  <a:pos x="101" y="15"/>
                </a:cxn>
                <a:cxn ang="0">
                  <a:pos x="72" y="15"/>
                </a:cxn>
                <a:cxn ang="0">
                  <a:pos x="72" y="4"/>
                </a:cxn>
                <a:cxn ang="0">
                  <a:pos x="69" y="0"/>
                </a:cxn>
                <a:cxn ang="0">
                  <a:pos x="40" y="0"/>
                </a:cxn>
                <a:cxn ang="0">
                  <a:pos x="36" y="4"/>
                </a:cxn>
                <a:cxn ang="0">
                  <a:pos x="36" y="15"/>
                </a:cxn>
                <a:cxn ang="0">
                  <a:pos x="7" y="15"/>
                </a:cxn>
                <a:cxn ang="0">
                  <a:pos x="0" y="22"/>
                </a:cxn>
                <a:cxn ang="0">
                  <a:pos x="0" y="29"/>
                </a:cxn>
                <a:cxn ang="0">
                  <a:pos x="7" y="36"/>
                </a:cxn>
                <a:cxn ang="0">
                  <a:pos x="101" y="36"/>
                </a:cxn>
                <a:cxn ang="0">
                  <a:pos x="109" y="29"/>
                </a:cxn>
                <a:cxn ang="0">
                  <a:pos x="109" y="22"/>
                </a:cxn>
                <a:cxn ang="0">
                  <a:pos x="101" y="15"/>
                </a:cxn>
                <a:cxn ang="0">
                  <a:pos x="43" y="15"/>
                </a:cxn>
                <a:cxn ang="0">
                  <a:pos x="43" y="7"/>
                </a:cxn>
                <a:cxn ang="0">
                  <a:pos x="65" y="7"/>
                </a:cxn>
                <a:cxn ang="0">
                  <a:pos x="65" y="15"/>
                </a:cxn>
                <a:cxn ang="0">
                  <a:pos x="43" y="15"/>
                </a:cxn>
              </a:cxnLst>
              <a:rect l="0" t="0" r="r" b="b"/>
              <a:pathLst>
                <a:path w="109" h="36">
                  <a:moveTo>
                    <a:pt x="101" y="15"/>
                  </a:moveTo>
                  <a:cubicBezTo>
                    <a:pt x="72" y="15"/>
                    <a:pt x="72" y="15"/>
                    <a:pt x="72" y="15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"/>
                    <a:pt x="71" y="0"/>
                    <a:pt x="6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0"/>
                    <a:pt x="36" y="2"/>
                    <a:pt x="36" y="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8"/>
                    <a:pt x="0" y="2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3" y="36"/>
                    <a:pt x="7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5" y="36"/>
                    <a:pt x="109" y="33"/>
                    <a:pt x="109" y="29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09" y="18"/>
                    <a:pt x="105" y="15"/>
                    <a:pt x="101" y="15"/>
                  </a:cubicBezTo>
                  <a:close/>
                  <a:moveTo>
                    <a:pt x="43" y="15"/>
                  </a:moveTo>
                  <a:cubicBezTo>
                    <a:pt x="43" y="7"/>
                    <a:pt x="43" y="7"/>
                    <a:pt x="43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15"/>
                    <a:pt x="65" y="15"/>
                    <a:pt x="65" y="15"/>
                  </a:cubicBezTo>
                  <a:lnTo>
                    <a:pt x="43" y="1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13" name="Freeform 153"/>
          <p:cNvSpPr/>
          <p:nvPr/>
        </p:nvSpPr>
        <p:spPr bwMode="auto">
          <a:xfrm>
            <a:off x="1251697" y="4744512"/>
            <a:ext cx="328117" cy="326315"/>
          </a:xfrm>
          <a:custGeom>
            <a:avLst/>
            <a:gdLst/>
            <a:ahLst/>
            <a:cxnLst>
              <a:cxn ang="0">
                <a:pos x="91" y="89"/>
              </a:cxn>
              <a:cxn ang="0">
                <a:pos x="80" y="98"/>
              </a:cxn>
              <a:cxn ang="0">
                <a:pos x="43" y="98"/>
              </a:cxn>
              <a:cxn ang="0">
                <a:pos x="38" y="91"/>
              </a:cxn>
              <a:cxn ang="0">
                <a:pos x="43" y="76"/>
              </a:cxn>
              <a:cxn ang="0">
                <a:pos x="101" y="76"/>
              </a:cxn>
              <a:cxn ang="0">
                <a:pos x="113" y="26"/>
              </a:cxn>
              <a:cxn ang="0">
                <a:pos x="21" y="13"/>
              </a:cxn>
              <a:cxn ang="0">
                <a:pos x="13" y="8"/>
              </a:cxn>
              <a:cxn ang="0">
                <a:pos x="14" y="7"/>
              </a:cxn>
              <a:cxn ang="0">
                <a:pos x="7" y="0"/>
              </a:cxn>
              <a:cxn ang="0">
                <a:pos x="0" y="7"/>
              </a:cxn>
              <a:cxn ang="0">
                <a:pos x="7" y="14"/>
              </a:cxn>
              <a:cxn ang="0">
                <a:pos x="8" y="14"/>
              </a:cxn>
              <a:cxn ang="0">
                <a:pos x="17" y="19"/>
              </a:cxn>
              <a:cxn ang="0">
                <a:pos x="31" y="76"/>
              </a:cxn>
              <a:cxn ang="0">
                <a:pos x="35" y="76"/>
              </a:cxn>
              <a:cxn ang="0">
                <a:pos x="31" y="88"/>
              </a:cxn>
              <a:cxn ang="0">
                <a:pos x="31" y="88"/>
              </a:cxn>
              <a:cxn ang="0">
                <a:pos x="19" y="100"/>
              </a:cxn>
              <a:cxn ang="0">
                <a:pos x="31" y="112"/>
              </a:cxn>
              <a:cxn ang="0">
                <a:pos x="42" y="105"/>
              </a:cxn>
              <a:cxn ang="0">
                <a:pos x="80" y="105"/>
              </a:cxn>
              <a:cxn ang="0">
                <a:pos x="91" y="112"/>
              </a:cxn>
              <a:cxn ang="0">
                <a:pos x="103" y="101"/>
              </a:cxn>
              <a:cxn ang="0">
                <a:pos x="91" y="89"/>
              </a:cxn>
            </a:cxnLst>
            <a:rect l="0" t="0" r="r" b="b"/>
            <a:pathLst>
              <a:path w="113" h="112">
                <a:moveTo>
                  <a:pt x="91" y="89"/>
                </a:moveTo>
                <a:cubicBezTo>
                  <a:pt x="86" y="89"/>
                  <a:pt x="81" y="93"/>
                  <a:pt x="80" y="98"/>
                </a:cubicBezTo>
                <a:cubicBezTo>
                  <a:pt x="43" y="98"/>
                  <a:pt x="43" y="98"/>
                  <a:pt x="43" y="98"/>
                </a:cubicBezTo>
                <a:cubicBezTo>
                  <a:pt x="42" y="95"/>
                  <a:pt x="41" y="92"/>
                  <a:pt x="38" y="91"/>
                </a:cubicBezTo>
                <a:cubicBezTo>
                  <a:pt x="43" y="76"/>
                  <a:pt x="43" y="76"/>
                  <a:pt x="43" y="76"/>
                </a:cubicBezTo>
                <a:cubicBezTo>
                  <a:pt x="101" y="76"/>
                  <a:pt x="101" y="76"/>
                  <a:pt x="101" y="76"/>
                </a:cubicBezTo>
                <a:cubicBezTo>
                  <a:pt x="113" y="26"/>
                  <a:pt x="113" y="26"/>
                  <a:pt x="113" y="26"/>
                </a:cubicBezTo>
                <a:cubicBezTo>
                  <a:pt x="21" y="13"/>
                  <a:pt x="21" y="13"/>
                  <a:pt x="21" y="13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3"/>
                  <a:pt x="10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11"/>
                  <a:pt x="3" y="14"/>
                  <a:pt x="7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17" y="19"/>
                  <a:pt x="17" y="19"/>
                  <a:pt x="17" y="19"/>
                </a:cubicBezTo>
                <a:cubicBezTo>
                  <a:pt x="31" y="76"/>
                  <a:pt x="31" y="76"/>
                  <a:pt x="31" y="76"/>
                </a:cubicBezTo>
                <a:cubicBezTo>
                  <a:pt x="35" y="76"/>
                  <a:pt x="35" y="76"/>
                  <a:pt x="35" y="76"/>
                </a:cubicBezTo>
                <a:cubicBezTo>
                  <a:pt x="31" y="88"/>
                  <a:pt x="31" y="88"/>
                  <a:pt x="31" y="88"/>
                </a:cubicBezTo>
                <a:cubicBezTo>
                  <a:pt x="31" y="88"/>
                  <a:pt x="31" y="88"/>
                  <a:pt x="31" y="88"/>
                </a:cubicBezTo>
                <a:cubicBezTo>
                  <a:pt x="24" y="88"/>
                  <a:pt x="19" y="94"/>
                  <a:pt x="19" y="100"/>
                </a:cubicBezTo>
                <a:cubicBezTo>
                  <a:pt x="19" y="107"/>
                  <a:pt x="24" y="112"/>
                  <a:pt x="31" y="112"/>
                </a:cubicBezTo>
                <a:cubicBezTo>
                  <a:pt x="36" y="112"/>
                  <a:pt x="40" y="109"/>
                  <a:pt x="42" y="105"/>
                </a:cubicBezTo>
                <a:cubicBezTo>
                  <a:pt x="80" y="105"/>
                  <a:pt x="80" y="105"/>
                  <a:pt x="80" y="105"/>
                </a:cubicBezTo>
                <a:cubicBezTo>
                  <a:pt x="82" y="109"/>
                  <a:pt x="86" y="112"/>
                  <a:pt x="91" y="112"/>
                </a:cubicBezTo>
                <a:cubicBezTo>
                  <a:pt x="98" y="112"/>
                  <a:pt x="103" y="107"/>
                  <a:pt x="103" y="101"/>
                </a:cubicBezTo>
                <a:cubicBezTo>
                  <a:pt x="103" y="94"/>
                  <a:pt x="98" y="89"/>
                  <a:pt x="91" y="8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21" name="文本框 36"/>
          <p:cNvSpPr txBox="1"/>
          <p:nvPr/>
        </p:nvSpPr>
        <p:spPr>
          <a:xfrm>
            <a:off x="1856740" y="2609215"/>
            <a:ext cx="4197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全球当日天气查询</a:t>
            </a:r>
            <a:endParaRPr lang="zh-CN" altLang="en-US" sz="360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963420" y="4610735"/>
            <a:ext cx="5441315" cy="941114"/>
            <a:chOff x="1650962" y="2257755"/>
            <a:chExt cx="4080431" cy="828702"/>
          </a:xfrm>
        </p:grpSpPr>
        <p:sp>
          <p:nvSpPr>
            <p:cNvPr id="17" name="文本框 36"/>
            <p:cNvSpPr txBox="1"/>
            <p:nvPr/>
          </p:nvSpPr>
          <p:spPr>
            <a:xfrm>
              <a:off x="1650962" y="2257755"/>
              <a:ext cx="3695989" cy="568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6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全球未来几日天气查询</a:t>
              </a:r>
              <a:r>
                <a: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Placeholder 32"/>
            <p:cNvSpPr txBox="1"/>
            <p:nvPr/>
          </p:nvSpPr>
          <p:spPr>
            <a:xfrm>
              <a:off x="1787050" y="2565026"/>
              <a:ext cx="3944343" cy="52143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0" r="79472"/>
          <a:stretch>
            <a:fillRect/>
          </a:stretch>
        </p:blipFill>
        <p:spPr>
          <a:xfrm>
            <a:off x="0" y="3178594"/>
            <a:ext cx="2832970" cy="36794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8" r="36662" b="71667"/>
          <a:stretch>
            <a:fillRect/>
          </a:stretch>
        </p:blipFill>
        <p:spPr>
          <a:xfrm>
            <a:off x="3972261" y="0"/>
            <a:ext cx="4247478" cy="1569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31" t="35666"/>
          <a:stretch>
            <a:fillRect/>
          </a:stretch>
        </p:blipFill>
        <p:spPr>
          <a:xfrm>
            <a:off x="8961120" y="3521108"/>
            <a:ext cx="3213970" cy="33368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7" t="38606" r="14062" b="10471"/>
          <a:stretch>
            <a:fillRect/>
          </a:stretch>
        </p:blipFill>
        <p:spPr>
          <a:xfrm>
            <a:off x="8961120" y="3702498"/>
            <a:ext cx="1600200" cy="1609644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3769047" y="2818090"/>
            <a:ext cx="4653907" cy="2505889"/>
            <a:chOff x="8039077" y="2905035"/>
            <a:chExt cx="4653907" cy="2505889"/>
          </a:xfrm>
        </p:grpSpPr>
        <p:sp>
          <p:nvSpPr>
            <p:cNvPr id="27" name="文本框 26"/>
            <p:cNvSpPr txBox="1"/>
            <p:nvPr/>
          </p:nvSpPr>
          <p:spPr>
            <a:xfrm>
              <a:off x="8039077" y="2905035"/>
              <a:ext cx="465390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02</a:t>
              </a:r>
              <a:endParaRPr lang="en-US" altLang="zh-CN" sz="88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234671" y="4212044"/>
              <a:ext cx="4262718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zh-CN" altLang="en-US" sz="3600" spc="6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功能介绍及</a:t>
              </a:r>
              <a:endParaRPr lang="zh-CN" altLang="en-US" sz="3600" spc="6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685800">
                <a:defRPr/>
              </a:pPr>
              <a:r>
                <a:rPr lang="zh-CN" altLang="en-US" sz="3600" spc="6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本周计划</a:t>
              </a:r>
              <a:endParaRPr lang="zh-CN" altLang="en-US" sz="3600" spc="6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6200000" flipH="1" flipV="1">
            <a:off x="304890" y="397065"/>
            <a:ext cx="281288" cy="287160"/>
          </a:xfrm>
          <a:prstGeom prst="triangle">
            <a:avLst/>
          </a:prstGeom>
          <a:solidFill>
            <a:srgbClr val="8EB65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5659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1318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6977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62636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8295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4017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9676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25335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115" y="279035"/>
            <a:ext cx="34891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32"/>
          <p:cNvSpPr/>
          <p:nvPr/>
        </p:nvSpPr>
        <p:spPr>
          <a:xfrm>
            <a:off x="4413171" y="2354336"/>
            <a:ext cx="959281" cy="959531"/>
          </a:xfrm>
          <a:prstGeom prst="ellipse">
            <a:avLst/>
          </a:prstGeom>
          <a:solidFill>
            <a:srgbClr val="8EB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solidFill>
                <a:schemeClr val="tx1">
                  <a:lumMod val="75000"/>
                </a:schemeClr>
              </a:solidFill>
              <a:latin typeface="Roboto Light"/>
            </a:endParaRPr>
          </a:p>
        </p:txBody>
      </p:sp>
      <p:sp>
        <p:nvSpPr>
          <p:cNvPr id="8" name="Oval 33"/>
          <p:cNvSpPr/>
          <p:nvPr/>
        </p:nvSpPr>
        <p:spPr>
          <a:xfrm>
            <a:off x="5839123" y="3191224"/>
            <a:ext cx="959281" cy="9595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solidFill>
                <a:schemeClr val="tx1">
                  <a:lumMod val="75000"/>
                </a:schemeClr>
              </a:solidFill>
              <a:latin typeface="Roboto Light"/>
            </a:endParaRPr>
          </a:p>
        </p:txBody>
      </p:sp>
      <p:sp>
        <p:nvSpPr>
          <p:cNvPr id="9" name="Oval 34"/>
          <p:cNvSpPr/>
          <p:nvPr/>
        </p:nvSpPr>
        <p:spPr>
          <a:xfrm>
            <a:off x="5779212" y="4887982"/>
            <a:ext cx="959281" cy="959531"/>
          </a:xfrm>
          <a:prstGeom prst="ellipse">
            <a:avLst/>
          </a:prstGeom>
          <a:solidFill>
            <a:srgbClr val="8EB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>
              <a:solidFill>
                <a:schemeClr val="tx1">
                  <a:lumMod val="75000"/>
                </a:schemeClr>
              </a:solidFill>
              <a:latin typeface="Roboto Light"/>
            </a:endParaRPr>
          </a:p>
        </p:txBody>
      </p:sp>
      <p:sp>
        <p:nvSpPr>
          <p:cNvPr id="10" name="Oval 35"/>
          <p:cNvSpPr/>
          <p:nvPr/>
        </p:nvSpPr>
        <p:spPr>
          <a:xfrm>
            <a:off x="4591789" y="3246943"/>
            <a:ext cx="1807154" cy="1807625"/>
          </a:xfrm>
          <a:prstGeom prst="ellipse">
            <a:avLst/>
          </a:prstGeom>
          <a:solidFill>
            <a:srgbClr val="8EB652"/>
          </a:solidFill>
          <a:ln w="1174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>
                  <a:lumMod val="75000"/>
                </a:schemeClr>
              </a:solidFill>
              <a:latin typeface="Roboto Light"/>
            </a:endParaRPr>
          </a:p>
        </p:txBody>
      </p:sp>
      <p:sp>
        <p:nvSpPr>
          <p:cNvPr id="11" name="Oval 36"/>
          <p:cNvSpPr/>
          <p:nvPr/>
        </p:nvSpPr>
        <p:spPr>
          <a:xfrm>
            <a:off x="4772026" y="3427227"/>
            <a:ext cx="1446679" cy="14470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>
                  <a:lumMod val="75000"/>
                </a:schemeClr>
              </a:solidFill>
              <a:latin typeface="Roboto Light"/>
            </a:endParaRPr>
          </a:p>
        </p:txBody>
      </p:sp>
      <p:sp>
        <p:nvSpPr>
          <p:cNvPr id="12" name="Oval 41"/>
          <p:cNvSpPr/>
          <p:nvPr/>
        </p:nvSpPr>
        <p:spPr>
          <a:xfrm>
            <a:off x="6191266" y="3293727"/>
            <a:ext cx="1807154" cy="1807625"/>
          </a:xfrm>
          <a:prstGeom prst="ellipse">
            <a:avLst/>
          </a:prstGeom>
          <a:solidFill>
            <a:srgbClr val="8EB652"/>
          </a:solidFill>
          <a:ln w="1174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>
                  <a:lumMod val="75000"/>
                </a:schemeClr>
              </a:solidFill>
              <a:latin typeface="Roboto Light"/>
            </a:endParaRPr>
          </a:p>
        </p:txBody>
      </p:sp>
      <p:sp>
        <p:nvSpPr>
          <p:cNvPr id="13" name="Oval 42"/>
          <p:cNvSpPr/>
          <p:nvPr/>
        </p:nvSpPr>
        <p:spPr>
          <a:xfrm>
            <a:off x="6371503" y="3474011"/>
            <a:ext cx="1446679" cy="14470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>
                  <a:lumMod val="75000"/>
                </a:schemeClr>
              </a:solidFill>
              <a:latin typeface="Roboto Light"/>
            </a:endParaRPr>
          </a:p>
        </p:txBody>
      </p:sp>
      <p:sp>
        <p:nvSpPr>
          <p:cNvPr id="14" name="Oval 43"/>
          <p:cNvSpPr/>
          <p:nvPr/>
        </p:nvSpPr>
        <p:spPr>
          <a:xfrm>
            <a:off x="5433115" y="1839015"/>
            <a:ext cx="1807154" cy="1807625"/>
          </a:xfrm>
          <a:prstGeom prst="ellipse">
            <a:avLst/>
          </a:prstGeom>
          <a:solidFill>
            <a:srgbClr val="8EB652"/>
          </a:solidFill>
          <a:ln w="1174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>
                  <a:lumMod val="75000"/>
                </a:schemeClr>
              </a:solidFill>
              <a:latin typeface="Roboto Light"/>
            </a:endParaRPr>
          </a:p>
        </p:txBody>
      </p:sp>
      <p:sp>
        <p:nvSpPr>
          <p:cNvPr id="15" name="Oval 44"/>
          <p:cNvSpPr/>
          <p:nvPr/>
        </p:nvSpPr>
        <p:spPr>
          <a:xfrm>
            <a:off x="5613353" y="2019299"/>
            <a:ext cx="1446679" cy="14470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>
                  <a:lumMod val="75000"/>
                </a:schemeClr>
              </a:solidFill>
              <a:latin typeface="Roboto Light"/>
            </a:endParaRPr>
          </a:p>
        </p:txBody>
      </p:sp>
      <p:sp>
        <p:nvSpPr>
          <p:cNvPr id="16" name="Freeform 182"/>
          <p:cNvSpPr>
            <a:spLocks noChangeArrowheads="1"/>
          </p:cNvSpPr>
          <p:nvPr/>
        </p:nvSpPr>
        <p:spPr bwMode="auto">
          <a:xfrm>
            <a:off x="6861260" y="3873341"/>
            <a:ext cx="538519" cy="538661"/>
          </a:xfrm>
          <a:custGeom>
            <a:avLst/>
            <a:gdLst>
              <a:gd name="T0" fmla="*/ 603 w 634"/>
              <a:gd name="T1" fmla="*/ 14 h 633"/>
              <a:gd name="T2" fmla="*/ 603 w 634"/>
              <a:gd name="T3" fmla="*/ 14 h 633"/>
              <a:gd name="T4" fmla="*/ 0 w 634"/>
              <a:gd name="T5" fmla="*/ 309 h 633"/>
              <a:gd name="T6" fmla="*/ 191 w 634"/>
              <a:gd name="T7" fmla="*/ 427 h 633"/>
              <a:gd name="T8" fmla="*/ 309 w 634"/>
              <a:gd name="T9" fmla="*/ 632 h 633"/>
              <a:gd name="T10" fmla="*/ 618 w 634"/>
              <a:gd name="T11" fmla="*/ 29 h 633"/>
              <a:gd name="T12" fmla="*/ 603 w 634"/>
              <a:gd name="T13" fmla="*/ 14 h 633"/>
              <a:gd name="T14" fmla="*/ 74 w 634"/>
              <a:gd name="T15" fmla="*/ 309 h 633"/>
              <a:gd name="T16" fmla="*/ 74 w 634"/>
              <a:gd name="T17" fmla="*/ 309 h 633"/>
              <a:gd name="T18" fmla="*/ 530 w 634"/>
              <a:gd name="T19" fmla="*/ 88 h 633"/>
              <a:gd name="T20" fmla="*/ 206 w 634"/>
              <a:gd name="T21" fmla="*/ 382 h 633"/>
              <a:gd name="T22" fmla="*/ 74 w 634"/>
              <a:gd name="T23" fmla="*/ 309 h 633"/>
              <a:gd name="T24" fmla="*/ 309 w 634"/>
              <a:gd name="T25" fmla="*/ 559 h 633"/>
              <a:gd name="T26" fmla="*/ 309 w 634"/>
              <a:gd name="T27" fmla="*/ 559 h 633"/>
              <a:gd name="T28" fmla="*/ 236 w 634"/>
              <a:gd name="T29" fmla="*/ 397 h 633"/>
              <a:gd name="T30" fmla="*/ 545 w 634"/>
              <a:gd name="T31" fmla="*/ 102 h 633"/>
              <a:gd name="T32" fmla="*/ 309 w 634"/>
              <a:gd name="T33" fmla="*/ 559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4" h="633">
                <a:moveTo>
                  <a:pt x="603" y="14"/>
                </a:moveTo>
                <a:lnTo>
                  <a:pt x="603" y="14"/>
                </a:lnTo>
                <a:cubicBezTo>
                  <a:pt x="574" y="14"/>
                  <a:pt x="0" y="309"/>
                  <a:pt x="0" y="309"/>
                </a:cubicBezTo>
                <a:lnTo>
                  <a:pt x="191" y="427"/>
                </a:lnTo>
                <a:lnTo>
                  <a:pt x="309" y="632"/>
                </a:lnTo>
                <a:cubicBezTo>
                  <a:pt x="309" y="632"/>
                  <a:pt x="618" y="44"/>
                  <a:pt x="618" y="29"/>
                </a:cubicBezTo>
                <a:cubicBezTo>
                  <a:pt x="633" y="14"/>
                  <a:pt x="618" y="0"/>
                  <a:pt x="603" y="14"/>
                </a:cubicBezTo>
                <a:close/>
                <a:moveTo>
                  <a:pt x="74" y="309"/>
                </a:moveTo>
                <a:lnTo>
                  <a:pt x="74" y="309"/>
                </a:lnTo>
                <a:cubicBezTo>
                  <a:pt x="530" y="88"/>
                  <a:pt x="530" y="88"/>
                  <a:pt x="530" y="88"/>
                </a:cubicBezTo>
                <a:cubicBezTo>
                  <a:pt x="206" y="382"/>
                  <a:pt x="206" y="382"/>
                  <a:pt x="206" y="382"/>
                </a:cubicBezTo>
                <a:lnTo>
                  <a:pt x="74" y="309"/>
                </a:lnTo>
                <a:close/>
                <a:moveTo>
                  <a:pt x="309" y="559"/>
                </a:moveTo>
                <a:lnTo>
                  <a:pt x="309" y="559"/>
                </a:lnTo>
                <a:cubicBezTo>
                  <a:pt x="309" y="559"/>
                  <a:pt x="250" y="441"/>
                  <a:pt x="236" y="397"/>
                </a:cubicBezTo>
                <a:cubicBezTo>
                  <a:pt x="545" y="102"/>
                  <a:pt x="545" y="102"/>
                  <a:pt x="545" y="102"/>
                </a:cubicBezTo>
                <a:lnTo>
                  <a:pt x="309" y="559"/>
                </a:lnTo>
                <a:close/>
              </a:path>
            </a:pathLst>
          </a:custGeom>
          <a:solidFill>
            <a:srgbClr val="8EB652"/>
          </a:solidFill>
          <a:ln>
            <a:noFill/>
          </a:ln>
          <a:effectLst/>
        </p:spPr>
        <p:txBody>
          <a:bodyPr wrap="none" lIns="91431" tIns="45716" rIns="91431" bIns="45716" anchor="ctr"/>
          <a:lstStyle/>
          <a:p>
            <a:pPr>
              <a:defRPr/>
            </a:pPr>
            <a:endParaRPr lang="en-US">
              <a:solidFill>
                <a:schemeClr val="tx1">
                  <a:lumMod val="75000"/>
                </a:schemeClr>
              </a:solidFill>
              <a:latin typeface="Roboto Light"/>
              <a:ea typeface="+mn-ea"/>
              <a:cs typeface="+mn-cs"/>
            </a:endParaRPr>
          </a:p>
        </p:txBody>
      </p:sp>
      <p:sp>
        <p:nvSpPr>
          <p:cNvPr id="17" name="Freeform 221"/>
          <p:cNvSpPr>
            <a:spLocks noChangeArrowheads="1"/>
          </p:cNvSpPr>
          <p:nvPr/>
        </p:nvSpPr>
        <p:spPr bwMode="auto">
          <a:xfrm>
            <a:off x="6125189" y="2397119"/>
            <a:ext cx="426794" cy="523015"/>
          </a:xfrm>
          <a:custGeom>
            <a:avLst/>
            <a:gdLst>
              <a:gd name="T0" fmla="*/ 353 w 501"/>
              <a:gd name="T1" fmla="*/ 0 h 619"/>
              <a:gd name="T2" fmla="*/ 353 w 501"/>
              <a:gd name="T3" fmla="*/ 0 h 619"/>
              <a:gd name="T4" fmla="*/ 353 w 501"/>
              <a:gd name="T5" fmla="*/ 0 h 619"/>
              <a:gd name="T6" fmla="*/ 309 w 501"/>
              <a:gd name="T7" fmla="*/ 0 h 619"/>
              <a:gd name="T8" fmla="*/ 73 w 501"/>
              <a:gd name="T9" fmla="*/ 0 h 619"/>
              <a:gd name="T10" fmla="*/ 0 w 501"/>
              <a:gd name="T11" fmla="*/ 74 h 619"/>
              <a:gd name="T12" fmla="*/ 0 w 501"/>
              <a:gd name="T13" fmla="*/ 545 h 619"/>
              <a:gd name="T14" fmla="*/ 73 w 501"/>
              <a:gd name="T15" fmla="*/ 618 h 619"/>
              <a:gd name="T16" fmla="*/ 427 w 501"/>
              <a:gd name="T17" fmla="*/ 618 h 619"/>
              <a:gd name="T18" fmla="*/ 500 w 501"/>
              <a:gd name="T19" fmla="*/ 545 h 619"/>
              <a:gd name="T20" fmla="*/ 500 w 501"/>
              <a:gd name="T21" fmla="*/ 147 h 619"/>
              <a:gd name="T22" fmla="*/ 353 w 501"/>
              <a:gd name="T23" fmla="*/ 0 h 619"/>
              <a:gd name="T24" fmla="*/ 471 w 501"/>
              <a:gd name="T25" fmla="*/ 545 h 619"/>
              <a:gd name="T26" fmla="*/ 471 w 501"/>
              <a:gd name="T27" fmla="*/ 545 h 619"/>
              <a:gd name="T28" fmla="*/ 427 w 501"/>
              <a:gd name="T29" fmla="*/ 589 h 619"/>
              <a:gd name="T30" fmla="*/ 73 w 501"/>
              <a:gd name="T31" fmla="*/ 589 h 619"/>
              <a:gd name="T32" fmla="*/ 29 w 501"/>
              <a:gd name="T33" fmla="*/ 545 h 619"/>
              <a:gd name="T34" fmla="*/ 29 w 501"/>
              <a:gd name="T35" fmla="*/ 74 h 619"/>
              <a:gd name="T36" fmla="*/ 73 w 501"/>
              <a:gd name="T37" fmla="*/ 29 h 619"/>
              <a:gd name="T38" fmla="*/ 309 w 501"/>
              <a:gd name="T39" fmla="*/ 29 h 619"/>
              <a:gd name="T40" fmla="*/ 309 w 501"/>
              <a:gd name="T41" fmla="*/ 118 h 619"/>
              <a:gd name="T42" fmla="*/ 382 w 501"/>
              <a:gd name="T43" fmla="*/ 192 h 619"/>
              <a:gd name="T44" fmla="*/ 471 w 501"/>
              <a:gd name="T45" fmla="*/ 192 h 619"/>
              <a:gd name="T46" fmla="*/ 471 w 501"/>
              <a:gd name="T47" fmla="*/ 545 h 619"/>
              <a:gd name="T48" fmla="*/ 382 w 501"/>
              <a:gd name="T49" fmla="*/ 147 h 619"/>
              <a:gd name="T50" fmla="*/ 382 w 501"/>
              <a:gd name="T51" fmla="*/ 147 h 619"/>
              <a:gd name="T52" fmla="*/ 353 w 501"/>
              <a:gd name="T53" fmla="*/ 118 h 619"/>
              <a:gd name="T54" fmla="*/ 353 w 501"/>
              <a:gd name="T55" fmla="*/ 29 h 619"/>
              <a:gd name="T56" fmla="*/ 471 w 501"/>
              <a:gd name="T57" fmla="*/ 147 h 619"/>
              <a:gd name="T58" fmla="*/ 382 w 501"/>
              <a:gd name="T59" fmla="*/ 147 h 619"/>
              <a:gd name="T60" fmla="*/ 368 w 501"/>
              <a:gd name="T61" fmla="*/ 427 h 619"/>
              <a:gd name="T62" fmla="*/ 368 w 501"/>
              <a:gd name="T63" fmla="*/ 427 h 619"/>
              <a:gd name="T64" fmla="*/ 132 w 501"/>
              <a:gd name="T65" fmla="*/ 427 h 619"/>
              <a:gd name="T66" fmla="*/ 118 w 501"/>
              <a:gd name="T67" fmla="*/ 442 h 619"/>
              <a:gd name="T68" fmla="*/ 132 w 501"/>
              <a:gd name="T69" fmla="*/ 471 h 619"/>
              <a:gd name="T70" fmla="*/ 368 w 501"/>
              <a:gd name="T71" fmla="*/ 471 h 619"/>
              <a:gd name="T72" fmla="*/ 382 w 501"/>
              <a:gd name="T73" fmla="*/ 442 h 619"/>
              <a:gd name="T74" fmla="*/ 368 w 501"/>
              <a:gd name="T75" fmla="*/ 427 h 619"/>
              <a:gd name="T76" fmla="*/ 368 w 501"/>
              <a:gd name="T77" fmla="*/ 309 h 619"/>
              <a:gd name="T78" fmla="*/ 368 w 501"/>
              <a:gd name="T79" fmla="*/ 309 h 619"/>
              <a:gd name="T80" fmla="*/ 132 w 501"/>
              <a:gd name="T81" fmla="*/ 309 h 619"/>
              <a:gd name="T82" fmla="*/ 118 w 501"/>
              <a:gd name="T83" fmla="*/ 324 h 619"/>
              <a:gd name="T84" fmla="*/ 132 w 501"/>
              <a:gd name="T85" fmla="*/ 354 h 619"/>
              <a:gd name="T86" fmla="*/ 368 w 501"/>
              <a:gd name="T87" fmla="*/ 354 h 619"/>
              <a:gd name="T88" fmla="*/ 382 w 501"/>
              <a:gd name="T89" fmla="*/ 324 h 619"/>
              <a:gd name="T90" fmla="*/ 368 w 501"/>
              <a:gd name="T91" fmla="*/ 309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01" h="619">
                <a:moveTo>
                  <a:pt x="353" y="0"/>
                </a:moveTo>
                <a:lnTo>
                  <a:pt x="353" y="0"/>
                </a:lnTo>
                <a:lnTo>
                  <a:pt x="353" y="0"/>
                </a:lnTo>
                <a:cubicBezTo>
                  <a:pt x="338" y="0"/>
                  <a:pt x="338" y="0"/>
                  <a:pt x="30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427" y="618"/>
                  <a:pt x="427" y="618"/>
                  <a:pt x="427" y="618"/>
                </a:cubicBezTo>
                <a:cubicBezTo>
                  <a:pt x="471" y="618"/>
                  <a:pt x="500" y="589"/>
                  <a:pt x="500" y="545"/>
                </a:cubicBezTo>
                <a:cubicBezTo>
                  <a:pt x="500" y="147"/>
                  <a:pt x="500" y="147"/>
                  <a:pt x="500" y="147"/>
                </a:cubicBezTo>
                <a:lnTo>
                  <a:pt x="353" y="0"/>
                </a:lnTo>
                <a:close/>
                <a:moveTo>
                  <a:pt x="471" y="545"/>
                </a:moveTo>
                <a:lnTo>
                  <a:pt x="471" y="545"/>
                </a:lnTo>
                <a:cubicBezTo>
                  <a:pt x="471" y="559"/>
                  <a:pt x="441" y="589"/>
                  <a:pt x="427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59"/>
                  <a:pt x="29" y="545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59"/>
                  <a:pt x="59" y="29"/>
                  <a:pt x="73" y="29"/>
                </a:cubicBezTo>
                <a:cubicBezTo>
                  <a:pt x="309" y="29"/>
                  <a:pt x="309" y="29"/>
                  <a:pt x="309" y="29"/>
                </a:cubicBezTo>
                <a:cubicBezTo>
                  <a:pt x="309" y="88"/>
                  <a:pt x="309" y="118"/>
                  <a:pt x="309" y="118"/>
                </a:cubicBezTo>
                <a:cubicBezTo>
                  <a:pt x="309" y="162"/>
                  <a:pt x="338" y="192"/>
                  <a:pt x="382" y="192"/>
                </a:cubicBezTo>
                <a:cubicBezTo>
                  <a:pt x="382" y="192"/>
                  <a:pt x="427" y="192"/>
                  <a:pt x="471" y="192"/>
                </a:cubicBezTo>
                <a:lnTo>
                  <a:pt x="471" y="545"/>
                </a:lnTo>
                <a:close/>
                <a:moveTo>
                  <a:pt x="382" y="147"/>
                </a:moveTo>
                <a:lnTo>
                  <a:pt x="382" y="147"/>
                </a:lnTo>
                <a:cubicBezTo>
                  <a:pt x="368" y="147"/>
                  <a:pt x="353" y="133"/>
                  <a:pt x="353" y="118"/>
                </a:cubicBezTo>
                <a:cubicBezTo>
                  <a:pt x="353" y="118"/>
                  <a:pt x="353" y="88"/>
                  <a:pt x="353" y="29"/>
                </a:cubicBezTo>
                <a:cubicBezTo>
                  <a:pt x="471" y="147"/>
                  <a:pt x="471" y="147"/>
                  <a:pt x="471" y="147"/>
                </a:cubicBezTo>
                <a:lnTo>
                  <a:pt x="382" y="147"/>
                </a:lnTo>
                <a:close/>
                <a:moveTo>
                  <a:pt x="368" y="427"/>
                </a:moveTo>
                <a:lnTo>
                  <a:pt x="368" y="427"/>
                </a:lnTo>
                <a:cubicBezTo>
                  <a:pt x="132" y="427"/>
                  <a:pt x="132" y="427"/>
                  <a:pt x="132" y="427"/>
                </a:cubicBezTo>
                <a:cubicBezTo>
                  <a:pt x="118" y="427"/>
                  <a:pt x="118" y="442"/>
                  <a:pt x="118" y="442"/>
                </a:cubicBezTo>
                <a:cubicBezTo>
                  <a:pt x="118" y="457"/>
                  <a:pt x="118" y="471"/>
                  <a:pt x="132" y="471"/>
                </a:cubicBezTo>
                <a:cubicBezTo>
                  <a:pt x="368" y="471"/>
                  <a:pt x="368" y="471"/>
                  <a:pt x="368" y="471"/>
                </a:cubicBezTo>
                <a:cubicBezTo>
                  <a:pt x="382" y="471"/>
                  <a:pt x="382" y="457"/>
                  <a:pt x="382" y="442"/>
                </a:cubicBezTo>
                <a:cubicBezTo>
                  <a:pt x="382" y="442"/>
                  <a:pt x="382" y="427"/>
                  <a:pt x="368" y="427"/>
                </a:cubicBezTo>
                <a:close/>
                <a:moveTo>
                  <a:pt x="368" y="309"/>
                </a:moveTo>
                <a:lnTo>
                  <a:pt x="368" y="309"/>
                </a:lnTo>
                <a:cubicBezTo>
                  <a:pt x="132" y="309"/>
                  <a:pt x="132" y="309"/>
                  <a:pt x="132" y="309"/>
                </a:cubicBezTo>
                <a:cubicBezTo>
                  <a:pt x="118" y="309"/>
                  <a:pt x="118" y="324"/>
                  <a:pt x="118" y="324"/>
                </a:cubicBezTo>
                <a:cubicBezTo>
                  <a:pt x="118" y="339"/>
                  <a:pt x="118" y="354"/>
                  <a:pt x="132" y="354"/>
                </a:cubicBezTo>
                <a:cubicBezTo>
                  <a:pt x="368" y="354"/>
                  <a:pt x="368" y="354"/>
                  <a:pt x="368" y="354"/>
                </a:cubicBezTo>
                <a:cubicBezTo>
                  <a:pt x="382" y="354"/>
                  <a:pt x="382" y="339"/>
                  <a:pt x="382" y="324"/>
                </a:cubicBezTo>
                <a:cubicBezTo>
                  <a:pt x="382" y="324"/>
                  <a:pt x="382" y="309"/>
                  <a:pt x="368" y="309"/>
                </a:cubicBezTo>
                <a:close/>
              </a:path>
            </a:pathLst>
          </a:custGeom>
          <a:solidFill>
            <a:srgbClr val="8EB652"/>
          </a:solidFill>
          <a:ln>
            <a:noFill/>
          </a:ln>
          <a:effectLst/>
        </p:spPr>
        <p:txBody>
          <a:bodyPr wrap="none" lIns="91431" tIns="45716" rIns="91431" bIns="45716" anchor="ctr"/>
          <a:lstStyle/>
          <a:p>
            <a:pPr>
              <a:defRPr/>
            </a:pPr>
            <a:endParaRPr lang="en-US">
              <a:solidFill>
                <a:schemeClr val="tx1">
                  <a:lumMod val="75000"/>
                </a:schemeClr>
              </a:solidFill>
              <a:latin typeface="Roboto Light"/>
              <a:ea typeface="+mn-ea"/>
              <a:cs typeface="+mn-cs"/>
            </a:endParaRPr>
          </a:p>
        </p:txBody>
      </p:sp>
      <p:sp>
        <p:nvSpPr>
          <p:cNvPr id="18" name="Freeform 200"/>
          <p:cNvSpPr>
            <a:spLocks noChangeArrowheads="1"/>
          </p:cNvSpPr>
          <p:nvPr/>
        </p:nvSpPr>
        <p:spPr bwMode="auto">
          <a:xfrm>
            <a:off x="5247265" y="3921082"/>
            <a:ext cx="538521" cy="511841"/>
          </a:xfrm>
          <a:custGeom>
            <a:avLst/>
            <a:gdLst>
              <a:gd name="T0" fmla="*/ 309 w 634"/>
              <a:gd name="T1" fmla="*/ 44 h 604"/>
              <a:gd name="T2" fmla="*/ 309 w 634"/>
              <a:gd name="T3" fmla="*/ 44 h 604"/>
              <a:gd name="T4" fmla="*/ 14 w 634"/>
              <a:gd name="T5" fmla="*/ 220 h 604"/>
              <a:gd name="T6" fmla="*/ 14 w 634"/>
              <a:gd name="T7" fmla="*/ 220 h 604"/>
              <a:gd name="T8" fmla="*/ 279 w 634"/>
              <a:gd name="T9" fmla="*/ 338 h 604"/>
              <a:gd name="T10" fmla="*/ 338 w 634"/>
              <a:gd name="T11" fmla="*/ 338 h 604"/>
              <a:gd name="T12" fmla="*/ 603 w 634"/>
              <a:gd name="T13" fmla="*/ 220 h 604"/>
              <a:gd name="T14" fmla="*/ 603 w 634"/>
              <a:gd name="T15" fmla="*/ 161 h 604"/>
              <a:gd name="T16" fmla="*/ 338 w 634"/>
              <a:gd name="T17" fmla="*/ 14 h 604"/>
              <a:gd name="T18" fmla="*/ 279 w 634"/>
              <a:gd name="T19" fmla="*/ 14 h 604"/>
              <a:gd name="T20" fmla="*/ 14 w 634"/>
              <a:gd name="T21" fmla="*/ 161 h 604"/>
              <a:gd name="T22" fmla="*/ 14 w 634"/>
              <a:gd name="T23" fmla="*/ 220 h 604"/>
              <a:gd name="T24" fmla="*/ 309 w 634"/>
              <a:gd name="T25" fmla="*/ 44 h 604"/>
              <a:gd name="T26" fmla="*/ 309 w 634"/>
              <a:gd name="T27" fmla="*/ 44 h 604"/>
              <a:gd name="T28" fmla="*/ 588 w 634"/>
              <a:gd name="T29" fmla="*/ 191 h 604"/>
              <a:gd name="T30" fmla="*/ 309 w 634"/>
              <a:gd name="T31" fmla="*/ 309 h 604"/>
              <a:gd name="T32" fmla="*/ 44 w 634"/>
              <a:gd name="T33" fmla="*/ 191 h 604"/>
              <a:gd name="T34" fmla="*/ 309 w 634"/>
              <a:gd name="T35" fmla="*/ 44 h 604"/>
              <a:gd name="T36" fmla="*/ 309 w 634"/>
              <a:gd name="T37" fmla="*/ 559 h 604"/>
              <a:gd name="T38" fmla="*/ 309 w 634"/>
              <a:gd name="T39" fmla="*/ 559 h 604"/>
              <a:gd name="T40" fmla="*/ 44 w 634"/>
              <a:gd name="T41" fmla="*/ 441 h 604"/>
              <a:gd name="T42" fmla="*/ 0 w 634"/>
              <a:gd name="T43" fmla="*/ 427 h 604"/>
              <a:gd name="T44" fmla="*/ 14 w 634"/>
              <a:gd name="T45" fmla="*/ 471 h 604"/>
              <a:gd name="T46" fmla="*/ 279 w 634"/>
              <a:gd name="T47" fmla="*/ 589 h 604"/>
              <a:gd name="T48" fmla="*/ 338 w 634"/>
              <a:gd name="T49" fmla="*/ 589 h 604"/>
              <a:gd name="T50" fmla="*/ 603 w 634"/>
              <a:gd name="T51" fmla="*/ 471 h 604"/>
              <a:gd name="T52" fmla="*/ 633 w 634"/>
              <a:gd name="T53" fmla="*/ 427 h 604"/>
              <a:gd name="T54" fmla="*/ 588 w 634"/>
              <a:gd name="T55" fmla="*/ 441 h 604"/>
              <a:gd name="T56" fmla="*/ 309 w 634"/>
              <a:gd name="T57" fmla="*/ 559 h 604"/>
              <a:gd name="T58" fmla="*/ 14 w 634"/>
              <a:gd name="T59" fmla="*/ 338 h 604"/>
              <a:gd name="T60" fmla="*/ 14 w 634"/>
              <a:gd name="T61" fmla="*/ 338 h 604"/>
              <a:gd name="T62" fmla="*/ 279 w 634"/>
              <a:gd name="T63" fmla="*/ 471 h 604"/>
              <a:gd name="T64" fmla="*/ 338 w 634"/>
              <a:gd name="T65" fmla="*/ 471 h 604"/>
              <a:gd name="T66" fmla="*/ 603 w 634"/>
              <a:gd name="T67" fmla="*/ 338 h 604"/>
              <a:gd name="T68" fmla="*/ 633 w 634"/>
              <a:gd name="T69" fmla="*/ 294 h 604"/>
              <a:gd name="T70" fmla="*/ 588 w 634"/>
              <a:gd name="T71" fmla="*/ 309 h 604"/>
              <a:gd name="T72" fmla="*/ 309 w 634"/>
              <a:gd name="T73" fmla="*/ 441 h 604"/>
              <a:gd name="T74" fmla="*/ 44 w 634"/>
              <a:gd name="T75" fmla="*/ 309 h 604"/>
              <a:gd name="T76" fmla="*/ 0 w 634"/>
              <a:gd name="T77" fmla="*/ 294 h 604"/>
              <a:gd name="T78" fmla="*/ 14 w 634"/>
              <a:gd name="T79" fmla="*/ 338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34" h="604">
                <a:moveTo>
                  <a:pt x="309" y="44"/>
                </a:moveTo>
                <a:lnTo>
                  <a:pt x="309" y="44"/>
                </a:lnTo>
                <a:close/>
                <a:moveTo>
                  <a:pt x="14" y="220"/>
                </a:moveTo>
                <a:lnTo>
                  <a:pt x="14" y="220"/>
                </a:lnTo>
                <a:cubicBezTo>
                  <a:pt x="279" y="338"/>
                  <a:pt x="279" y="338"/>
                  <a:pt x="279" y="338"/>
                </a:cubicBezTo>
                <a:cubicBezTo>
                  <a:pt x="309" y="353"/>
                  <a:pt x="324" y="353"/>
                  <a:pt x="338" y="338"/>
                </a:cubicBezTo>
                <a:cubicBezTo>
                  <a:pt x="603" y="220"/>
                  <a:pt x="603" y="220"/>
                  <a:pt x="603" y="220"/>
                </a:cubicBezTo>
                <a:cubicBezTo>
                  <a:pt x="633" y="206"/>
                  <a:pt x="633" y="176"/>
                  <a:pt x="603" y="161"/>
                </a:cubicBezTo>
                <a:cubicBezTo>
                  <a:pt x="338" y="14"/>
                  <a:pt x="338" y="14"/>
                  <a:pt x="338" y="14"/>
                </a:cubicBezTo>
                <a:cubicBezTo>
                  <a:pt x="324" y="0"/>
                  <a:pt x="309" y="14"/>
                  <a:pt x="279" y="14"/>
                </a:cubicBezTo>
                <a:cubicBezTo>
                  <a:pt x="14" y="161"/>
                  <a:pt x="14" y="161"/>
                  <a:pt x="14" y="161"/>
                </a:cubicBezTo>
                <a:cubicBezTo>
                  <a:pt x="0" y="176"/>
                  <a:pt x="0" y="206"/>
                  <a:pt x="14" y="220"/>
                </a:cubicBezTo>
                <a:close/>
                <a:moveTo>
                  <a:pt x="309" y="44"/>
                </a:moveTo>
                <a:lnTo>
                  <a:pt x="309" y="44"/>
                </a:lnTo>
                <a:cubicBezTo>
                  <a:pt x="588" y="191"/>
                  <a:pt x="588" y="191"/>
                  <a:pt x="588" y="191"/>
                </a:cubicBezTo>
                <a:cubicBezTo>
                  <a:pt x="309" y="309"/>
                  <a:pt x="309" y="309"/>
                  <a:pt x="309" y="309"/>
                </a:cubicBezTo>
                <a:cubicBezTo>
                  <a:pt x="44" y="191"/>
                  <a:pt x="44" y="191"/>
                  <a:pt x="44" y="191"/>
                </a:cubicBezTo>
                <a:lnTo>
                  <a:pt x="309" y="44"/>
                </a:lnTo>
                <a:close/>
                <a:moveTo>
                  <a:pt x="309" y="559"/>
                </a:moveTo>
                <a:lnTo>
                  <a:pt x="309" y="559"/>
                </a:lnTo>
                <a:cubicBezTo>
                  <a:pt x="44" y="441"/>
                  <a:pt x="44" y="441"/>
                  <a:pt x="44" y="441"/>
                </a:cubicBezTo>
                <a:cubicBezTo>
                  <a:pt x="44" y="441"/>
                  <a:pt x="14" y="427"/>
                  <a:pt x="0" y="427"/>
                </a:cubicBezTo>
                <a:cubicBezTo>
                  <a:pt x="0" y="441"/>
                  <a:pt x="0" y="456"/>
                  <a:pt x="14" y="471"/>
                </a:cubicBezTo>
                <a:cubicBezTo>
                  <a:pt x="279" y="589"/>
                  <a:pt x="279" y="589"/>
                  <a:pt x="279" y="589"/>
                </a:cubicBezTo>
                <a:cubicBezTo>
                  <a:pt x="309" y="603"/>
                  <a:pt x="324" y="603"/>
                  <a:pt x="338" y="589"/>
                </a:cubicBezTo>
                <a:cubicBezTo>
                  <a:pt x="603" y="471"/>
                  <a:pt x="603" y="471"/>
                  <a:pt x="603" y="471"/>
                </a:cubicBezTo>
                <a:cubicBezTo>
                  <a:pt x="618" y="471"/>
                  <a:pt x="633" y="441"/>
                  <a:pt x="633" y="427"/>
                </a:cubicBezTo>
                <a:cubicBezTo>
                  <a:pt x="618" y="427"/>
                  <a:pt x="588" y="441"/>
                  <a:pt x="588" y="441"/>
                </a:cubicBezTo>
                <a:lnTo>
                  <a:pt x="309" y="559"/>
                </a:lnTo>
                <a:close/>
                <a:moveTo>
                  <a:pt x="14" y="338"/>
                </a:moveTo>
                <a:lnTo>
                  <a:pt x="14" y="338"/>
                </a:lnTo>
                <a:cubicBezTo>
                  <a:pt x="279" y="471"/>
                  <a:pt x="279" y="471"/>
                  <a:pt x="279" y="471"/>
                </a:cubicBezTo>
                <a:cubicBezTo>
                  <a:pt x="309" y="471"/>
                  <a:pt x="324" y="471"/>
                  <a:pt x="338" y="471"/>
                </a:cubicBezTo>
                <a:cubicBezTo>
                  <a:pt x="603" y="338"/>
                  <a:pt x="603" y="338"/>
                  <a:pt x="603" y="338"/>
                </a:cubicBezTo>
                <a:cubicBezTo>
                  <a:pt x="618" y="338"/>
                  <a:pt x="633" y="309"/>
                  <a:pt x="633" y="294"/>
                </a:cubicBezTo>
                <a:cubicBezTo>
                  <a:pt x="618" y="309"/>
                  <a:pt x="588" y="309"/>
                  <a:pt x="588" y="309"/>
                </a:cubicBezTo>
                <a:cubicBezTo>
                  <a:pt x="309" y="441"/>
                  <a:pt x="309" y="441"/>
                  <a:pt x="309" y="441"/>
                </a:cubicBezTo>
                <a:cubicBezTo>
                  <a:pt x="44" y="309"/>
                  <a:pt x="44" y="309"/>
                  <a:pt x="44" y="309"/>
                </a:cubicBezTo>
                <a:cubicBezTo>
                  <a:pt x="44" y="309"/>
                  <a:pt x="14" y="309"/>
                  <a:pt x="0" y="294"/>
                </a:cubicBezTo>
                <a:cubicBezTo>
                  <a:pt x="0" y="309"/>
                  <a:pt x="0" y="338"/>
                  <a:pt x="14" y="338"/>
                </a:cubicBezTo>
                <a:close/>
              </a:path>
            </a:pathLst>
          </a:custGeom>
          <a:solidFill>
            <a:srgbClr val="8EB652"/>
          </a:solidFill>
          <a:ln>
            <a:noFill/>
          </a:ln>
          <a:effectLst/>
        </p:spPr>
        <p:txBody>
          <a:bodyPr wrap="none" lIns="91431" tIns="45716" rIns="91431" bIns="45716" anchor="ctr"/>
          <a:lstStyle/>
          <a:p>
            <a:pPr>
              <a:defRPr/>
            </a:pPr>
            <a:endParaRPr lang="en-US">
              <a:solidFill>
                <a:schemeClr val="tx1">
                  <a:lumMod val="75000"/>
                </a:schemeClr>
              </a:solidFill>
              <a:latin typeface="Roboto Light"/>
              <a:ea typeface="+mn-ea"/>
              <a:cs typeface="+mn-cs"/>
            </a:endParaRPr>
          </a:p>
        </p:txBody>
      </p:sp>
      <p:sp>
        <p:nvSpPr>
          <p:cNvPr id="19" name="Freeform 80"/>
          <p:cNvSpPr>
            <a:spLocks noChangeArrowheads="1"/>
          </p:cNvSpPr>
          <p:nvPr/>
        </p:nvSpPr>
        <p:spPr bwMode="auto">
          <a:xfrm>
            <a:off x="5974620" y="5066331"/>
            <a:ext cx="568807" cy="568954"/>
          </a:xfrm>
          <a:custGeom>
            <a:avLst/>
            <a:gdLst>
              <a:gd name="T0" fmla="*/ 608 w 609"/>
              <a:gd name="T1" fmla="*/ 304 h 609"/>
              <a:gd name="T2" fmla="*/ 594 w 609"/>
              <a:gd name="T3" fmla="*/ 325 h 609"/>
              <a:gd name="T4" fmla="*/ 502 w 609"/>
              <a:gd name="T5" fmla="*/ 410 h 609"/>
              <a:gd name="T6" fmla="*/ 453 w 609"/>
              <a:gd name="T7" fmla="*/ 389 h 609"/>
              <a:gd name="T8" fmla="*/ 467 w 609"/>
              <a:gd name="T9" fmla="*/ 367 h 609"/>
              <a:gd name="T10" fmla="*/ 333 w 609"/>
              <a:gd name="T11" fmla="*/ 332 h 609"/>
              <a:gd name="T12" fmla="*/ 368 w 609"/>
              <a:gd name="T13" fmla="*/ 466 h 609"/>
              <a:gd name="T14" fmla="*/ 389 w 609"/>
              <a:gd name="T15" fmla="*/ 452 h 609"/>
              <a:gd name="T16" fmla="*/ 410 w 609"/>
              <a:gd name="T17" fmla="*/ 502 h 609"/>
              <a:gd name="T18" fmla="*/ 326 w 609"/>
              <a:gd name="T19" fmla="*/ 594 h 609"/>
              <a:gd name="T20" fmla="*/ 304 w 609"/>
              <a:gd name="T21" fmla="*/ 608 h 609"/>
              <a:gd name="T22" fmla="*/ 283 w 609"/>
              <a:gd name="T23" fmla="*/ 594 h 609"/>
              <a:gd name="T24" fmla="*/ 198 w 609"/>
              <a:gd name="T25" fmla="*/ 502 h 609"/>
              <a:gd name="T26" fmla="*/ 219 w 609"/>
              <a:gd name="T27" fmla="*/ 452 h 609"/>
              <a:gd name="T28" fmla="*/ 241 w 609"/>
              <a:gd name="T29" fmla="*/ 466 h 609"/>
              <a:gd name="T30" fmla="*/ 276 w 609"/>
              <a:gd name="T31" fmla="*/ 332 h 609"/>
              <a:gd name="T32" fmla="*/ 142 w 609"/>
              <a:gd name="T33" fmla="*/ 367 h 609"/>
              <a:gd name="T34" fmla="*/ 156 w 609"/>
              <a:gd name="T35" fmla="*/ 389 h 609"/>
              <a:gd name="T36" fmla="*/ 106 w 609"/>
              <a:gd name="T37" fmla="*/ 410 h 609"/>
              <a:gd name="T38" fmla="*/ 15 w 609"/>
              <a:gd name="T39" fmla="*/ 325 h 609"/>
              <a:gd name="T40" fmla="*/ 0 w 609"/>
              <a:gd name="T41" fmla="*/ 304 h 609"/>
              <a:gd name="T42" fmla="*/ 15 w 609"/>
              <a:gd name="T43" fmla="*/ 283 h 609"/>
              <a:gd name="T44" fmla="*/ 106 w 609"/>
              <a:gd name="T45" fmla="*/ 198 h 609"/>
              <a:gd name="T46" fmla="*/ 156 w 609"/>
              <a:gd name="T47" fmla="*/ 219 h 609"/>
              <a:gd name="T48" fmla="*/ 142 w 609"/>
              <a:gd name="T49" fmla="*/ 240 h 609"/>
              <a:gd name="T50" fmla="*/ 276 w 609"/>
              <a:gd name="T51" fmla="*/ 276 h 609"/>
              <a:gd name="T52" fmla="*/ 241 w 609"/>
              <a:gd name="T53" fmla="*/ 141 h 609"/>
              <a:gd name="T54" fmla="*/ 219 w 609"/>
              <a:gd name="T55" fmla="*/ 155 h 609"/>
              <a:gd name="T56" fmla="*/ 198 w 609"/>
              <a:gd name="T57" fmla="*/ 106 h 609"/>
              <a:gd name="T58" fmla="*/ 283 w 609"/>
              <a:gd name="T59" fmla="*/ 14 h 609"/>
              <a:gd name="T60" fmla="*/ 304 w 609"/>
              <a:gd name="T61" fmla="*/ 0 h 609"/>
              <a:gd name="T62" fmla="*/ 326 w 609"/>
              <a:gd name="T63" fmla="*/ 14 h 609"/>
              <a:gd name="T64" fmla="*/ 410 w 609"/>
              <a:gd name="T65" fmla="*/ 106 h 609"/>
              <a:gd name="T66" fmla="*/ 389 w 609"/>
              <a:gd name="T67" fmla="*/ 155 h 609"/>
              <a:gd name="T68" fmla="*/ 368 w 609"/>
              <a:gd name="T69" fmla="*/ 141 h 609"/>
              <a:gd name="T70" fmla="*/ 333 w 609"/>
              <a:gd name="T71" fmla="*/ 276 h 609"/>
              <a:gd name="T72" fmla="*/ 467 w 609"/>
              <a:gd name="T73" fmla="*/ 240 h 609"/>
              <a:gd name="T74" fmla="*/ 453 w 609"/>
              <a:gd name="T75" fmla="*/ 219 h 609"/>
              <a:gd name="T76" fmla="*/ 502 w 609"/>
              <a:gd name="T77" fmla="*/ 198 h 609"/>
              <a:gd name="T78" fmla="*/ 594 w 609"/>
              <a:gd name="T79" fmla="*/ 283 h 609"/>
              <a:gd name="T80" fmla="*/ 608 w 609"/>
              <a:gd name="T81" fmla="*/ 304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9" h="609">
                <a:moveTo>
                  <a:pt x="608" y="304"/>
                </a:moveTo>
                <a:lnTo>
                  <a:pt x="608" y="304"/>
                </a:lnTo>
                <a:cubicBezTo>
                  <a:pt x="608" y="311"/>
                  <a:pt x="601" y="318"/>
                  <a:pt x="594" y="325"/>
                </a:cubicBezTo>
                <a:lnTo>
                  <a:pt x="594" y="325"/>
                </a:lnTo>
                <a:cubicBezTo>
                  <a:pt x="502" y="410"/>
                  <a:pt x="502" y="410"/>
                  <a:pt x="502" y="410"/>
                </a:cubicBezTo>
                <a:lnTo>
                  <a:pt x="502" y="410"/>
                </a:lnTo>
                <a:cubicBezTo>
                  <a:pt x="495" y="417"/>
                  <a:pt x="488" y="417"/>
                  <a:pt x="481" y="417"/>
                </a:cubicBezTo>
                <a:cubicBezTo>
                  <a:pt x="467" y="417"/>
                  <a:pt x="453" y="403"/>
                  <a:pt x="453" y="389"/>
                </a:cubicBezTo>
                <a:cubicBezTo>
                  <a:pt x="453" y="382"/>
                  <a:pt x="460" y="375"/>
                  <a:pt x="467" y="367"/>
                </a:cubicBezTo>
                <a:lnTo>
                  <a:pt x="467" y="367"/>
                </a:lnTo>
                <a:cubicBezTo>
                  <a:pt x="502" y="332"/>
                  <a:pt x="502" y="332"/>
                  <a:pt x="502" y="332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3" y="502"/>
                  <a:pt x="333" y="502"/>
                  <a:pt x="333" y="502"/>
                </a:cubicBezTo>
                <a:cubicBezTo>
                  <a:pt x="368" y="466"/>
                  <a:pt x="368" y="466"/>
                  <a:pt x="368" y="466"/>
                </a:cubicBezTo>
                <a:lnTo>
                  <a:pt x="368" y="466"/>
                </a:lnTo>
                <a:cubicBezTo>
                  <a:pt x="375" y="459"/>
                  <a:pt x="382" y="452"/>
                  <a:pt x="389" y="452"/>
                </a:cubicBezTo>
                <a:cubicBezTo>
                  <a:pt x="403" y="452"/>
                  <a:pt x="417" y="466"/>
                  <a:pt x="417" y="480"/>
                </a:cubicBezTo>
                <a:cubicBezTo>
                  <a:pt x="417" y="488"/>
                  <a:pt x="417" y="495"/>
                  <a:pt x="410" y="502"/>
                </a:cubicBezTo>
                <a:lnTo>
                  <a:pt x="410" y="502"/>
                </a:lnTo>
                <a:cubicBezTo>
                  <a:pt x="326" y="594"/>
                  <a:pt x="326" y="594"/>
                  <a:pt x="326" y="594"/>
                </a:cubicBezTo>
                <a:lnTo>
                  <a:pt x="326" y="594"/>
                </a:lnTo>
                <a:cubicBezTo>
                  <a:pt x="318" y="601"/>
                  <a:pt x="311" y="608"/>
                  <a:pt x="304" y="608"/>
                </a:cubicBezTo>
                <a:cubicBezTo>
                  <a:pt x="297" y="608"/>
                  <a:pt x="290" y="601"/>
                  <a:pt x="283" y="594"/>
                </a:cubicBezTo>
                <a:lnTo>
                  <a:pt x="283" y="594"/>
                </a:lnTo>
                <a:cubicBezTo>
                  <a:pt x="198" y="502"/>
                  <a:pt x="198" y="502"/>
                  <a:pt x="198" y="502"/>
                </a:cubicBezTo>
                <a:lnTo>
                  <a:pt x="198" y="502"/>
                </a:lnTo>
                <a:cubicBezTo>
                  <a:pt x="191" y="495"/>
                  <a:pt x="191" y="488"/>
                  <a:pt x="191" y="480"/>
                </a:cubicBezTo>
                <a:cubicBezTo>
                  <a:pt x="191" y="466"/>
                  <a:pt x="205" y="452"/>
                  <a:pt x="219" y="452"/>
                </a:cubicBezTo>
                <a:cubicBezTo>
                  <a:pt x="226" y="452"/>
                  <a:pt x="234" y="459"/>
                  <a:pt x="241" y="466"/>
                </a:cubicBezTo>
                <a:lnTo>
                  <a:pt x="241" y="466"/>
                </a:lnTo>
                <a:cubicBezTo>
                  <a:pt x="276" y="502"/>
                  <a:pt x="276" y="502"/>
                  <a:pt x="276" y="502"/>
                </a:cubicBezTo>
                <a:cubicBezTo>
                  <a:pt x="276" y="332"/>
                  <a:pt x="276" y="332"/>
                  <a:pt x="276" y="332"/>
                </a:cubicBezTo>
                <a:cubicBezTo>
                  <a:pt x="106" y="332"/>
                  <a:pt x="106" y="332"/>
                  <a:pt x="106" y="332"/>
                </a:cubicBezTo>
                <a:cubicBezTo>
                  <a:pt x="142" y="367"/>
                  <a:pt x="142" y="367"/>
                  <a:pt x="142" y="367"/>
                </a:cubicBezTo>
                <a:lnTo>
                  <a:pt x="142" y="367"/>
                </a:lnTo>
                <a:cubicBezTo>
                  <a:pt x="149" y="375"/>
                  <a:pt x="156" y="382"/>
                  <a:pt x="156" y="389"/>
                </a:cubicBezTo>
                <a:cubicBezTo>
                  <a:pt x="156" y="403"/>
                  <a:pt x="142" y="417"/>
                  <a:pt x="128" y="417"/>
                </a:cubicBezTo>
                <a:cubicBezTo>
                  <a:pt x="121" y="417"/>
                  <a:pt x="113" y="417"/>
                  <a:pt x="106" y="410"/>
                </a:cubicBezTo>
                <a:lnTo>
                  <a:pt x="106" y="410"/>
                </a:lnTo>
                <a:cubicBezTo>
                  <a:pt x="15" y="325"/>
                  <a:pt x="15" y="325"/>
                  <a:pt x="15" y="325"/>
                </a:cubicBezTo>
                <a:lnTo>
                  <a:pt x="15" y="325"/>
                </a:lnTo>
                <a:cubicBezTo>
                  <a:pt x="8" y="318"/>
                  <a:pt x="0" y="311"/>
                  <a:pt x="0" y="304"/>
                </a:cubicBezTo>
                <a:cubicBezTo>
                  <a:pt x="0" y="297"/>
                  <a:pt x="8" y="290"/>
                  <a:pt x="15" y="283"/>
                </a:cubicBezTo>
                <a:lnTo>
                  <a:pt x="15" y="283"/>
                </a:lnTo>
                <a:cubicBezTo>
                  <a:pt x="106" y="198"/>
                  <a:pt x="106" y="198"/>
                  <a:pt x="106" y="198"/>
                </a:cubicBezTo>
                <a:lnTo>
                  <a:pt x="106" y="198"/>
                </a:lnTo>
                <a:cubicBezTo>
                  <a:pt x="113" y="191"/>
                  <a:pt x="121" y="191"/>
                  <a:pt x="128" y="191"/>
                </a:cubicBezTo>
                <a:cubicBezTo>
                  <a:pt x="142" y="191"/>
                  <a:pt x="156" y="205"/>
                  <a:pt x="156" y="219"/>
                </a:cubicBezTo>
                <a:cubicBezTo>
                  <a:pt x="156" y="226"/>
                  <a:pt x="149" y="233"/>
                  <a:pt x="142" y="240"/>
                </a:cubicBezTo>
                <a:lnTo>
                  <a:pt x="142" y="240"/>
                </a:lnTo>
                <a:cubicBezTo>
                  <a:pt x="106" y="276"/>
                  <a:pt x="106" y="276"/>
                  <a:pt x="106" y="276"/>
                </a:cubicBezTo>
                <a:cubicBezTo>
                  <a:pt x="276" y="276"/>
                  <a:pt x="276" y="276"/>
                  <a:pt x="276" y="276"/>
                </a:cubicBezTo>
                <a:cubicBezTo>
                  <a:pt x="276" y="106"/>
                  <a:pt x="276" y="106"/>
                  <a:pt x="276" y="106"/>
                </a:cubicBezTo>
                <a:cubicBezTo>
                  <a:pt x="241" y="141"/>
                  <a:pt x="241" y="141"/>
                  <a:pt x="241" y="141"/>
                </a:cubicBezTo>
                <a:lnTo>
                  <a:pt x="241" y="141"/>
                </a:lnTo>
                <a:cubicBezTo>
                  <a:pt x="234" y="148"/>
                  <a:pt x="226" y="155"/>
                  <a:pt x="219" y="155"/>
                </a:cubicBezTo>
                <a:cubicBezTo>
                  <a:pt x="205" y="155"/>
                  <a:pt x="191" y="141"/>
                  <a:pt x="191" y="127"/>
                </a:cubicBezTo>
                <a:cubicBezTo>
                  <a:pt x="191" y="120"/>
                  <a:pt x="191" y="113"/>
                  <a:pt x="198" y="106"/>
                </a:cubicBezTo>
                <a:lnTo>
                  <a:pt x="198" y="106"/>
                </a:lnTo>
                <a:cubicBezTo>
                  <a:pt x="283" y="14"/>
                  <a:pt x="283" y="14"/>
                  <a:pt x="283" y="14"/>
                </a:cubicBezTo>
                <a:lnTo>
                  <a:pt x="283" y="14"/>
                </a:lnTo>
                <a:cubicBezTo>
                  <a:pt x="290" y="7"/>
                  <a:pt x="297" y="0"/>
                  <a:pt x="304" y="0"/>
                </a:cubicBezTo>
                <a:cubicBezTo>
                  <a:pt x="311" y="0"/>
                  <a:pt x="318" y="7"/>
                  <a:pt x="326" y="14"/>
                </a:cubicBezTo>
                <a:lnTo>
                  <a:pt x="326" y="14"/>
                </a:lnTo>
                <a:cubicBezTo>
                  <a:pt x="410" y="106"/>
                  <a:pt x="410" y="106"/>
                  <a:pt x="410" y="106"/>
                </a:cubicBezTo>
                <a:lnTo>
                  <a:pt x="410" y="106"/>
                </a:lnTo>
                <a:cubicBezTo>
                  <a:pt x="417" y="113"/>
                  <a:pt x="417" y="120"/>
                  <a:pt x="417" y="127"/>
                </a:cubicBezTo>
                <a:cubicBezTo>
                  <a:pt x="417" y="141"/>
                  <a:pt x="403" y="155"/>
                  <a:pt x="389" y="155"/>
                </a:cubicBezTo>
                <a:cubicBezTo>
                  <a:pt x="382" y="155"/>
                  <a:pt x="375" y="148"/>
                  <a:pt x="368" y="141"/>
                </a:cubicBezTo>
                <a:lnTo>
                  <a:pt x="368" y="141"/>
                </a:lnTo>
                <a:cubicBezTo>
                  <a:pt x="333" y="106"/>
                  <a:pt x="333" y="106"/>
                  <a:pt x="333" y="106"/>
                </a:cubicBezTo>
                <a:cubicBezTo>
                  <a:pt x="333" y="276"/>
                  <a:pt x="333" y="276"/>
                  <a:pt x="333" y="276"/>
                </a:cubicBezTo>
                <a:cubicBezTo>
                  <a:pt x="502" y="276"/>
                  <a:pt x="502" y="276"/>
                  <a:pt x="502" y="276"/>
                </a:cubicBezTo>
                <a:cubicBezTo>
                  <a:pt x="467" y="240"/>
                  <a:pt x="467" y="240"/>
                  <a:pt x="467" y="240"/>
                </a:cubicBezTo>
                <a:lnTo>
                  <a:pt x="467" y="240"/>
                </a:lnTo>
                <a:cubicBezTo>
                  <a:pt x="460" y="233"/>
                  <a:pt x="453" y="226"/>
                  <a:pt x="453" y="219"/>
                </a:cubicBezTo>
                <a:cubicBezTo>
                  <a:pt x="453" y="205"/>
                  <a:pt x="467" y="191"/>
                  <a:pt x="481" y="191"/>
                </a:cubicBezTo>
                <a:cubicBezTo>
                  <a:pt x="488" y="191"/>
                  <a:pt x="495" y="191"/>
                  <a:pt x="502" y="198"/>
                </a:cubicBezTo>
                <a:lnTo>
                  <a:pt x="502" y="198"/>
                </a:lnTo>
                <a:cubicBezTo>
                  <a:pt x="594" y="283"/>
                  <a:pt x="594" y="283"/>
                  <a:pt x="594" y="283"/>
                </a:cubicBezTo>
                <a:lnTo>
                  <a:pt x="594" y="283"/>
                </a:lnTo>
                <a:cubicBezTo>
                  <a:pt x="601" y="290"/>
                  <a:pt x="608" y="297"/>
                  <a:pt x="608" y="3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>
                  <a:lumMod val="75000"/>
                </a:schemeClr>
              </a:solidFill>
              <a:latin typeface="Roboto Light"/>
              <a:ea typeface="+mn-ea"/>
              <a:cs typeface="+mn-cs"/>
            </a:endParaRPr>
          </a:p>
        </p:txBody>
      </p:sp>
      <p:sp>
        <p:nvSpPr>
          <p:cNvPr id="20" name="Freeform 9"/>
          <p:cNvSpPr>
            <a:spLocks noChangeArrowheads="1"/>
          </p:cNvSpPr>
          <p:nvPr/>
        </p:nvSpPr>
        <p:spPr bwMode="auto">
          <a:xfrm>
            <a:off x="4609701" y="2580739"/>
            <a:ext cx="564686" cy="523605"/>
          </a:xfrm>
          <a:custGeom>
            <a:avLst/>
            <a:gdLst>
              <a:gd name="T0" fmla="*/ 304 w 602"/>
              <a:gd name="T1" fmla="*/ 106 h 560"/>
              <a:gd name="T2" fmla="*/ 424 w 602"/>
              <a:gd name="T3" fmla="*/ 0 h 560"/>
              <a:gd name="T4" fmla="*/ 601 w 602"/>
              <a:gd name="T5" fmla="*/ 120 h 560"/>
              <a:gd name="T6" fmla="*/ 481 w 602"/>
              <a:gd name="T7" fmla="*/ 212 h 560"/>
              <a:gd name="T8" fmla="*/ 304 w 602"/>
              <a:gd name="T9" fmla="*/ 106 h 560"/>
              <a:gd name="T10" fmla="*/ 601 w 602"/>
              <a:gd name="T11" fmla="*/ 311 h 560"/>
              <a:gd name="T12" fmla="*/ 424 w 602"/>
              <a:gd name="T13" fmla="*/ 424 h 560"/>
              <a:gd name="T14" fmla="*/ 304 w 602"/>
              <a:gd name="T15" fmla="*/ 325 h 560"/>
              <a:gd name="T16" fmla="*/ 481 w 602"/>
              <a:gd name="T17" fmla="*/ 212 h 560"/>
              <a:gd name="T18" fmla="*/ 601 w 602"/>
              <a:gd name="T19" fmla="*/ 311 h 560"/>
              <a:gd name="T20" fmla="*/ 177 w 602"/>
              <a:gd name="T21" fmla="*/ 424 h 560"/>
              <a:gd name="T22" fmla="*/ 0 w 602"/>
              <a:gd name="T23" fmla="*/ 311 h 560"/>
              <a:gd name="T24" fmla="*/ 120 w 602"/>
              <a:gd name="T25" fmla="*/ 212 h 560"/>
              <a:gd name="T26" fmla="*/ 304 w 602"/>
              <a:gd name="T27" fmla="*/ 325 h 560"/>
              <a:gd name="T28" fmla="*/ 177 w 602"/>
              <a:gd name="T29" fmla="*/ 424 h 560"/>
              <a:gd name="T30" fmla="*/ 0 w 602"/>
              <a:gd name="T31" fmla="*/ 120 h 560"/>
              <a:gd name="T32" fmla="*/ 177 w 602"/>
              <a:gd name="T33" fmla="*/ 0 h 560"/>
              <a:gd name="T34" fmla="*/ 304 w 602"/>
              <a:gd name="T35" fmla="*/ 106 h 560"/>
              <a:gd name="T36" fmla="*/ 120 w 602"/>
              <a:gd name="T37" fmla="*/ 212 h 560"/>
              <a:gd name="T38" fmla="*/ 0 w 602"/>
              <a:gd name="T39" fmla="*/ 120 h 560"/>
              <a:gd name="T40" fmla="*/ 304 w 602"/>
              <a:gd name="T41" fmla="*/ 347 h 560"/>
              <a:gd name="T42" fmla="*/ 424 w 602"/>
              <a:gd name="T43" fmla="*/ 445 h 560"/>
              <a:gd name="T44" fmla="*/ 481 w 602"/>
              <a:gd name="T45" fmla="*/ 417 h 560"/>
              <a:gd name="T46" fmla="*/ 481 w 602"/>
              <a:gd name="T47" fmla="*/ 452 h 560"/>
              <a:gd name="T48" fmla="*/ 304 w 602"/>
              <a:gd name="T49" fmla="*/ 559 h 560"/>
              <a:gd name="T50" fmla="*/ 128 w 602"/>
              <a:gd name="T51" fmla="*/ 452 h 560"/>
              <a:gd name="T52" fmla="*/ 128 w 602"/>
              <a:gd name="T53" fmla="*/ 417 h 560"/>
              <a:gd name="T54" fmla="*/ 177 w 602"/>
              <a:gd name="T55" fmla="*/ 445 h 560"/>
              <a:gd name="T56" fmla="*/ 304 w 602"/>
              <a:gd name="T57" fmla="*/ 34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02" h="560">
                <a:moveTo>
                  <a:pt x="304" y="106"/>
                </a:moveTo>
                <a:lnTo>
                  <a:pt x="424" y="0"/>
                </a:lnTo>
                <a:lnTo>
                  <a:pt x="601" y="120"/>
                </a:lnTo>
                <a:lnTo>
                  <a:pt x="481" y="212"/>
                </a:lnTo>
                <a:lnTo>
                  <a:pt x="304" y="106"/>
                </a:lnTo>
                <a:close/>
                <a:moveTo>
                  <a:pt x="601" y="311"/>
                </a:moveTo>
                <a:lnTo>
                  <a:pt x="424" y="424"/>
                </a:lnTo>
                <a:lnTo>
                  <a:pt x="304" y="325"/>
                </a:lnTo>
                <a:lnTo>
                  <a:pt x="481" y="212"/>
                </a:lnTo>
                <a:lnTo>
                  <a:pt x="601" y="311"/>
                </a:lnTo>
                <a:close/>
                <a:moveTo>
                  <a:pt x="177" y="424"/>
                </a:moveTo>
                <a:lnTo>
                  <a:pt x="0" y="311"/>
                </a:lnTo>
                <a:lnTo>
                  <a:pt x="120" y="212"/>
                </a:lnTo>
                <a:lnTo>
                  <a:pt x="304" y="325"/>
                </a:lnTo>
                <a:lnTo>
                  <a:pt x="177" y="424"/>
                </a:lnTo>
                <a:close/>
                <a:moveTo>
                  <a:pt x="0" y="120"/>
                </a:moveTo>
                <a:lnTo>
                  <a:pt x="177" y="0"/>
                </a:lnTo>
                <a:lnTo>
                  <a:pt x="304" y="106"/>
                </a:lnTo>
                <a:lnTo>
                  <a:pt x="120" y="212"/>
                </a:lnTo>
                <a:lnTo>
                  <a:pt x="0" y="120"/>
                </a:lnTo>
                <a:close/>
                <a:moveTo>
                  <a:pt x="304" y="347"/>
                </a:moveTo>
                <a:lnTo>
                  <a:pt x="424" y="445"/>
                </a:lnTo>
                <a:lnTo>
                  <a:pt x="481" y="417"/>
                </a:lnTo>
                <a:lnTo>
                  <a:pt x="481" y="452"/>
                </a:lnTo>
                <a:lnTo>
                  <a:pt x="304" y="559"/>
                </a:lnTo>
                <a:lnTo>
                  <a:pt x="128" y="452"/>
                </a:lnTo>
                <a:lnTo>
                  <a:pt x="128" y="417"/>
                </a:lnTo>
                <a:lnTo>
                  <a:pt x="177" y="445"/>
                </a:lnTo>
                <a:lnTo>
                  <a:pt x="304" y="3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1">
                  <a:lumMod val="75000"/>
                </a:schemeClr>
              </a:solidFill>
              <a:latin typeface="Roboto Light"/>
              <a:ea typeface="+mn-ea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88552" y="2072208"/>
            <a:ext cx="2899632" cy="1356995"/>
            <a:chOff x="708587" y="2438067"/>
            <a:chExt cx="2899632" cy="1356995"/>
          </a:xfrm>
        </p:grpSpPr>
        <p:sp>
          <p:nvSpPr>
            <p:cNvPr id="22" name="文本框 36"/>
            <p:cNvSpPr txBox="1"/>
            <p:nvPr/>
          </p:nvSpPr>
          <p:spPr>
            <a:xfrm>
              <a:off x="1519435" y="2438067"/>
              <a:ext cx="208878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Placeholder 32"/>
            <p:cNvSpPr txBox="1"/>
            <p:nvPr/>
          </p:nvSpPr>
          <p:spPr>
            <a:xfrm>
              <a:off x="708587" y="2899712"/>
              <a:ext cx="2781935" cy="895350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buNone/>
              </a:pP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输入所要查询的城市的拼音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89187" y="4639729"/>
            <a:ext cx="3161665" cy="1356995"/>
            <a:chOff x="709222" y="2438067"/>
            <a:chExt cx="3161665" cy="1356995"/>
          </a:xfrm>
        </p:grpSpPr>
        <p:sp>
          <p:nvSpPr>
            <p:cNvPr id="25" name="文本框 36"/>
            <p:cNvSpPr txBox="1"/>
            <p:nvPr/>
          </p:nvSpPr>
          <p:spPr>
            <a:xfrm>
              <a:off x="1519435" y="2438067"/>
              <a:ext cx="208878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 Placeholder 32"/>
            <p:cNvSpPr txBox="1"/>
            <p:nvPr/>
          </p:nvSpPr>
          <p:spPr>
            <a:xfrm>
              <a:off x="709222" y="2899712"/>
              <a:ext cx="3161665" cy="895350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buNone/>
              </a:pP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所查询城市未来几日的天气情况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654770" y="2072208"/>
            <a:ext cx="2794000" cy="1356995"/>
            <a:chOff x="8257916" y="1255818"/>
            <a:chExt cx="2794000" cy="1356995"/>
          </a:xfrm>
        </p:grpSpPr>
        <p:sp>
          <p:nvSpPr>
            <p:cNvPr id="28" name="文本框 27"/>
            <p:cNvSpPr txBox="1"/>
            <p:nvPr/>
          </p:nvSpPr>
          <p:spPr>
            <a:xfrm>
              <a:off x="8257916" y="1255818"/>
              <a:ext cx="208878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Placeholder 32"/>
            <p:cNvSpPr txBox="1"/>
            <p:nvPr/>
          </p:nvSpPr>
          <p:spPr>
            <a:xfrm>
              <a:off x="8424286" y="1717463"/>
              <a:ext cx="2627630" cy="895350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所查询城市今日的天气情况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654770" y="4614964"/>
            <a:ext cx="2550503" cy="895147"/>
            <a:chOff x="8257916" y="1255818"/>
            <a:chExt cx="2550503" cy="895147"/>
          </a:xfrm>
        </p:grpSpPr>
        <p:sp>
          <p:nvSpPr>
            <p:cNvPr id="31" name="文本框 30"/>
            <p:cNvSpPr txBox="1"/>
            <p:nvPr/>
          </p:nvSpPr>
          <p:spPr>
            <a:xfrm>
              <a:off x="8257916" y="1255818"/>
              <a:ext cx="208878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4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Placeholder 32"/>
            <p:cNvSpPr txBox="1"/>
            <p:nvPr/>
          </p:nvSpPr>
          <p:spPr>
            <a:xfrm>
              <a:off x="8424587" y="1255838"/>
              <a:ext cx="2383832" cy="89512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6200000" flipH="1" flipV="1">
            <a:off x="304890" y="397065"/>
            <a:ext cx="281288" cy="287160"/>
          </a:xfrm>
          <a:prstGeom prst="triangle">
            <a:avLst/>
          </a:prstGeom>
          <a:solidFill>
            <a:srgbClr val="8EB65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5659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1318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6977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62636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82950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4017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9676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253355" algn="l" defTabSz="1313180" rtl="0" eaLnBrk="1" latinLnBrk="0" hangingPunct="1"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115" y="279035"/>
            <a:ext cx="34891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未来几日天气情况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86656" y="2303745"/>
            <a:ext cx="10418689" cy="3728020"/>
            <a:chOff x="944014" y="2647180"/>
            <a:chExt cx="10418689" cy="3728020"/>
          </a:xfrm>
        </p:grpSpPr>
        <p:grpSp>
          <p:nvGrpSpPr>
            <p:cNvPr id="7" name="Group 21"/>
            <p:cNvGrpSpPr/>
            <p:nvPr/>
          </p:nvGrpSpPr>
          <p:grpSpPr>
            <a:xfrm>
              <a:off x="2039257" y="2647180"/>
              <a:ext cx="1944852" cy="1153883"/>
              <a:chOff x="2032062" y="2598057"/>
              <a:chExt cx="1944852" cy="1153883"/>
            </a:xfrm>
          </p:grpSpPr>
          <p:sp>
            <p:nvSpPr>
              <p:cNvPr id="51" name="Wave 7"/>
              <p:cNvSpPr/>
              <p:nvPr/>
            </p:nvSpPr>
            <p:spPr>
              <a:xfrm>
                <a:off x="2046514" y="2598057"/>
                <a:ext cx="1930400" cy="841828"/>
              </a:xfrm>
              <a:prstGeom prst="wave">
                <a:avLst/>
              </a:prstGeom>
              <a:solidFill>
                <a:srgbClr val="8E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52" name="Wave 17"/>
              <p:cNvSpPr/>
              <p:nvPr/>
            </p:nvSpPr>
            <p:spPr>
              <a:xfrm>
                <a:off x="2032062" y="2910112"/>
                <a:ext cx="1930400" cy="841828"/>
              </a:xfrm>
              <a:prstGeom prst="wave">
                <a:avLst/>
              </a:prstGeom>
              <a:solidFill>
                <a:srgbClr val="9EC16B">
                  <a:alpha val="7686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8" name="Group 22"/>
            <p:cNvGrpSpPr/>
            <p:nvPr/>
          </p:nvGrpSpPr>
          <p:grpSpPr>
            <a:xfrm>
              <a:off x="3962554" y="2942604"/>
              <a:ext cx="1943217" cy="1153883"/>
              <a:chOff x="3955359" y="2598057"/>
              <a:chExt cx="1943217" cy="1153883"/>
            </a:xfrm>
          </p:grpSpPr>
          <p:sp>
            <p:nvSpPr>
              <p:cNvPr id="49" name="Wave 8"/>
              <p:cNvSpPr/>
              <p:nvPr/>
            </p:nvSpPr>
            <p:spPr>
              <a:xfrm>
                <a:off x="3968176" y="2598057"/>
                <a:ext cx="1930400" cy="841828"/>
              </a:xfrm>
              <a:prstGeom prst="wave">
                <a:avLst/>
              </a:prstGeom>
              <a:solidFill>
                <a:srgbClr val="8E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0" name="Wave 18"/>
              <p:cNvSpPr/>
              <p:nvPr/>
            </p:nvSpPr>
            <p:spPr>
              <a:xfrm>
                <a:off x="3955359" y="2910112"/>
                <a:ext cx="1930400" cy="841828"/>
              </a:xfrm>
              <a:prstGeom prst="wave">
                <a:avLst/>
              </a:prstGeom>
              <a:solidFill>
                <a:srgbClr val="9EC16B">
                  <a:alpha val="7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9" name="Group 23"/>
            <p:cNvGrpSpPr/>
            <p:nvPr/>
          </p:nvGrpSpPr>
          <p:grpSpPr>
            <a:xfrm>
              <a:off x="5897033" y="3252091"/>
              <a:ext cx="1930462" cy="1153883"/>
              <a:chOff x="5889838" y="2598057"/>
              <a:chExt cx="1930462" cy="1153883"/>
            </a:xfrm>
          </p:grpSpPr>
          <p:sp>
            <p:nvSpPr>
              <p:cNvPr id="47" name="Wave 9"/>
              <p:cNvSpPr/>
              <p:nvPr/>
            </p:nvSpPr>
            <p:spPr>
              <a:xfrm>
                <a:off x="5889838" y="2598057"/>
                <a:ext cx="1930400" cy="841828"/>
              </a:xfrm>
              <a:prstGeom prst="wave">
                <a:avLst/>
              </a:prstGeom>
              <a:solidFill>
                <a:srgbClr val="8E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48" name="Wave 19"/>
              <p:cNvSpPr/>
              <p:nvPr/>
            </p:nvSpPr>
            <p:spPr>
              <a:xfrm>
                <a:off x="5889900" y="2910112"/>
                <a:ext cx="1930400" cy="841828"/>
              </a:xfrm>
              <a:prstGeom prst="wave">
                <a:avLst/>
              </a:prstGeom>
              <a:solidFill>
                <a:srgbClr val="9EC16B">
                  <a:alpha val="7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0" name="Group 24"/>
            <p:cNvGrpSpPr/>
            <p:nvPr/>
          </p:nvGrpSpPr>
          <p:grpSpPr>
            <a:xfrm>
              <a:off x="7827433" y="2942604"/>
              <a:ext cx="1930462" cy="1153883"/>
              <a:chOff x="7820238" y="2598057"/>
              <a:chExt cx="1930462" cy="1153883"/>
            </a:xfrm>
          </p:grpSpPr>
          <p:sp>
            <p:nvSpPr>
              <p:cNvPr id="45" name="Wave 10"/>
              <p:cNvSpPr/>
              <p:nvPr/>
            </p:nvSpPr>
            <p:spPr>
              <a:xfrm>
                <a:off x="7820238" y="2598057"/>
                <a:ext cx="1930400" cy="841828"/>
              </a:xfrm>
              <a:prstGeom prst="wave">
                <a:avLst/>
              </a:prstGeom>
              <a:solidFill>
                <a:srgbClr val="8E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6" name="Wave 20"/>
              <p:cNvSpPr/>
              <p:nvPr/>
            </p:nvSpPr>
            <p:spPr>
              <a:xfrm>
                <a:off x="7820300" y="2910112"/>
                <a:ext cx="1930400" cy="841828"/>
              </a:xfrm>
              <a:prstGeom prst="wave">
                <a:avLst/>
              </a:prstGeom>
              <a:solidFill>
                <a:srgbClr val="9EC16B">
                  <a:alpha val="7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1" name="Group 1"/>
            <p:cNvGrpSpPr/>
            <p:nvPr/>
          </p:nvGrpSpPr>
          <p:grpSpPr>
            <a:xfrm>
              <a:off x="3020769" y="3778397"/>
              <a:ext cx="5731897" cy="1069998"/>
              <a:chOff x="3020769" y="3778397"/>
              <a:chExt cx="5731897" cy="1069998"/>
            </a:xfrm>
          </p:grpSpPr>
          <p:cxnSp>
            <p:nvCxnSpPr>
              <p:cNvPr id="41" name="Straight Connector 26"/>
              <p:cNvCxnSpPr/>
              <p:nvPr/>
            </p:nvCxnSpPr>
            <p:spPr>
              <a:xfrm>
                <a:off x="3020769" y="3778397"/>
                <a:ext cx="0" cy="493215"/>
              </a:xfrm>
              <a:prstGeom prst="line">
                <a:avLst/>
              </a:prstGeom>
              <a:ln w="19050">
                <a:solidFill>
                  <a:srgbClr val="8EB652"/>
                </a:solidFill>
                <a:prstDash val="sysDot"/>
                <a:headEnd type="none" w="lg" len="sm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33"/>
              <p:cNvCxnSpPr/>
              <p:nvPr/>
            </p:nvCxnSpPr>
            <p:spPr>
              <a:xfrm>
                <a:off x="4909342" y="4045689"/>
                <a:ext cx="0" cy="493215"/>
              </a:xfrm>
              <a:prstGeom prst="line">
                <a:avLst/>
              </a:prstGeom>
              <a:ln w="19050">
                <a:solidFill>
                  <a:srgbClr val="8EB652"/>
                </a:solidFill>
                <a:prstDash val="sysDot"/>
                <a:headEnd type="none" w="lg" len="sm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35"/>
              <p:cNvCxnSpPr/>
              <p:nvPr/>
            </p:nvCxnSpPr>
            <p:spPr>
              <a:xfrm>
                <a:off x="6822266" y="4355180"/>
                <a:ext cx="0" cy="493215"/>
              </a:xfrm>
              <a:prstGeom prst="line">
                <a:avLst/>
              </a:prstGeom>
              <a:ln w="19050">
                <a:solidFill>
                  <a:srgbClr val="8EB652"/>
                </a:solidFill>
                <a:prstDash val="sysDot"/>
                <a:headEnd type="none" w="lg" len="sm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37"/>
              <p:cNvCxnSpPr/>
              <p:nvPr/>
            </p:nvCxnSpPr>
            <p:spPr>
              <a:xfrm>
                <a:off x="8752666" y="4045689"/>
                <a:ext cx="0" cy="493215"/>
              </a:xfrm>
              <a:prstGeom prst="line">
                <a:avLst/>
              </a:prstGeom>
              <a:ln w="19050">
                <a:solidFill>
                  <a:srgbClr val="8EB652"/>
                </a:solidFill>
                <a:prstDash val="sysDot"/>
                <a:headEnd type="none" w="lg" len="sm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2"/>
            <p:cNvGrpSpPr/>
            <p:nvPr/>
          </p:nvGrpSpPr>
          <p:grpSpPr>
            <a:xfrm>
              <a:off x="2627333" y="2837255"/>
              <a:ext cx="6493718" cy="1387229"/>
              <a:chOff x="2627333" y="2837255"/>
              <a:chExt cx="6493718" cy="1387229"/>
            </a:xfrm>
          </p:grpSpPr>
          <p:grpSp>
            <p:nvGrpSpPr>
              <p:cNvPr id="29" name="Group 12"/>
              <p:cNvGrpSpPr/>
              <p:nvPr/>
            </p:nvGrpSpPr>
            <p:grpSpPr>
              <a:xfrm>
                <a:off x="2627333" y="2837255"/>
                <a:ext cx="754247" cy="754246"/>
                <a:chOff x="2627333" y="2837255"/>
                <a:chExt cx="754247" cy="754246"/>
              </a:xfrm>
            </p:grpSpPr>
            <p:sp>
              <p:nvSpPr>
                <p:cNvPr id="39" name="Oval 40"/>
                <p:cNvSpPr/>
                <p:nvPr/>
              </p:nvSpPr>
              <p:spPr>
                <a:xfrm>
                  <a:off x="2772197" y="2989159"/>
                  <a:ext cx="464400" cy="464400"/>
                </a:xfrm>
                <a:prstGeom prst="ellipse">
                  <a:avLst/>
                </a:prstGeom>
                <a:noFill/>
                <a:ln w="254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40" name="Oval 4"/>
                <p:cNvSpPr/>
                <p:nvPr/>
              </p:nvSpPr>
              <p:spPr>
                <a:xfrm>
                  <a:off x="2627333" y="2837255"/>
                  <a:ext cx="754247" cy="75424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spcFirstLastPara="0" vert="horz" wrap="square" lIns="143061" tIns="55880" rIns="143061" bIns="55880" numCol="1" spcCol="1270" anchor="ctr" anchorCtr="0">
                  <a:noAutofit/>
                </a:bodyPr>
                <a:lstStyle/>
                <a:p>
                  <a:pPr algn="ctr" defTabSz="1955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id-ID" sz="2200" i="0" dirty="0">
                      <a:solidFill>
                        <a:schemeClr val="bg1">
                          <a:lumMod val="95000"/>
                        </a:schemeClr>
                      </a:solidFill>
                      <a:latin typeface="FontAwesome" pitchFamily="2" charset="0"/>
                    </a:rPr>
                    <a:t></a:t>
                  </a:r>
                  <a:endParaRPr lang="id-ID" sz="2200" i="0" dirty="0">
                    <a:solidFill>
                      <a:schemeClr val="bg1">
                        <a:lumMod val="95000"/>
                      </a:schemeClr>
                    </a:solidFill>
                    <a:latin typeface="FontAwesome" pitchFamily="2" charset="0"/>
                  </a:endParaRPr>
                </a:p>
              </p:txBody>
            </p:sp>
          </p:grpSp>
          <p:grpSp>
            <p:nvGrpSpPr>
              <p:cNvPr id="30" name="Group 13"/>
              <p:cNvGrpSpPr/>
              <p:nvPr/>
            </p:nvGrpSpPr>
            <p:grpSpPr>
              <a:xfrm>
                <a:off x="4563417" y="3160751"/>
                <a:ext cx="754247" cy="754246"/>
                <a:chOff x="4563417" y="3160751"/>
                <a:chExt cx="754247" cy="754246"/>
              </a:xfrm>
            </p:grpSpPr>
            <p:sp>
              <p:nvSpPr>
                <p:cNvPr id="37" name="Oval 41"/>
                <p:cNvSpPr/>
                <p:nvPr/>
              </p:nvSpPr>
              <p:spPr>
                <a:xfrm>
                  <a:off x="4708281" y="3312651"/>
                  <a:ext cx="464400" cy="464400"/>
                </a:xfrm>
                <a:prstGeom prst="ellipse">
                  <a:avLst/>
                </a:prstGeom>
                <a:noFill/>
                <a:ln w="254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38" name="Oval 4"/>
                <p:cNvSpPr/>
                <p:nvPr/>
              </p:nvSpPr>
              <p:spPr>
                <a:xfrm>
                  <a:off x="4563417" y="3160751"/>
                  <a:ext cx="754247" cy="75424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spcFirstLastPara="0" vert="horz" wrap="square" lIns="143061" tIns="55880" rIns="143061" bIns="55880" numCol="1" spcCol="1270" anchor="ctr" anchorCtr="0">
                  <a:noAutofit/>
                </a:bodyPr>
                <a:lstStyle/>
                <a:p>
                  <a:pPr lvl="0" algn="ctr" defTabSz="1955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id-ID" sz="2400" dirty="0">
                      <a:solidFill>
                        <a:schemeClr val="bg1">
                          <a:lumMod val="95000"/>
                        </a:schemeClr>
                      </a:solidFill>
                      <a:latin typeface="FontAwesome" pitchFamily="2" charset="0"/>
                    </a:rPr>
                    <a:t></a:t>
                  </a:r>
                  <a:endParaRPr lang="id-ID" sz="2400" dirty="0">
                    <a:solidFill>
                      <a:schemeClr val="bg1">
                        <a:lumMod val="95000"/>
                      </a:schemeClr>
                    </a:solidFill>
                    <a:latin typeface="FontAwesome" pitchFamily="2" charset="0"/>
                  </a:endParaRPr>
                </a:p>
              </p:txBody>
            </p:sp>
          </p:grpSp>
          <p:grpSp>
            <p:nvGrpSpPr>
              <p:cNvPr id="31" name="Group 14"/>
              <p:cNvGrpSpPr/>
              <p:nvPr/>
            </p:nvGrpSpPr>
            <p:grpSpPr>
              <a:xfrm>
                <a:off x="6445142" y="3470238"/>
                <a:ext cx="754247" cy="754246"/>
                <a:chOff x="6445142" y="3160751"/>
                <a:chExt cx="754247" cy="754246"/>
              </a:xfrm>
            </p:grpSpPr>
            <p:sp>
              <p:nvSpPr>
                <p:cNvPr id="35" name="Oval 43"/>
                <p:cNvSpPr/>
                <p:nvPr/>
              </p:nvSpPr>
              <p:spPr>
                <a:xfrm>
                  <a:off x="6590006" y="3312651"/>
                  <a:ext cx="464400" cy="464400"/>
                </a:xfrm>
                <a:prstGeom prst="ellipse">
                  <a:avLst/>
                </a:prstGeom>
                <a:noFill/>
                <a:ln w="254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36" name="Oval 4"/>
                <p:cNvSpPr/>
                <p:nvPr/>
              </p:nvSpPr>
              <p:spPr>
                <a:xfrm>
                  <a:off x="6445142" y="3160751"/>
                  <a:ext cx="754247" cy="75424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spcFirstLastPara="0" vert="horz" wrap="square" lIns="143061" tIns="55880" rIns="143061" bIns="55880" numCol="1" spcCol="1270" anchor="ctr" anchorCtr="0">
                  <a:noAutofit/>
                </a:bodyPr>
                <a:lstStyle/>
                <a:p>
                  <a:pPr lvl="0" algn="ctr"/>
                  <a:r>
                    <a:rPr lang="id-ID" sz="2200" dirty="0">
                      <a:solidFill>
                        <a:schemeClr val="bg1">
                          <a:lumMod val="95000"/>
                        </a:schemeClr>
                      </a:solidFill>
                      <a:latin typeface="FontAwesome" pitchFamily="2" charset="0"/>
                    </a:rPr>
                    <a:t></a:t>
                  </a:r>
                  <a:endParaRPr lang="id-ID" sz="2200" dirty="0">
                    <a:solidFill>
                      <a:schemeClr val="bg1">
                        <a:lumMod val="95000"/>
                      </a:schemeClr>
                    </a:solidFill>
                    <a:latin typeface="FontAwesome" pitchFamily="2" charset="0"/>
                  </a:endParaRPr>
                </a:p>
              </p:txBody>
            </p:sp>
          </p:grpSp>
          <p:grpSp>
            <p:nvGrpSpPr>
              <p:cNvPr id="32" name="Group 15"/>
              <p:cNvGrpSpPr/>
              <p:nvPr/>
            </p:nvGrpSpPr>
            <p:grpSpPr>
              <a:xfrm>
                <a:off x="8366804" y="3160815"/>
                <a:ext cx="754247" cy="754246"/>
                <a:chOff x="8366804" y="3160815"/>
                <a:chExt cx="754247" cy="754246"/>
              </a:xfrm>
            </p:grpSpPr>
            <p:sp>
              <p:nvSpPr>
                <p:cNvPr id="33" name="Oval 45"/>
                <p:cNvSpPr/>
                <p:nvPr/>
              </p:nvSpPr>
              <p:spPr>
                <a:xfrm>
                  <a:off x="8511668" y="3312715"/>
                  <a:ext cx="464400" cy="464400"/>
                </a:xfrm>
                <a:prstGeom prst="ellipse">
                  <a:avLst/>
                </a:prstGeom>
                <a:noFill/>
                <a:ln w="254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34" name="Oval 4"/>
                <p:cNvSpPr/>
                <p:nvPr/>
              </p:nvSpPr>
              <p:spPr>
                <a:xfrm>
                  <a:off x="8366804" y="3160815"/>
                  <a:ext cx="754247" cy="75424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spcFirstLastPara="0" vert="horz" wrap="square" lIns="143061" tIns="55880" rIns="143061" bIns="55880" numCol="1" spcCol="1270" anchor="ctr" anchorCtr="0">
                  <a:noAutofit/>
                </a:bodyPr>
                <a:lstStyle/>
                <a:p>
                  <a:pPr lvl="0" algn="ctr" defTabSz="1955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id-ID" sz="2400" dirty="0">
                      <a:solidFill>
                        <a:schemeClr val="bg1">
                          <a:lumMod val="95000"/>
                        </a:schemeClr>
                      </a:solidFill>
                      <a:latin typeface="FontAwesome" pitchFamily="2" charset="0"/>
                    </a:rPr>
                    <a:t></a:t>
                  </a:r>
                  <a:endParaRPr lang="id-ID" sz="2400" dirty="0">
                    <a:solidFill>
                      <a:schemeClr val="bg1">
                        <a:lumMod val="95000"/>
                      </a:schemeClr>
                    </a:solidFill>
                    <a:latin typeface="FontAwesome" pitchFamily="2" charset="0"/>
                  </a:endParaRPr>
                </a:p>
              </p:txBody>
            </p:sp>
          </p:grpSp>
        </p:grpSp>
        <p:sp>
          <p:nvSpPr>
            <p:cNvPr id="13" name="TextBox 47"/>
            <p:cNvSpPr txBox="1"/>
            <p:nvPr/>
          </p:nvSpPr>
          <p:spPr>
            <a:xfrm>
              <a:off x="944014" y="3342190"/>
              <a:ext cx="812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d-ID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</a:t>
              </a:r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48"/>
            <p:cNvSpPr txBox="1"/>
            <p:nvPr/>
          </p:nvSpPr>
          <p:spPr>
            <a:xfrm>
              <a:off x="10021681" y="3353208"/>
              <a:ext cx="1341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d-ID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PROFITABLE</a:t>
              </a:r>
              <a:endParaRPr lang="id-ID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Half Frame 11"/>
            <p:cNvSpPr/>
            <p:nvPr/>
          </p:nvSpPr>
          <p:spPr>
            <a:xfrm rot="8100000">
              <a:off x="1629195" y="3405395"/>
              <a:ext cx="252000" cy="252024"/>
            </a:xfrm>
            <a:prstGeom prst="halfFrame">
              <a:avLst/>
            </a:prstGeom>
            <a:solidFill>
              <a:srgbClr val="8E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6" name="Half Frame 50"/>
            <p:cNvSpPr/>
            <p:nvPr/>
          </p:nvSpPr>
          <p:spPr>
            <a:xfrm rot="8100000">
              <a:off x="9787105" y="3415705"/>
              <a:ext cx="252000" cy="252024"/>
            </a:xfrm>
            <a:prstGeom prst="halfFrame">
              <a:avLst/>
            </a:prstGeom>
            <a:solidFill>
              <a:srgbClr val="8E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432640" y="4634000"/>
              <a:ext cx="2253318" cy="1442663"/>
              <a:chOff x="734702" y="4051408"/>
              <a:chExt cx="2253318" cy="1442663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879822" y="4051408"/>
                <a:ext cx="1963106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Text Placeholder 32"/>
              <p:cNvSpPr txBox="1"/>
              <p:nvPr/>
            </p:nvSpPr>
            <p:spPr>
              <a:xfrm>
                <a:off x="734702" y="4511857"/>
                <a:ext cx="2253318" cy="982214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826287" y="4812806"/>
              <a:ext cx="2253318" cy="1466793"/>
              <a:chOff x="800107" y="4051408"/>
              <a:chExt cx="2253318" cy="1466793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879822" y="4051408"/>
                <a:ext cx="1963106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Text Placeholder 32"/>
              <p:cNvSpPr txBox="1"/>
              <p:nvPr/>
            </p:nvSpPr>
            <p:spPr>
              <a:xfrm>
                <a:off x="800107" y="4535987"/>
                <a:ext cx="2253318" cy="982214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120875" y="4932537"/>
              <a:ext cx="2253318" cy="1442663"/>
              <a:chOff x="734702" y="4051408"/>
              <a:chExt cx="2253318" cy="1442663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879822" y="4051408"/>
                <a:ext cx="1963106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endPara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Text Placeholder 32"/>
              <p:cNvSpPr txBox="1"/>
              <p:nvPr/>
            </p:nvSpPr>
            <p:spPr>
              <a:xfrm>
                <a:off x="734702" y="4511857"/>
                <a:ext cx="2253318" cy="982214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511668" y="4692571"/>
              <a:ext cx="2253318" cy="1466793"/>
              <a:chOff x="800107" y="4051408"/>
              <a:chExt cx="2253318" cy="1466793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879822" y="4051408"/>
                <a:ext cx="1963106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2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Text Placeholder 32"/>
              <p:cNvSpPr txBox="1"/>
              <p:nvPr/>
            </p:nvSpPr>
            <p:spPr>
              <a:xfrm>
                <a:off x="800107" y="4535987"/>
                <a:ext cx="2253318" cy="982214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6990" y="3928110"/>
            <a:ext cx="2007235" cy="10979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510" y="4104640"/>
            <a:ext cx="2266950" cy="143002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4465320"/>
            <a:ext cx="2009775" cy="1268095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435" y="4290695"/>
            <a:ext cx="1981200" cy="1095375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0" r="79472"/>
          <a:stretch>
            <a:fillRect/>
          </a:stretch>
        </p:blipFill>
        <p:spPr>
          <a:xfrm>
            <a:off x="0" y="3178594"/>
            <a:ext cx="2832970" cy="36794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8" r="36662" b="71667"/>
          <a:stretch>
            <a:fillRect/>
          </a:stretch>
        </p:blipFill>
        <p:spPr>
          <a:xfrm>
            <a:off x="3972261" y="0"/>
            <a:ext cx="4247478" cy="1569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31" t="35666"/>
          <a:stretch>
            <a:fillRect/>
          </a:stretch>
        </p:blipFill>
        <p:spPr>
          <a:xfrm>
            <a:off x="8961120" y="3521108"/>
            <a:ext cx="3213970" cy="33368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7" t="38606" r="14062" b="10471"/>
          <a:stretch>
            <a:fillRect/>
          </a:stretch>
        </p:blipFill>
        <p:spPr>
          <a:xfrm>
            <a:off x="8961120" y="3702498"/>
            <a:ext cx="1600200" cy="1609644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3769047" y="2818090"/>
            <a:ext cx="4653907" cy="2505889"/>
            <a:chOff x="8039077" y="2905035"/>
            <a:chExt cx="4653907" cy="2505889"/>
          </a:xfrm>
        </p:grpSpPr>
        <p:sp>
          <p:nvSpPr>
            <p:cNvPr id="27" name="文本框 26"/>
            <p:cNvSpPr txBox="1"/>
            <p:nvPr/>
          </p:nvSpPr>
          <p:spPr>
            <a:xfrm>
              <a:off x="8039077" y="2905035"/>
              <a:ext cx="465390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03</a:t>
              </a:r>
              <a:endParaRPr lang="en-US" altLang="zh-CN" sz="88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234671" y="4212044"/>
              <a:ext cx="4262718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zh-CN" altLang="en-US" sz="3600" spc="6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本周计划及</a:t>
              </a:r>
              <a:endParaRPr lang="zh-CN" altLang="en-US" sz="3600" spc="6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685800">
                <a:defRPr/>
              </a:pPr>
              <a:r>
                <a:rPr lang="zh-CN" altLang="en-US" sz="3600" spc="600" dirty="0">
                  <a:solidFill>
                    <a:srgbClr val="8EB6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时间安排</a:t>
              </a:r>
              <a:endParaRPr lang="zh-CN" altLang="en-US" sz="3600" spc="600" dirty="0">
                <a:solidFill>
                  <a:srgbClr val="8EB65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circl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WPS 演示</Application>
  <PresentationFormat>宽屏</PresentationFormat>
  <Paragraphs>174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6" baseType="lpstr">
      <vt:lpstr>Arial</vt:lpstr>
      <vt:lpstr>宋体</vt:lpstr>
      <vt:lpstr>Wingdings</vt:lpstr>
      <vt:lpstr>华文宋体</vt:lpstr>
      <vt:lpstr>微软雅黑</vt:lpstr>
      <vt:lpstr>华文仿宋</vt:lpstr>
      <vt:lpstr>华文细黑</vt:lpstr>
      <vt:lpstr>Neris Thin</vt:lpstr>
      <vt:lpstr>Signika Negative</vt:lpstr>
      <vt:lpstr>FontAwesome</vt:lpstr>
      <vt:lpstr>Roboto Light</vt:lpstr>
      <vt:lpstr>Roboto</vt:lpstr>
      <vt:lpstr>Source Sans Pro Light</vt:lpstr>
      <vt:lpstr>Source Sans Pro</vt:lpstr>
      <vt:lpstr>Gulim</vt:lpstr>
      <vt:lpstr>hakuyoxingshu7000</vt:lpstr>
      <vt:lpstr>等线</vt:lpstr>
      <vt:lpstr>Segoe Print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administator</dc:creator>
  <cp:lastModifiedBy>sunshine</cp:lastModifiedBy>
  <cp:revision>25</cp:revision>
  <dcterms:created xsi:type="dcterms:W3CDTF">2018-05-24T00:59:00Z</dcterms:created>
  <dcterms:modified xsi:type="dcterms:W3CDTF">2018-06-04T15:08:53Z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