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59" r:id="rId8"/>
    <p:sldId id="269" r:id="rId9"/>
    <p:sldId id="270" r:id="rId10"/>
    <p:sldId id="260" r:id="rId11"/>
    <p:sldId id="267" r:id="rId12"/>
    <p:sldId id="272" r:id="rId13"/>
    <p:sldId id="261" r:id="rId14"/>
    <p:sldId id="274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652"/>
    <a:srgbClr val="9EC16B"/>
    <a:srgbClr val="E3EDD4"/>
    <a:srgbClr val="899849"/>
    <a:srgbClr val="F9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0339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648883" y="1337143"/>
            <a:ext cx="2894234" cy="5002877"/>
            <a:chOff x="4504785" y="923769"/>
            <a:chExt cx="2894234" cy="5002877"/>
          </a:xfrm>
        </p:grpSpPr>
        <p:sp>
          <p:nvSpPr>
            <p:cNvPr id="11" name="文本框 10"/>
            <p:cNvSpPr txBox="1"/>
            <p:nvPr/>
          </p:nvSpPr>
          <p:spPr>
            <a:xfrm>
              <a:off x="4801279" y="923769"/>
              <a:ext cx="117348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全</a:t>
              </a:r>
              <a:endParaRPr lang="zh-CN" altLang="en-US" sz="72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6940" y="959681"/>
              <a:ext cx="11734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球</a:t>
              </a:r>
              <a:endParaRPr lang="zh-CN" altLang="en-US" sz="66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23460" y="2248321"/>
              <a:ext cx="11734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天</a:t>
              </a:r>
              <a:endParaRPr lang="zh-CN" altLang="en-US" sz="66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96940" y="2248321"/>
              <a:ext cx="11734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气</a:t>
              </a:r>
              <a:endParaRPr lang="zh-CN" altLang="en-US" sz="66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20739" y="2182096"/>
              <a:ext cx="1173480" cy="1203721"/>
            </a:xfrm>
            <a:prstGeom prst="ellipse">
              <a:avLst/>
            </a:prstGeom>
            <a:noFill/>
            <a:ln>
              <a:solidFill>
                <a:srgbClr val="8EB6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8EB652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957058" y="1967605"/>
              <a:ext cx="441961" cy="533537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616112" y="1593976"/>
              <a:ext cx="595969" cy="654980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504785" y="2986666"/>
              <a:ext cx="623476" cy="685213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737859" y="3101446"/>
              <a:ext cx="441961" cy="533537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861061" y="3657129"/>
              <a:ext cx="490220" cy="12037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作者：</a:t>
              </a:r>
              <a:endParaRPr lang="zh-CN" altLang="en-US" sz="20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692139" y="3671879"/>
              <a:ext cx="784852" cy="782465"/>
            </a:xfrm>
            <a:prstGeom prst="ellipse">
              <a:avLst/>
            </a:prstGeom>
            <a:noFill/>
            <a:ln>
              <a:solidFill>
                <a:srgbClr val="8EB6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B652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33599" y="4668341"/>
              <a:ext cx="492443" cy="473344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33599" y="5141919"/>
              <a:ext cx="492443" cy="473344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婷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5538122" y="4230203"/>
              <a:ext cx="341541" cy="388264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6347177" y="3511091"/>
              <a:ext cx="341541" cy="388264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 rot="5400000">
              <a:off x="3973296" y="4397927"/>
              <a:ext cx="265865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 WEATHER</a:t>
              </a:r>
              <a:endParaRPr lang="en-US" altLang="zh-CN" sz="20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33600" y="4674181"/>
              <a:ext cx="41357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宋</a:t>
              </a:r>
              <a:endPara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4"/>
          <p:cNvSpPr/>
          <p:nvPr/>
        </p:nvSpPr>
        <p:spPr>
          <a:xfrm>
            <a:off x="1467189" y="2841672"/>
            <a:ext cx="2176344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5"/>
          <p:cNvSpPr/>
          <p:nvPr/>
        </p:nvSpPr>
        <p:spPr>
          <a:xfrm>
            <a:off x="1467191" y="1800661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6"/>
          <p:cNvSpPr/>
          <p:nvPr/>
        </p:nvSpPr>
        <p:spPr>
          <a:xfrm>
            <a:off x="3817667" y="2835291"/>
            <a:ext cx="2176341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7"/>
          <p:cNvSpPr/>
          <p:nvPr/>
        </p:nvSpPr>
        <p:spPr>
          <a:xfrm>
            <a:off x="3817667" y="1794280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8"/>
          <p:cNvSpPr/>
          <p:nvPr/>
        </p:nvSpPr>
        <p:spPr>
          <a:xfrm>
            <a:off x="6168143" y="2841672"/>
            <a:ext cx="2176341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39"/>
          <p:cNvSpPr/>
          <p:nvPr/>
        </p:nvSpPr>
        <p:spPr>
          <a:xfrm>
            <a:off x="6168143" y="1800661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40"/>
          <p:cNvSpPr/>
          <p:nvPr/>
        </p:nvSpPr>
        <p:spPr>
          <a:xfrm>
            <a:off x="8518619" y="2835291"/>
            <a:ext cx="2176341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41"/>
          <p:cNvSpPr/>
          <p:nvPr/>
        </p:nvSpPr>
        <p:spPr>
          <a:xfrm>
            <a:off x="8518619" y="1794280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9"/>
          <p:cNvGrpSpPr>
            <a:grpSpLocks noChangeAspect="1"/>
          </p:cNvGrpSpPr>
          <p:nvPr/>
        </p:nvGrpSpPr>
        <p:grpSpPr>
          <a:xfrm>
            <a:off x="2299265" y="1986804"/>
            <a:ext cx="7421238" cy="548640"/>
            <a:chOff x="2116380" y="2000872"/>
            <a:chExt cx="9426129" cy="696859"/>
          </a:xfrm>
          <a:solidFill>
            <a:schemeClr val="bg1"/>
          </a:solidFill>
        </p:grpSpPr>
        <p:grpSp>
          <p:nvGrpSpPr>
            <p:cNvPr id="13" name="Group 42"/>
            <p:cNvGrpSpPr/>
            <p:nvPr/>
          </p:nvGrpSpPr>
          <p:grpSpPr>
            <a:xfrm>
              <a:off x="2116380" y="2000872"/>
              <a:ext cx="877962" cy="696859"/>
              <a:chOff x="2732088" y="4337050"/>
              <a:chExt cx="354013" cy="280988"/>
            </a:xfrm>
            <a:grpFill/>
          </p:grpSpPr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2989263" y="4389438"/>
                <a:ext cx="84138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2989263" y="4411663"/>
                <a:ext cx="84138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Rectangle 62"/>
              <p:cNvSpPr>
                <a:spLocks noChangeArrowheads="1"/>
              </p:cNvSpPr>
              <p:nvPr/>
            </p:nvSpPr>
            <p:spPr bwMode="auto">
              <a:xfrm>
                <a:off x="2989263" y="4351338"/>
                <a:ext cx="8413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63"/>
              <p:cNvSpPr>
                <a:spLocks noEditPoints="1"/>
              </p:cNvSpPr>
              <p:nvPr/>
            </p:nvSpPr>
            <p:spPr bwMode="auto">
              <a:xfrm>
                <a:off x="2976563" y="4337050"/>
                <a:ext cx="109538" cy="276225"/>
              </a:xfrm>
              <a:custGeom>
                <a:avLst/>
                <a:gdLst>
                  <a:gd name="T0" fmla="*/ 0 w 69"/>
                  <a:gd name="T1" fmla="*/ 0 h 174"/>
                  <a:gd name="T2" fmla="*/ 0 w 69"/>
                  <a:gd name="T3" fmla="*/ 174 h 174"/>
                  <a:gd name="T4" fmla="*/ 69 w 69"/>
                  <a:gd name="T5" fmla="*/ 174 h 174"/>
                  <a:gd name="T6" fmla="*/ 69 w 69"/>
                  <a:gd name="T7" fmla="*/ 0 h 174"/>
                  <a:gd name="T8" fmla="*/ 0 w 69"/>
                  <a:gd name="T9" fmla="*/ 0 h 174"/>
                  <a:gd name="T10" fmla="*/ 64 w 69"/>
                  <a:gd name="T11" fmla="*/ 164 h 174"/>
                  <a:gd name="T12" fmla="*/ 5 w 69"/>
                  <a:gd name="T13" fmla="*/ 164 h 174"/>
                  <a:gd name="T14" fmla="*/ 5 w 69"/>
                  <a:gd name="T15" fmla="*/ 5 h 174"/>
                  <a:gd name="T16" fmla="*/ 64 w 69"/>
                  <a:gd name="T17" fmla="*/ 5 h 174"/>
                  <a:gd name="T18" fmla="*/ 64 w 69"/>
                  <a:gd name="T19" fmla="*/ 16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174">
                    <a:moveTo>
                      <a:pt x="0" y="0"/>
                    </a:moveTo>
                    <a:lnTo>
                      <a:pt x="0" y="174"/>
                    </a:lnTo>
                    <a:lnTo>
                      <a:pt x="69" y="174"/>
                    </a:lnTo>
                    <a:lnTo>
                      <a:pt x="69" y="0"/>
                    </a:lnTo>
                    <a:lnTo>
                      <a:pt x="0" y="0"/>
                    </a:lnTo>
                    <a:close/>
                    <a:moveTo>
                      <a:pt x="64" y="164"/>
                    </a:moveTo>
                    <a:lnTo>
                      <a:pt x="5" y="164"/>
                    </a:lnTo>
                    <a:lnTo>
                      <a:pt x="5" y="5"/>
                    </a:lnTo>
                    <a:lnTo>
                      <a:pt x="64" y="5"/>
                    </a:lnTo>
                    <a:lnTo>
                      <a:pt x="64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2989263" y="4432300"/>
                <a:ext cx="84138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65"/>
              <p:cNvSpPr>
                <a:spLocks noEditPoints="1"/>
              </p:cNvSpPr>
              <p:nvPr/>
            </p:nvSpPr>
            <p:spPr bwMode="auto">
              <a:xfrm>
                <a:off x="3005138" y="4502150"/>
                <a:ext cx="55563" cy="55563"/>
              </a:xfrm>
              <a:custGeom>
                <a:avLst/>
                <a:gdLst>
                  <a:gd name="T0" fmla="*/ 10 w 21"/>
                  <a:gd name="T1" fmla="*/ 0 h 21"/>
                  <a:gd name="T2" fmla="*/ 0 w 21"/>
                  <a:gd name="T3" fmla="*/ 10 h 21"/>
                  <a:gd name="T4" fmla="*/ 10 w 21"/>
                  <a:gd name="T5" fmla="*/ 21 h 21"/>
                  <a:gd name="T6" fmla="*/ 21 w 21"/>
                  <a:gd name="T7" fmla="*/ 10 h 21"/>
                  <a:gd name="T8" fmla="*/ 10 w 21"/>
                  <a:gd name="T9" fmla="*/ 0 h 21"/>
                  <a:gd name="T10" fmla="*/ 10 w 21"/>
                  <a:gd name="T11" fmla="*/ 17 h 21"/>
                  <a:gd name="T12" fmla="*/ 4 w 21"/>
                  <a:gd name="T13" fmla="*/ 10 h 21"/>
                  <a:gd name="T14" fmla="*/ 10 w 21"/>
                  <a:gd name="T15" fmla="*/ 4 h 21"/>
                  <a:gd name="T16" fmla="*/ 17 w 21"/>
                  <a:gd name="T17" fmla="*/ 10 h 21"/>
                  <a:gd name="T18" fmla="*/ 10 w 21"/>
                  <a:gd name="T1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lose/>
                    <a:moveTo>
                      <a:pt x="10" y="17"/>
                    </a:moveTo>
                    <a:cubicBezTo>
                      <a:pt x="7" y="17"/>
                      <a:pt x="4" y="14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4" y="4"/>
                      <a:pt x="17" y="7"/>
                      <a:pt x="17" y="10"/>
                    </a:cubicBezTo>
                    <a:cubicBezTo>
                      <a:pt x="17" y="14"/>
                      <a:pt x="14" y="17"/>
                      <a:pt x="1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66"/>
              <p:cNvSpPr>
                <a:spLocks noEditPoints="1"/>
              </p:cNvSpPr>
              <p:nvPr/>
            </p:nvSpPr>
            <p:spPr bwMode="auto">
              <a:xfrm>
                <a:off x="2732088" y="4397375"/>
                <a:ext cx="231775" cy="220663"/>
              </a:xfrm>
              <a:custGeom>
                <a:avLst/>
                <a:gdLst>
                  <a:gd name="T0" fmla="*/ 10 w 146"/>
                  <a:gd name="T1" fmla="*/ 0 h 139"/>
                  <a:gd name="T2" fmla="*/ 0 w 146"/>
                  <a:gd name="T3" fmla="*/ 0 h 139"/>
                  <a:gd name="T4" fmla="*/ 0 w 146"/>
                  <a:gd name="T5" fmla="*/ 10 h 139"/>
                  <a:gd name="T6" fmla="*/ 0 w 146"/>
                  <a:gd name="T7" fmla="*/ 99 h 139"/>
                  <a:gd name="T8" fmla="*/ 0 w 146"/>
                  <a:gd name="T9" fmla="*/ 109 h 139"/>
                  <a:gd name="T10" fmla="*/ 58 w 146"/>
                  <a:gd name="T11" fmla="*/ 109 h 139"/>
                  <a:gd name="T12" fmla="*/ 58 w 146"/>
                  <a:gd name="T13" fmla="*/ 134 h 139"/>
                  <a:gd name="T14" fmla="*/ 45 w 146"/>
                  <a:gd name="T15" fmla="*/ 134 h 139"/>
                  <a:gd name="T16" fmla="*/ 45 w 146"/>
                  <a:gd name="T17" fmla="*/ 139 h 139"/>
                  <a:gd name="T18" fmla="*/ 58 w 146"/>
                  <a:gd name="T19" fmla="*/ 139 h 139"/>
                  <a:gd name="T20" fmla="*/ 88 w 146"/>
                  <a:gd name="T21" fmla="*/ 139 h 139"/>
                  <a:gd name="T22" fmla="*/ 103 w 146"/>
                  <a:gd name="T23" fmla="*/ 139 h 139"/>
                  <a:gd name="T24" fmla="*/ 103 w 146"/>
                  <a:gd name="T25" fmla="*/ 134 h 139"/>
                  <a:gd name="T26" fmla="*/ 88 w 146"/>
                  <a:gd name="T27" fmla="*/ 134 h 139"/>
                  <a:gd name="T28" fmla="*/ 88 w 146"/>
                  <a:gd name="T29" fmla="*/ 109 h 139"/>
                  <a:gd name="T30" fmla="*/ 146 w 146"/>
                  <a:gd name="T31" fmla="*/ 109 h 139"/>
                  <a:gd name="T32" fmla="*/ 146 w 146"/>
                  <a:gd name="T33" fmla="*/ 99 h 139"/>
                  <a:gd name="T34" fmla="*/ 146 w 146"/>
                  <a:gd name="T35" fmla="*/ 10 h 139"/>
                  <a:gd name="T36" fmla="*/ 146 w 146"/>
                  <a:gd name="T37" fmla="*/ 0 h 139"/>
                  <a:gd name="T38" fmla="*/ 137 w 146"/>
                  <a:gd name="T39" fmla="*/ 0 h 139"/>
                  <a:gd name="T40" fmla="*/ 10 w 146"/>
                  <a:gd name="T41" fmla="*/ 0 h 139"/>
                  <a:gd name="T42" fmla="*/ 139 w 146"/>
                  <a:gd name="T43" fmla="*/ 101 h 139"/>
                  <a:gd name="T44" fmla="*/ 10 w 146"/>
                  <a:gd name="T45" fmla="*/ 101 h 139"/>
                  <a:gd name="T46" fmla="*/ 10 w 146"/>
                  <a:gd name="T47" fmla="*/ 10 h 139"/>
                  <a:gd name="T48" fmla="*/ 139 w 146"/>
                  <a:gd name="T49" fmla="*/ 10 h 139"/>
                  <a:gd name="T50" fmla="*/ 139 w 146"/>
                  <a:gd name="T51" fmla="*/ 10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39">
                    <a:moveTo>
                      <a:pt x="1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9"/>
                    </a:lnTo>
                    <a:lnTo>
                      <a:pt x="0" y="109"/>
                    </a:lnTo>
                    <a:lnTo>
                      <a:pt x="58" y="109"/>
                    </a:lnTo>
                    <a:lnTo>
                      <a:pt x="58" y="134"/>
                    </a:lnTo>
                    <a:lnTo>
                      <a:pt x="45" y="134"/>
                    </a:lnTo>
                    <a:lnTo>
                      <a:pt x="45" y="139"/>
                    </a:lnTo>
                    <a:lnTo>
                      <a:pt x="58" y="139"/>
                    </a:lnTo>
                    <a:lnTo>
                      <a:pt x="88" y="139"/>
                    </a:lnTo>
                    <a:lnTo>
                      <a:pt x="103" y="139"/>
                    </a:lnTo>
                    <a:lnTo>
                      <a:pt x="103" y="134"/>
                    </a:lnTo>
                    <a:lnTo>
                      <a:pt x="88" y="134"/>
                    </a:lnTo>
                    <a:lnTo>
                      <a:pt x="88" y="109"/>
                    </a:lnTo>
                    <a:lnTo>
                      <a:pt x="146" y="109"/>
                    </a:lnTo>
                    <a:lnTo>
                      <a:pt x="146" y="99"/>
                    </a:lnTo>
                    <a:lnTo>
                      <a:pt x="146" y="10"/>
                    </a:lnTo>
                    <a:lnTo>
                      <a:pt x="146" y="0"/>
                    </a:lnTo>
                    <a:lnTo>
                      <a:pt x="137" y="0"/>
                    </a:lnTo>
                    <a:lnTo>
                      <a:pt x="10" y="0"/>
                    </a:lnTo>
                    <a:close/>
                    <a:moveTo>
                      <a:pt x="139" y="101"/>
                    </a:moveTo>
                    <a:lnTo>
                      <a:pt x="10" y="101"/>
                    </a:lnTo>
                    <a:lnTo>
                      <a:pt x="10" y="10"/>
                    </a:lnTo>
                    <a:lnTo>
                      <a:pt x="139" y="10"/>
                    </a:lnTo>
                    <a:lnTo>
                      <a:pt x="139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4" name="Group 3"/>
            <p:cNvGrpSpPr>
              <a:grpSpLocks noChangeAspect="1"/>
            </p:cNvGrpSpPr>
            <p:nvPr/>
          </p:nvGrpSpPr>
          <p:grpSpPr>
            <a:xfrm>
              <a:off x="5091646" y="2163292"/>
              <a:ext cx="700517" cy="516308"/>
              <a:chOff x="5892200" y="2064651"/>
              <a:chExt cx="236891" cy="174597"/>
            </a:xfrm>
            <a:grpFill/>
          </p:grpSpPr>
          <p:sp>
            <p:nvSpPr>
              <p:cNvPr id="17" name="Freeform 9"/>
              <p:cNvSpPr>
                <a:spLocks noEditPoints="1"/>
              </p:cNvSpPr>
              <p:nvPr/>
            </p:nvSpPr>
            <p:spPr bwMode="auto">
              <a:xfrm>
                <a:off x="5898340" y="2064651"/>
                <a:ext cx="226363" cy="138625"/>
              </a:xfrm>
              <a:custGeom>
                <a:avLst/>
                <a:gdLst>
                  <a:gd name="T0" fmla="*/ 258 w 258"/>
                  <a:gd name="T1" fmla="*/ 0 h 158"/>
                  <a:gd name="T2" fmla="*/ 0 w 258"/>
                  <a:gd name="T3" fmla="*/ 0 h 158"/>
                  <a:gd name="T4" fmla="*/ 0 w 258"/>
                  <a:gd name="T5" fmla="*/ 158 h 158"/>
                  <a:gd name="T6" fmla="*/ 258 w 258"/>
                  <a:gd name="T7" fmla="*/ 158 h 158"/>
                  <a:gd name="T8" fmla="*/ 258 w 258"/>
                  <a:gd name="T9" fmla="*/ 0 h 158"/>
                  <a:gd name="T10" fmla="*/ 247 w 258"/>
                  <a:gd name="T11" fmla="*/ 145 h 158"/>
                  <a:gd name="T12" fmla="*/ 10 w 258"/>
                  <a:gd name="T13" fmla="*/ 145 h 158"/>
                  <a:gd name="T14" fmla="*/ 10 w 258"/>
                  <a:gd name="T15" fmla="*/ 12 h 158"/>
                  <a:gd name="T16" fmla="*/ 247 w 258"/>
                  <a:gd name="T17" fmla="*/ 12 h 158"/>
                  <a:gd name="T18" fmla="*/ 247 w 258"/>
                  <a:gd name="T19" fmla="*/ 14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158">
                    <a:moveTo>
                      <a:pt x="258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258" y="158"/>
                    </a:lnTo>
                    <a:lnTo>
                      <a:pt x="258" y="0"/>
                    </a:lnTo>
                    <a:close/>
                    <a:moveTo>
                      <a:pt x="247" y="145"/>
                    </a:moveTo>
                    <a:lnTo>
                      <a:pt x="10" y="145"/>
                    </a:lnTo>
                    <a:lnTo>
                      <a:pt x="10" y="12"/>
                    </a:lnTo>
                    <a:lnTo>
                      <a:pt x="247" y="12"/>
                    </a:lnTo>
                    <a:lnTo>
                      <a:pt x="247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5892200" y="2209417"/>
                <a:ext cx="236891" cy="29831"/>
              </a:xfrm>
              <a:custGeom>
                <a:avLst/>
                <a:gdLst>
                  <a:gd name="T0" fmla="*/ 270 w 270"/>
                  <a:gd name="T1" fmla="*/ 22 h 34"/>
                  <a:gd name="T2" fmla="*/ 265 w 270"/>
                  <a:gd name="T3" fmla="*/ 0 h 34"/>
                  <a:gd name="T4" fmla="*/ 5 w 270"/>
                  <a:gd name="T5" fmla="*/ 0 h 34"/>
                  <a:gd name="T6" fmla="*/ 0 w 270"/>
                  <a:gd name="T7" fmla="*/ 22 h 34"/>
                  <a:gd name="T8" fmla="*/ 0 w 270"/>
                  <a:gd name="T9" fmla="*/ 22 h 34"/>
                  <a:gd name="T10" fmla="*/ 0 w 270"/>
                  <a:gd name="T11" fmla="*/ 34 h 34"/>
                  <a:gd name="T12" fmla="*/ 270 w 270"/>
                  <a:gd name="T13" fmla="*/ 34 h 34"/>
                  <a:gd name="T14" fmla="*/ 270 w 270"/>
                  <a:gd name="T15" fmla="*/ 22 h 34"/>
                  <a:gd name="T16" fmla="*/ 270 w 270"/>
                  <a:gd name="T17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0" h="34">
                    <a:moveTo>
                      <a:pt x="270" y="22"/>
                    </a:moveTo>
                    <a:lnTo>
                      <a:pt x="265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4"/>
                    </a:lnTo>
                    <a:lnTo>
                      <a:pt x="270" y="34"/>
                    </a:lnTo>
                    <a:lnTo>
                      <a:pt x="270" y="22"/>
                    </a:lnTo>
                    <a:lnTo>
                      <a:pt x="27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5" name="Freeform 11"/>
            <p:cNvSpPr>
              <a:spLocks noChangeAspect="1" noEditPoints="1"/>
            </p:cNvSpPr>
            <p:nvPr/>
          </p:nvSpPr>
          <p:spPr bwMode="auto">
            <a:xfrm rot="16200000">
              <a:off x="8160405" y="2052326"/>
              <a:ext cx="478946" cy="659727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27"/>
                </a:cxn>
                <a:cxn ang="0">
                  <a:pos x="11" y="237"/>
                </a:cxn>
                <a:cxn ang="0">
                  <a:pos x="162" y="237"/>
                </a:cxn>
                <a:cxn ang="0">
                  <a:pos x="172" y="227"/>
                </a:cxn>
                <a:cxn ang="0">
                  <a:pos x="172" y="10"/>
                </a:cxn>
                <a:cxn ang="0">
                  <a:pos x="162" y="0"/>
                </a:cxn>
                <a:cxn ang="0">
                  <a:pos x="158" y="215"/>
                </a:cxn>
                <a:cxn ang="0">
                  <a:pos x="14" y="215"/>
                </a:cxn>
                <a:cxn ang="0">
                  <a:pos x="14" y="16"/>
                </a:cxn>
                <a:cxn ang="0">
                  <a:pos x="158" y="16"/>
                </a:cxn>
                <a:cxn ang="0">
                  <a:pos x="158" y="215"/>
                </a:cxn>
              </a:cxnLst>
              <a:rect l="0" t="0" r="r" b="b"/>
              <a:pathLst>
                <a:path w="172" h="237">
                  <a:moveTo>
                    <a:pt x="1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3"/>
                    <a:pt x="5" y="237"/>
                    <a:pt x="11" y="237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7" y="237"/>
                    <a:pt x="172" y="233"/>
                    <a:pt x="172" y="227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4"/>
                    <a:pt x="167" y="0"/>
                    <a:pt x="162" y="0"/>
                  </a:cubicBezTo>
                  <a:close/>
                  <a:moveTo>
                    <a:pt x="158" y="215"/>
                  </a:moveTo>
                  <a:cubicBezTo>
                    <a:pt x="14" y="215"/>
                    <a:pt x="14" y="215"/>
                    <a:pt x="14" y="2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8" y="16"/>
                    <a:pt x="158" y="16"/>
                    <a:pt x="158" y="16"/>
                  </a:cubicBezTo>
                  <a:lnTo>
                    <a:pt x="158" y="2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spect="1" noEditPoints="1"/>
            </p:cNvSpPr>
            <p:nvPr/>
          </p:nvSpPr>
          <p:spPr bwMode="auto">
            <a:xfrm>
              <a:off x="11208956" y="2068761"/>
              <a:ext cx="333553" cy="59375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8" y="0"/>
                </a:cxn>
                <a:cxn ang="0">
                  <a:pos x="1" y="17"/>
                </a:cxn>
                <a:cxn ang="0">
                  <a:pos x="1" y="164"/>
                </a:cxn>
                <a:cxn ang="0">
                  <a:pos x="18" y="181"/>
                </a:cxn>
                <a:cxn ang="0">
                  <a:pos x="85" y="181"/>
                </a:cxn>
                <a:cxn ang="0">
                  <a:pos x="102" y="164"/>
                </a:cxn>
                <a:cxn ang="0">
                  <a:pos x="102" y="17"/>
                </a:cxn>
                <a:cxn ang="0">
                  <a:pos x="85" y="0"/>
                </a:cxn>
                <a:cxn ang="0">
                  <a:pos x="57" y="163"/>
                </a:cxn>
                <a:cxn ang="0">
                  <a:pos x="57" y="170"/>
                </a:cxn>
                <a:cxn ang="0">
                  <a:pos x="46" y="170"/>
                </a:cxn>
                <a:cxn ang="0">
                  <a:pos x="46" y="163"/>
                </a:cxn>
                <a:cxn ang="0">
                  <a:pos x="44" y="163"/>
                </a:cxn>
                <a:cxn ang="0">
                  <a:pos x="51" y="156"/>
                </a:cxn>
                <a:cxn ang="0">
                  <a:pos x="59" y="163"/>
                </a:cxn>
                <a:cxn ang="0">
                  <a:pos x="57" y="163"/>
                </a:cxn>
                <a:cxn ang="0">
                  <a:pos x="92" y="147"/>
                </a:cxn>
                <a:cxn ang="0">
                  <a:pos x="10" y="147"/>
                </a:cxn>
                <a:cxn ang="0">
                  <a:pos x="10" y="20"/>
                </a:cxn>
                <a:cxn ang="0">
                  <a:pos x="92" y="21"/>
                </a:cxn>
                <a:cxn ang="0">
                  <a:pos x="92" y="147"/>
                </a:cxn>
              </a:cxnLst>
              <a:rect l="0" t="0" r="r" b="b"/>
              <a:pathLst>
                <a:path w="102" h="181">
                  <a:moveTo>
                    <a:pt x="8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1" y="7"/>
                    <a:pt x="1" y="17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74"/>
                    <a:pt x="8" y="181"/>
                    <a:pt x="18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94" y="181"/>
                    <a:pt x="102" y="174"/>
                    <a:pt x="102" y="164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2" y="8"/>
                    <a:pt x="95" y="0"/>
                    <a:pt x="85" y="0"/>
                  </a:cubicBezTo>
                  <a:close/>
                  <a:moveTo>
                    <a:pt x="57" y="163"/>
                  </a:moveTo>
                  <a:cubicBezTo>
                    <a:pt x="57" y="170"/>
                    <a:pt x="57" y="170"/>
                    <a:pt x="57" y="170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9" y="163"/>
                    <a:pt x="59" y="163"/>
                    <a:pt x="59" y="163"/>
                  </a:cubicBezTo>
                  <a:lnTo>
                    <a:pt x="57" y="163"/>
                  </a:lnTo>
                  <a:close/>
                  <a:moveTo>
                    <a:pt x="92" y="147"/>
                  </a:moveTo>
                  <a:cubicBezTo>
                    <a:pt x="10" y="147"/>
                    <a:pt x="10" y="147"/>
                    <a:pt x="10" y="14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2" y="21"/>
                    <a:pt x="92" y="21"/>
                    <a:pt x="92" y="21"/>
                  </a:cubicBezTo>
                  <a:lnTo>
                    <a:pt x="92" y="1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Content Placeholder 2"/>
          <p:cNvSpPr txBox="1"/>
          <p:nvPr/>
        </p:nvSpPr>
        <p:spPr>
          <a:xfrm>
            <a:off x="1467190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继续使用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Spyder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，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Python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的相关知识，完善全球天气查询的相关细节，使得代码更加规范与简洁。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73809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3817665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Scala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语言，安装相应的程序，导入相应的包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,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学习函数式编程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,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指令式编程，过程式编程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24284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  <a:endParaRPr lang="zh-CN" altLang="en-US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6168138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Spark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语言，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scala xml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解析，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scala_wordcount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函数式编程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       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74757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8518619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大数据可视化，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json redis,spark rdd,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函数异常对象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25238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计划四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时间分配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6258" y="1864803"/>
            <a:ext cx="4259484" cy="4074290"/>
            <a:chOff x="2819400" y="2387598"/>
            <a:chExt cx="3505200" cy="3352800"/>
          </a:xfrm>
        </p:grpSpPr>
        <p:sp>
          <p:nvSpPr>
            <p:cNvPr id="5" name="Donut 17"/>
            <p:cNvSpPr/>
            <p:nvPr/>
          </p:nvSpPr>
          <p:spPr bwMode="auto">
            <a:xfrm>
              <a:off x="3200400" y="2616198"/>
              <a:ext cx="2895600" cy="2895600"/>
            </a:xfrm>
            <a:prstGeom prst="donut">
              <a:avLst>
                <a:gd name="adj" fmla="val 15026"/>
              </a:avLst>
            </a:prstGeom>
            <a:solidFill>
              <a:srgbClr val="8EB65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dirty="0"/>
            </a:p>
          </p:txBody>
        </p:sp>
        <p:grpSp>
          <p:nvGrpSpPr>
            <p:cNvPr id="6" name="Group 37"/>
            <p:cNvGrpSpPr/>
            <p:nvPr/>
          </p:nvGrpSpPr>
          <p:grpSpPr>
            <a:xfrm>
              <a:off x="2819400" y="2387598"/>
              <a:ext cx="1295400" cy="1339340"/>
              <a:chOff x="2819400" y="1255270"/>
              <a:chExt cx="1295400" cy="1339340"/>
            </a:xfrm>
          </p:grpSpPr>
          <p:sp>
            <p:nvSpPr>
              <p:cNvPr id="23" name="Teardrop 19"/>
              <p:cNvSpPr/>
              <p:nvPr/>
            </p:nvSpPr>
            <p:spPr bwMode="auto">
              <a:xfrm flipV="1">
                <a:off x="2819400" y="129921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24" name="Teardrop 20"/>
              <p:cNvSpPr/>
              <p:nvPr/>
            </p:nvSpPr>
            <p:spPr bwMode="auto">
              <a:xfrm flipV="1">
                <a:off x="2819400" y="12552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38"/>
            <p:cNvGrpSpPr/>
            <p:nvPr/>
          </p:nvGrpSpPr>
          <p:grpSpPr>
            <a:xfrm>
              <a:off x="2819400" y="4405118"/>
              <a:ext cx="1295400" cy="1335280"/>
              <a:chOff x="2819400" y="3272790"/>
              <a:chExt cx="1295400" cy="1335280"/>
            </a:xfrm>
          </p:grpSpPr>
          <p:sp>
            <p:nvSpPr>
              <p:cNvPr id="21" name="Teardrop 22"/>
              <p:cNvSpPr/>
              <p:nvPr/>
            </p:nvSpPr>
            <p:spPr bwMode="auto">
              <a:xfrm>
                <a:off x="2819400" y="327279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22" name="Teardrop 23"/>
              <p:cNvSpPr/>
              <p:nvPr/>
            </p:nvSpPr>
            <p:spPr bwMode="auto">
              <a:xfrm>
                <a:off x="2819400" y="33126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40"/>
            <p:cNvGrpSpPr/>
            <p:nvPr/>
          </p:nvGrpSpPr>
          <p:grpSpPr>
            <a:xfrm>
              <a:off x="5029200" y="2387598"/>
              <a:ext cx="1295400" cy="1339340"/>
              <a:chOff x="5029200" y="1255270"/>
              <a:chExt cx="1295400" cy="1339340"/>
            </a:xfrm>
          </p:grpSpPr>
          <p:sp>
            <p:nvSpPr>
              <p:cNvPr id="19" name="Teardrop 25"/>
              <p:cNvSpPr/>
              <p:nvPr/>
            </p:nvSpPr>
            <p:spPr bwMode="auto">
              <a:xfrm flipH="1" flipV="1">
                <a:off x="5029200" y="129921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20" name="Teardrop 26"/>
              <p:cNvSpPr/>
              <p:nvPr/>
            </p:nvSpPr>
            <p:spPr bwMode="auto">
              <a:xfrm flipH="1" flipV="1">
                <a:off x="5029200" y="12552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39"/>
            <p:cNvGrpSpPr/>
            <p:nvPr/>
          </p:nvGrpSpPr>
          <p:grpSpPr>
            <a:xfrm>
              <a:off x="5029200" y="4405118"/>
              <a:ext cx="1295400" cy="1335280"/>
              <a:chOff x="5029200" y="3272790"/>
              <a:chExt cx="1295400" cy="1335280"/>
            </a:xfrm>
          </p:grpSpPr>
          <p:sp>
            <p:nvSpPr>
              <p:cNvPr id="17" name="Teardrop 28"/>
              <p:cNvSpPr/>
              <p:nvPr/>
            </p:nvSpPr>
            <p:spPr bwMode="auto">
              <a:xfrm flipH="1">
                <a:off x="5029200" y="327279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18" name="Teardrop 29"/>
              <p:cNvSpPr/>
              <p:nvPr/>
            </p:nvSpPr>
            <p:spPr bwMode="auto">
              <a:xfrm flipH="1">
                <a:off x="5029200" y="33126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 62"/>
            <p:cNvSpPr>
              <a:spLocks noEditPoints="1"/>
            </p:cNvSpPr>
            <p:nvPr/>
          </p:nvSpPr>
          <p:spPr bwMode="auto">
            <a:xfrm>
              <a:off x="5424764" y="2781146"/>
              <a:ext cx="504272" cy="50830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3144850" y="2785347"/>
              <a:ext cx="644500" cy="499902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57"/>
            <p:cNvSpPr>
              <a:spLocks noEditPoints="1"/>
            </p:cNvSpPr>
            <p:nvPr/>
          </p:nvSpPr>
          <p:spPr bwMode="auto">
            <a:xfrm>
              <a:off x="5460243" y="4900626"/>
              <a:ext cx="433314" cy="38414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31"/>
            <p:cNvSpPr/>
            <p:nvPr/>
          </p:nvSpPr>
          <p:spPr bwMode="auto">
            <a:xfrm>
              <a:off x="3221889" y="4843773"/>
              <a:ext cx="490422" cy="49785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14" name="Group 81"/>
            <p:cNvGrpSpPr/>
            <p:nvPr/>
          </p:nvGrpSpPr>
          <p:grpSpPr>
            <a:xfrm>
              <a:off x="4210431" y="3638762"/>
              <a:ext cx="875538" cy="850472"/>
              <a:chOff x="735191" y="1461827"/>
              <a:chExt cx="579038" cy="562460"/>
            </a:xfrm>
          </p:grpSpPr>
          <p:sp>
            <p:nvSpPr>
              <p:cNvPr id="15" name="Oval 35"/>
              <p:cNvSpPr>
                <a:spLocks noChangeAspect="1"/>
              </p:cNvSpPr>
              <p:nvPr/>
            </p:nvSpPr>
            <p:spPr>
              <a:xfrm>
                <a:off x="735191" y="1461827"/>
                <a:ext cx="579038" cy="56246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accent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6" name="Freeform 245"/>
              <p:cNvSpPr/>
              <p:nvPr/>
            </p:nvSpPr>
            <p:spPr bwMode="auto">
              <a:xfrm>
                <a:off x="895557" y="1626375"/>
                <a:ext cx="233363" cy="233363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277458" y="2008065"/>
            <a:ext cx="2510318" cy="1420935"/>
            <a:chOff x="1051684" y="2881951"/>
            <a:chExt cx="2510318" cy="1420935"/>
          </a:xfrm>
        </p:grpSpPr>
        <p:sp>
          <p:nvSpPr>
            <p:cNvPr id="26" name="Text Placeholder 32"/>
            <p:cNvSpPr txBox="1"/>
            <p:nvPr/>
          </p:nvSpPr>
          <p:spPr>
            <a:xfrm>
              <a:off x="1051684" y="3351725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8:30---12:00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  ;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36"/>
            <p:cNvSpPr txBox="1"/>
            <p:nvPr/>
          </p:nvSpPr>
          <p:spPr>
            <a:xfrm>
              <a:off x="1473218" y="2881951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计划一</a:t>
              </a:r>
              <a:endPara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77458" y="4674950"/>
            <a:ext cx="2510318" cy="1391725"/>
            <a:chOff x="1051684" y="2881951"/>
            <a:chExt cx="2510318" cy="1391725"/>
          </a:xfrm>
        </p:grpSpPr>
        <p:sp>
          <p:nvSpPr>
            <p:cNvPr id="29" name="Text Placeholder 32"/>
            <p:cNvSpPr txBox="1"/>
            <p:nvPr/>
          </p:nvSpPr>
          <p:spPr>
            <a:xfrm>
              <a:off x="1051684" y="3322515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:7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30--12:00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6"/>
            <p:cNvSpPr txBox="1"/>
            <p:nvPr/>
          </p:nvSpPr>
          <p:spPr>
            <a:xfrm>
              <a:off x="1473218" y="2881951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计划三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10936" y="1999242"/>
            <a:ext cx="2462321" cy="1493059"/>
            <a:chOff x="8677996" y="2720103"/>
            <a:chExt cx="2462321" cy="1493059"/>
          </a:xfrm>
        </p:grpSpPr>
        <p:sp>
          <p:nvSpPr>
            <p:cNvPr id="32" name="Text Placeholder 32"/>
            <p:cNvSpPr txBox="1"/>
            <p:nvPr/>
          </p:nvSpPr>
          <p:spPr>
            <a:xfrm>
              <a:off x="8866255" y="3262001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8:30- -12:00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6"/>
            <p:cNvSpPr txBox="1"/>
            <p:nvPr/>
          </p:nvSpPr>
          <p:spPr>
            <a:xfrm>
              <a:off x="8677996" y="2720103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计划二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10936" y="4653983"/>
            <a:ext cx="2462321" cy="1439719"/>
            <a:chOff x="8677996" y="2720103"/>
            <a:chExt cx="2462321" cy="1439719"/>
          </a:xfrm>
        </p:grpSpPr>
        <p:sp>
          <p:nvSpPr>
            <p:cNvPr id="35" name="Text Placeholder 32"/>
            <p:cNvSpPr txBox="1"/>
            <p:nvPr/>
          </p:nvSpPr>
          <p:spPr>
            <a:xfrm>
              <a:off x="8866255" y="3208661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8:30--12:00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6"/>
            <p:cNvSpPr txBox="1"/>
            <p:nvPr/>
          </p:nvSpPr>
          <p:spPr>
            <a:xfrm>
              <a:off x="8677996" y="2720103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计划四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1952169"/>
            <a:chOff x="8039077" y="2905035"/>
            <a:chExt cx="4653907" cy="195216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总结与收获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6156" y="2135498"/>
            <a:ext cx="10463184" cy="4226560"/>
            <a:chOff x="-140936" y="2287898"/>
            <a:chExt cx="10463184" cy="4226560"/>
          </a:xfrm>
        </p:grpSpPr>
        <p:sp>
          <p:nvSpPr>
            <p:cNvPr id="5" name="Arc 682"/>
            <p:cNvSpPr/>
            <p:nvPr/>
          </p:nvSpPr>
          <p:spPr bwMode="auto">
            <a:xfrm rot="18373278">
              <a:off x="4165316" y="2292106"/>
              <a:ext cx="768241" cy="759825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rgbClr val="8EB65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765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dirty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6" name="Freeform 673"/>
            <p:cNvSpPr>
              <a:spLocks noEditPoints="1"/>
            </p:cNvSpPr>
            <p:nvPr/>
          </p:nvSpPr>
          <p:spPr bwMode="auto">
            <a:xfrm rot="20902130">
              <a:off x="4755593" y="2514929"/>
              <a:ext cx="1990933" cy="199213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7" name="Freeform 675"/>
            <p:cNvSpPr>
              <a:spLocks noEditPoints="1"/>
            </p:cNvSpPr>
            <p:nvPr/>
          </p:nvSpPr>
          <p:spPr bwMode="auto">
            <a:xfrm rot="20902130">
              <a:off x="2335006" y="2800681"/>
              <a:ext cx="2596869" cy="259687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8" name="Oval 676"/>
            <p:cNvSpPr>
              <a:spLocks noChangeArrowheads="1"/>
            </p:cNvSpPr>
            <p:nvPr/>
          </p:nvSpPr>
          <p:spPr bwMode="auto">
            <a:xfrm rot="20902130">
              <a:off x="2612662" y="3078405"/>
              <a:ext cx="2041428" cy="2040226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9" name="Oval 677"/>
            <p:cNvSpPr>
              <a:spLocks noChangeArrowheads="1"/>
            </p:cNvSpPr>
            <p:nvPr/>
          </p:nvSpPr>
          <p:spPr bwMode="auto">
            <a:xfrm rot="20902130">
              <a:off x="5068183" y="2828782"/>
              <a:ext cx="1364559" cy="1364559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 dirty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20902130">
              <a:off x="6036087" y="3985675"/>
              <a:ext cx="1744471" cy="1745673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0902130">
              <a:off x="6310205" y="4261057"/>
              <a:ext cx="1195041" cy="1195041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2" name="Arc 681"/>
            <p:cNvSpPr/>
            <p:nvPr/>
          </p:nvSpPr>
          <p:spPr bwMode="auto">
            <a:xfrm rot="7128559">
              <a:off x="4832153" y="4080148"/>
              <a:ext cx="1443907" cy="1173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38100">
              <a:solidFill>
                <a:srgbClr val="8EB65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765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3" name="Arc 683"/>
            <p:cNvSpPr/>
            <p:nvPr/>
          </p:nvSpPr>
          <p:spPr bwMode="auto">
            <a:xfrm rot="21483818">
              <a:off x="6903671" y="3247518"/>
              <a:ext cx="470081" cy="680476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rgbClr val="8EB65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765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4" name="Freeform 11"/>
            <p:cNvSpPr>
              <a:spLocks noChangeAspect="1" noEditPoints="1"/>
            </p:cNvSpPr>
            <p:nvPr/>
          </p:nvSpPr>
          <p:spPr bwMode="auto">
            <a:xfrm>
              <a:off x="3040104" y="3491777"/>
              <a:ext cx="1141206" cy="1142412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487089" y="3239768"/>
              <a:ext cx="608912" cy="587982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6" name="Group 21"/>
            <p:cNvGrpSpPr/>
            <p:nvPr/>
          </p:nvGrpSpPr>
          <p:grpSpPr>
            <a:xfrm>
              <a:off x="6574044" y="4583251"/>
              <a:ext cx="676844" cy="663952"/>
              <a:chOff x="6786562" y="796925"/>
              <a:chExt cx="500063" cy="490538"/>
            </a:xfrm>
            <a:solidFill>
              <a:schemeClr val="bg1"/>
            </a:solidFill>
          </p:grpSpPr>
          <p:sp>
            <p:nvSpPr>
              <p:cNvPr id="26" name="Freeform 27"/>
              <p:cNvSpPr>
                <a:spLocks noEditPoints="1"/>
              </p:cNvSpPr>
              <p:nvPr/>
            </p:nvSpPr>
            <p:spPr bwMode="auto">
              <a:xfrm>
                <a:off x="6786562" y="796925"/>
                <a:ext cx="500063" cy="490538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" name="Freeform 28"/>
              <p:cNvSpPr>
                <a:spLocks noEditPoints="1"/>
              </p:cNvSpPr>
              <p:nvPr/>
            </p:nvSpPr>
            <p:spPr bwMode="auto">
              <a:xfrm>
                <a:off x="6967538" y="969963"/>
                <a:ext cx="134938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29"/>
              <p:cNvSpPr/>
              <p:nvPr/>
            </p:nvSpPr>
            <p:spPr bwMode="auto">
              <a:xfrm>
                <a:off x="6956425" y="1135063"/>
                <a:ext cx="73025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30"/>
              <p:cNvSpPr/>
              <p:nvPr/>
            </p:nvSpPr>
            <p:spPr bwMode="auto">
              <a:xfrm>
                <a:off x="7043738" y="873125"/>
                <a:ext cx="77788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347068" y="2561372"/>
              <a:ext cx="2550503" cy="1568450"/>
              <a:chOff x="8141729" y="1828555"/>
              <a:chExt cx="2550503" cy="1568450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141729" y="1828555"/>
                <a:ext cx="2088784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学会了使用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Scala</a:t>
                </a:r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语言敲一些简单的代码语言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Placeholder 32"/>
              <p:cNvSpPr txBox="1"/>
              <p:nvPr/>
            </p:nvSpPr>
            <p:spPr>
              <a:xfrm>
                <a:off x="8308400" y="2290220"/>
                <a:ext cx="2383832" cy="8951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748250" y="4207503"/>
              <a:ext cx="2573998" cy="2306955"/>
              <a:chOff x="8141729" y="1828555"/>
              <a:chExt cx="2573998" cy="230695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8141729" y="1828555"/>
                <a:ext cx="2088784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明白了不同软件编写的代码是有明显差异的，但却有共同之处，需对症下药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Placeholder 32"/>
              <p:cNvSpPr txBox="1"/>
              <p:nvPr/>
            </p:nvSpPr>
            <p:spPr>
              <a:xfrm>
                <a:off x="8331895" y="2307365"/>
                <a:ext cx="2383832" cy="8951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-140936" y="2441867"/>
              <a:ext cx="2383832" cy="2244522"/>
              <a:chOff x="1534461" y="1245376"/>
              <a:chExt cx="2383832" cy="2244522"/>
            </a:xfrm>
          </p:grpSpPr>
          <p:sp>
            <p:nvSpPr>
              <p:cNvPr id="20" name="文本框 36"/>
              <p:cNvSpPr txBox="1"/>
              <p:nvPr/>
            </p:nvSpPr>
            <p:spPr>
              <a:xfrm>
                <a:off x="1686814" y="1245376"/>
                <a:ext cx="2088784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学会了使用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语言查询不同地区的天气情况</a:t>
                </a:r>
                <a:endPara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 Placeholder 32"/>
              <p:cNvSpPr txBox="1"/>
              <p:nvPr/>
            </p:nvSpPr>
            <p:spPr>
              <a:xfrm>
                <a:off x="1534461" y="2594771"/>
                <a:ext cx="2383832" cy="8951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00000"/>
                  </a:lnSpc>
                  <a:buNone/>
                </a:pP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812907" y="3297588"/>
            <a:ext cx="4566185" cy="1760220"/>
            <a:chOff x="1421120" y="3155089"/>
            <a:chExt cx="4566185" cy="1760220"/>
          </a:xfrm>
        </p:grpSpPr>
        <p:sp>
          <p:nvSpPr>
            <p:cNvPr id="11" name="0"/>
            <p:cNvSpPr>
              <a:spLocks noChangeArrowheads="1"/>
            </p:cNvSpPr>
            <p:nvPr/>
          </p:nvSpPr>
          <p:spPr bwMode="auto">
            <a:xfrm>
              <a:off x="1857553" y="4176645"/>
              <a:ext cx="369331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anose="02000600000000000000" pitchFamily="2" charset="-122"/>
                </a:rPr>
                <a:t>感谢各位观看</a:t>
              </a:r>
              <a:endParaRPr lang="en-US" altLang="zh-CN" sz="4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endParaRPr>
            </a:p>
          </p:txBody>
        </p:sp>
        <p:sp>
          <p:nvSpPr>
            <p:cNvPr id="12" name="0"/>
            <p:cNvSpPr>
              <a:spLocks noChangeArrowheads="1"/>
            </p:cNvSpPr>
            <p:nvPr/>
          </p:nvSpPr>
          <p:spPr bwMode="auto">
            <a:xfrm>
              <a:off x="1421120" y="3155089"/>
              <a:ext cx="456618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anose="02000600000000000000" pitchFamily="2" charset="-122"/>
                </a:rPr>
                <a:t>THANK YOU</a:t>
              </a:r>
              <a:endParaRPr lang="en-US" altLang="zh-CN" sz="60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17780" y="3178594"/>
            <a:ext cx="2832970" cy="36794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153381" y="851619"/>
            <a:ext cx="3922068" cy="5156609"/>
            <a:chOff x="1572517" y="1014814"/>
            <a:chExt cx="3922068" cy="51566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572517" y="1014814"/>
              <a:ext cx="2868088" cy="5156609"/>
              <a:chOff x="5105367" y="955180"/>
              <a:chExt cx="2868088" cy="5156609"/>
            </a:xfrm>
          </p:grpSpPr>
          <p:sp>
            <p:nvSpPr>
              <p:cNvPr id="35" name="文本框 11"/>
              <p:cNvSpPr txBox="1"/>
              <p:nvPr/>
            </p:nvSpPr>
            <p:spPr bwMode="auto">
              <a:xfrm>
                <a:off x="5105367" y="955180"/>
                <a:ext cx="136287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000" kern="1200" cap="none" spc="0" normalizeH="0" baseline="0" noProof="0" dirty="0">
                    <a:solidFill>
                      <a:srgbClr val="8EB65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  <a:endParaRPr kumimoji="0" lang="zh-CN" altLang="en-US" sz="4000" kern="1200" cap="none" spc="0" normalizeH="0" baseline="0" noProof="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6"/>
              <p:cNvSpPr txBox="1">
                <a:spLocks noChangeArrowheads="1"/>
              </p:cNvSpPr>
              <p:nvPr/>
            </p:nvSpPr>
            <p:spPr bwMode="auto">
              <a:xfrm>
                <a:off x="6424633" y="1233852"/>
                <a:ext cx="15488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dirty="0">
                    <a:solidFill>
                      <a:srgbClr val="8EB65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6131105" y="2377337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6195942" y="2442174"/>
                <a:ext cx="596879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 dirty="0">
                  <a:solidFill>
                    <a:srgbClr val="6DD5CB"/>
                  </a:solidFill>
                </a:endParaRPr>
              </a:p>
            </p:txBody>
          </p:sp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6229488" y="2508870"/>
                <a:ext cx="5397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6123389" y="3404385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6188226" y="3469222"/>
                <a:ext cx="596878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2" name="TextBox 14"/>
              <p:cNvSpPr txBox="1">
                <a:spLocks noChangeArrowheads="1"/>
              </p:cNvSpPr>
              <p:nvPr/>
            </p:nvSpPr>
            <p:spPr bwMode="auto">
              <a:xfrm>
                <a:off x="6221772" y="3543000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6131106" y="4388714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6195943" y="4453551"/>
                <a:ext cx="596878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5" name="TextBox 14"/>
              <p:cNvSpPr txBox="1">
                <a:spLocks noChangeArrowheads="1"/>
              </p:cNvSpPr>
              <p:nvPr/>
            </p:nvSpPr>
            <p:spPr bwMode="auto">
              <a:xfrm>
                <a:off x="6229489" y="451990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Oval 5"/>
              <p:cNvSpPr>
                <a:spLocks noChangeArrowheads="1"/>
              </p:cNvSpPr>
              <p:nvPr/>
            </p:nvSpPr>
            <p:spPr bwMode="auto">
              <a:xfrm>
                <a:off x="6138271" y="5389053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6203108" y="5453890"/>
                <a:ext cx="596878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8" name="TextBox 14"/>
              <p:cNvSpPr txBox="1">
                <a:spLocks noChangeArrowheads="1"/>
              </p:cNvSpPr>
              <p:nvPr/>
            </p:nvSpPr>
            <p:spPr bwMode="auto">
              <a:xfrm>
                <a:off x="6236654" y="5520245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48"/>
            <p:cNvSpPr txBox="1">
              <a:spLocks noChangeArrowheads="1"/>
            </p:cNvSpPr>
            <p:nvPr/>
          </p:nvSpPr>
          <p:spPr bwMode="auto">
            <a:xfrm>
              <a:off x="3387360" y="2548184"/>
              <a:ext cx="2106848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自我介绍及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项目内容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48"/>
            <p:cNvSpPr txBox="1">
              <a:spLocks noChangeArrowheads="1"/>
            </p:cNvSpPr>
            <p:nvPr/>
          </p:nvSpPr>
          <p:spPr bwMode="auto">
            <a:xfrm>
              <a:off x="3352974" y="3602975"/>
              <a:ext cx="2100091" cy="460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>
              <a:spLocks noChangeArrowheads="1"/>
            </p:cNvSpPr>
            <p:nvPr/>
          </p:nvSpPr>
          <p:spPr bwMode="auto">
            <a:xfrm>
              <a:off x="3387737" y="4563985"/>
              <a:ext cx="2106848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本周计划及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48"/>
            <p:cNvSpPr txBox="1">
              <a:spLocks noChangeArrowheads="1"/>
            </p:cNvSpPr>
            <p:nvPr/>
          </p:nvSpPr>
          <p:spPr bwMode="auto">
            <a:xfrm>
              <a:off x="3360690" y="5615523"/>
              <a:ext cx="2100091" cy="460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最后收获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1025" y="2405380"/>
            <a:ext cx="361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2505889"/>
            <a:chOff x="8039077" y="2905035"/>
            <a:chExt cx="4653907" cy="250588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自我介绍及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项目内容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260" y="279400"/>
            <a:ext cx="587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自我介绍    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WHO    AM     I       ?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430"/>
          <p:cNvSpPr/>
          <p:nvPr/>
        </p:nvSpPr>
        <p:spPr>
          <a:xfrm>
            <a:off x="5741878" y="2942867"/>
            <a:ext cx="1156002" cy="115593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8EB6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" name="Shape 431"/>
          <p:cNvGrpSpPr/>
          <p:nvPr/>
        </p:nvGrpSpPr>
        <p:grpSpPr>
          <a:xfrm>
            <a:off x="9112092" y="2324097"/>
            <a:ext cx="1391830" cy="1029724"/>
            <a:chOff x="5255200" y="3006475"/>
            <a:chExt cx="511700" cy="378575"/>
          </a:xfrm>
          <a:solidFill>
            <a:srgbClr val="59742E"/>
          </a:solidFill>
        </p:grpSpPr>
        <p:sp>
          <p:nvSpPr>
            <p:cNvPr id="23" name="Shape 4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4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Shape 478"/>
          <p:cNvGrpSpPr/>
          <p:nvPr/>
        </p:nvGrpSpPr>
        <p:grpSpPr>
          <a:xfrm>
            <a:off x="2042836" y="2177014"/>
            <a:ext cx="1205774" cy="1205846"/>
            <a:chOff x="570875" y="4322250"/>
            <a:chExt cx="443300" cy="443325"/>
          </a:xfrm>
          <a:solidFill>
            <a:srgbClr val="8EB652"/>
          </a:solidFill>
        </p:grpSpPr>
        <p:sp>
          <p:nvSpPr>
            <p:cNvPr id="19" name="Shape 47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" name="Shape 48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Shape 48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Shape 48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15289" y="3522382"/>
            <a:ext cx="2345346" cy="1816931"/>
            <a:chOff x="1186215" y="4789429"/>
            <a:chExt cx="2345346" cy="1816931"/>
          </a:xfrm>
        </p:grpSpPr>
        <p:sp>
          <p:nvSpPr>
            <p:cNvPr id="17" name="文本框 16"/>
            <p:cNvSpPr txBox="1"/>
            <p:nvPr/>
          </p:nvSpPr>
          <p:spPr>
            <a:xfrm>
              <a:off x="1186215" y="4789429"/>
              <a:ext cx="204029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</a:t>
              </a:r>
              <a:endPara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Placeholder 32"/>
            <p:cNvSpPr txBox="1"/>
            <p:nvPr/>
          </p:nvSpPr>
          <p:spPr>
            <a:xfrm>
              <a:off x="1278243" y="5624146"/>
              <a:ext cx="2253318" cy="98221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乐山师范学院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93220" y="4098263"/>
            <a:ext cx="2253700" cy="1688026"/>
            <a:chOff x="1328028" y="4659254"/>
            <a:chExt cx="2253700" cy="1688026"/>
          </a:xfrm>
        </p:grpSpPr>
        <p:sp>
          <p:nvSpPr>
            <p:cNvPr id="15" name="文本框 14"/>
            <p:cNvSpPr txBox="1"/>
            <p:nvPr/>
          </p:nvSpPr>
          <p:spPr>
            <a:xfrm>
              <a:off x="1541435" y="4659254"/>
              <a:ext cx="204029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学院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Placeholder 32"/>
            <p:cNvSpPr txBox="1"/>
            <p:nvPr/>
          </p:nvSpPr>
          <p:spPr>
            <a:xfrm>
              <a:off x="1328028" y="5365066"/>
              <a:ext cx="2253318" cy="98221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数学与信息科学学院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83080" y="3522105"/>
            <a:ext cx="2253700" cy="1817566"/>
            <a:chOff x="1291578" y="4906904"/>
            <a:chExt cx="2253700" cy="1817566"/>
          </a:xfrm>
        </p:grpSpPr>
        <p:sp>
          <p:nvSpPr>
            <p:cNvPr id="13" name="文本框 12"/>
            <p:cNvSpPr txBox="1"/>
            <p:nvPr/>
          </p:nvSpPr>
          <p:spPr>
            <a:xfrm>
              <a:off x="1504985" y="4906904"/>
              <a:ext cx="204029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Placeholder 32"/>
            <p:cNvSpPr txBox="1"/>
            <p:nvPr/>
          </p:nvSpPr>
          <p:spPr>
            <a:xfrm>
              <a:off x="1291578" y="5742256"/>
              <a:ext cx="2253318" cy="98221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级信息与计算科学班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114" y="279034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Shape 380"/>
          <p:cNvGrpSpPr/>
          <p:nvPr/>
        </p:nvGrpSpPr>
        <p:grpSpPr>
          <a:xfrm>
            <a:off x="8161302" y="2256525"/>
            <a:ext cx="3002255" cy="3198887"/>
            <a:chOff x="5970800" y="1619250"/>
            <a:chExt cx="428650" cy="456725"/>
          </a:xfrm>
          <a:solidFill>
            <a:srgbClr val="8EB652"/>
          </a:solidFill>
        </p:grpSpPr>
        <p:sp>
          <p:nvSpPr>
            <p:cNvPr id="25" name="Shape 38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38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38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38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38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" name="Oval 11"/>
          <p:cNvSpPr/>
          <p:nvPr/>
        </p:nvSpPr>
        <p:spPr>
          <a:xfrm rot="2700000">
            <a:off x="1028444" y="2394417"/>
            <a:ext cx="774624" cy="774624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13"/>
          <p:cNvSpPr/>
          <p:nvPr/>
        </p:nvSpPr>
        <p:spPr>
          <a:xfrm rot="8100000">
            <a:off x="1028443" y="4520357"/>
            <a:ext cx="774624" cy="774624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14"/>
          <p:cNvGrpSpPr/>
          <p:nvPr/>
        </p:nvGrpSpPr>
        <p:grpSpPr>
          <a:xfrm>
            <a:off x="1257106" y="2612262"/>
            <a:ext cx="317300" cy="338936"/>
            <a:chOff x="5630863" y="755650"/>
            <a:chExt cx="279400" cy="298451"/>
          </a:xfrm>
          <a:solidFill>
            <a:schemeClr val="bg1"/>
          </a:solidFill>
        </p:grpSpPr>
        <p:sp>
          <p:nvSpPr>
            <p:cNvPr id="23" name="Freeform 9"/>
            <p:cNvSpPr/>
            <p:nvPr/>
          </p:nvSpPr>
          <p:spPr bwMode="auto">
            <a:xfrm>
              <a:off x="5667375" y="868363"/>
              <a:ext cx="204788" cy="185738"/>
            </a:xfrm>
            <a:custGeom>
              <a:avLst/>
              <a:gdLst/>
              <a:ahLst/>
              <a:cxnLst>
                <a:cxn ang="0">
                  <a:pos x="66" y="58"/>
                </a:cxn>
                <a:cxn ang="0">
                  <a:pos x="58" y="58"/>
                </a:cxn>
                <a:cxn ang="0">
                  <a:pos x="58" y="0"/>
                </a:cxn>
                <a:cxn ang="0">
                  <a:pos x="44" y="0"/>
                </a:cxn>
                <a:cxn ang="0">
                  <a:pos x="44" y="58"/>
                </a:cxn>
                <a:cxn ang="0">
                  <a:pos x="37" y="58"/>
                </a:cxn>
                <a:cxn ang="0">
                  <a:pos x="37" y="0"/>
                </a:cxn>
                <a:cxn ang="0">
                  <a:pos x="22" y="0"/>
                </a:cxn>
                <a:cxn ang="0">
                  <a:pos x="22" y="58"/>
                </a:cxn>
                <a:cxn ang="0">
                  <a:pos x="15" y="58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4" y="72"/>
                </a:cxn>
                <a:cxn ang="0">
                  <a:pos x="77" y="72"/>
                </a:cxn>
                <a:cxn ang="0">
                  <a:pos x="80" y="69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58"/>
                </a:cxn>
              </a:cxnLst>
              <a:rect l="0" t="0" r="r" b="b"/>
              <a:pathLst>
                <a:path w="80" h="72">
                  <a:moveTo>
                    <a:pt x="66" y="58"/>
                  </a:moveTo>
                  <a:cubicBezTo>
                    <a:pt x="58" y="58"/>
                    <a:pt x="58" y="58"/>
                    <a:pt x="58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2" y="72"/>
                    <a:pt x="4" y="7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2"/>
                    <a:pt x="80" y="71"/>
                    <a:pt x="80" y="6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5630863" y="755650"/>
              <a:ext cx="279400" cy="92075"/>
            </a:xfrm>
            <a:custGeom>
              <a:avLst/>
              <a:gdLst/>
              <a:ahLst/>
              <a:cxnLst>
                <a:cxn ang="0">
                  <a:pos x="101" y="15"/>
                </a:cxn>
                <a:cxn ang="0">
                  <a:pos x="72" y="15"/>
                </a:cxn>
                <a:cxn ang="0">
                  <a:pos x="72" y="4"/>
                </a:cxn>
                <a:cxn ang="0">
                  <a:pos x="69" y="0"/>
                </a:cxn>
                <a:cxn ang="0">
                  <a:pos x="40" y="0"/>
                </a:cxn>
                <a:cxn ang="0">
                  <a:pos x="36" y="4"/>
                </a:cxn>
                <a:cxn ang="0">
                  <a:pos x="36" y="15"/>
                </a:cxn>
                <a:cxn ang="0">
                  <a:pos x="7" y="15"/>
                </a:cxn>
                <a:cxn ang="0">
                  <a:pos x="0" y="22"/>
                </a:cxn>
                <a:cxn ang="0">
                  <a:pos x="0" y="29"/>
                </a:cxn>
                <a:cxn ang="0">
                  <a:pos x="7" y="36"/>
                </a:cxn>
                <a:cxn ang="0">
                  <a:pos x="101" y="36"/>
                </a:cxn>
                <a:cxn ang="0">
                  <a:pos x="109" y="29"/>
                </a:cxn>
                <a:cxn ang="0">
                  <a:pos x="109" y="22"/>
                </a:cxn>
                <a:cxn ang="0">
                  <a:pos x="101" y="15"/>
                </a:cxn>
                <a:cxn ang="0">
                  <a:pos x="43" y="15"/>
                </a:cxn>
                <a:cxn ang="0">
                  <a:pos x="43" y="7"/>
                </a:cxn>
                <a:cxn ang="0">
                  <a:pos x="65" y="7"/>
                </a:cxn>
                <a:cxn ang="0">
                  <a:pos x="65" y="15"/>
                </a:cxn>
                <a:cxn ang="0">
                  <a:pos x="43" y="15"/>
                </a:cxn>
              </a:cxnLst>
              <a:rect l="0" t="0" r="r" b="b"/>
              <a:pathLst>
                <a:path w="109" h="36">
                  <a:moveTo>
                    <a:pt x="101" y="15"/>
                  </a:moveTo>
                  <a:cubicBezTo>
                    <a:pt x="72" y="15"/>
                    <a:pt x="72" y="15"/>
                    <a:pt x="72" y="1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6" y="2"/>
                    <a:pt x="36" y="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8"/>
                    <a:pt x="0" y="2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7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5" y="36"/>
                    <a:pt x="109" y="33"/>
                    <a:pt x="109" y="29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18"/>
                    <a:pt x="105" y="15"/>
                    <a:pt x="101" y="15"/>
                  </a:cubicBezTo>
                  <a:close/>
                  <a:moveTo>
                    <a:pt x="43" y="15"/>
                  </a:moveTo>
                  <a:cubicBezTo>
                    <a:pt x="43" y="7"/>
                    <a:pt x="43" y="7"/>
                    <a:pt x="43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4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3" name="Freeform 153"/>
          <p:cNvSpPr/>
          <p:nvPr/>
        </p:nvSpPr>
        <p:spPr bwMode="auto">
          <a:xfrm>
            <a:off x="1251697" y="4744512"/>
            <a:ext cx="328117" cy="326315"/>
          </a:xfrm>
          <a:custGeom>
            <a:avLst/>
            <a:gdLst/>
            <a:ahLst/>
            <a:cxnLst>
              <a:cxn ang="0">
                <a:pos x="91" y="89"/>
              </a:cxn>
              <a:cxn ang="0">
                <a:pos x="80" y="98"/>
              </a:cxn>
              <a:cxn ang="0">
                <a:pos x="43" y="98"/>
              </a:cxn>
              <a:cxn ang="0">
                <a:pos x="38" y="91"/>
              </a:cxn>
              <a:cxn ang="0">
                <a:pos x="43" y="76"/>
              </a:cxn>
              <a:cxn ang="0">
                <a:pos x="101" y="76"/>
              </a:cxn>
              <a:cxn ang="0">
                <a:pos x="113" y="26"/>
              </a:cxn>
              <a:cxn ang="0">
                <a:pos x="21" y="13"/>
              </a:cxn>
              <a:cxn ang="0">
                <a:pos x="13" y="8"/>
              </a:cxn>
              <a:cxn ang="0">
                <a:pos x="14" y="7"/>
              </a:cxn>
              <a:cxn ang="0">
                <a:pos x="7" y="0"/>
              </a:cxn>
              <a:cxn ang="0">
                <a:pos x="0" y="7"/>
              </a:cxn>
              <a:cxn ang="0">
                <a:pos x="7" y="14"/>
              </a:cxn>
              <a:cxn ang="0">
                <a:pos x="8" y="14"/>
              </a:cxn>
              <a:cxn ang="0">
                <a:pos x="17" y="19"/>
              </a:cxn>
              <a:cxn ang="0">
                <a:pos x="31" y="76"/>
              </a:cxn>
              <a:cxn ang="0">
                <a:pos x="35" y="76"/>
              </a:cxn>
              <a:cxn ang="0">
                <a:pos x="31" y="88"/>
              </a:cxn>
              <a:cxn ang="0">
                <a:pos x="31" y="88"/>
              </a:cxn>
              <a:cxn ang="0">
                <a:pos x="19" y="100"/>
              </a:cxn>
              <a:cxn ang="0">
                <a:pos x="31" y="112"/>
              </a:cxn>
              <a:cxn ang="0">
                <a:pos x="42" y="105"/>
              </a:cxn>
              <a:cxn ang="0">
                <a:pos x="80" y="105"/>
              </a:cxn>
              <a:cxn ang="0">
                <a:pos x="91" y="112"/>
              </a:cxn>
              <a:cxn ang="0">
                <a:pos x="103" y="101"/>
              </a:cxn>
              <a:cxn ang="0">
                <a:pos x="91" y="89"/>
              </a:cxn>
            </a:cxnLst>
            <a:rect l="0" t="0" r="r" b="b"/>
            <a:pathLst>
              <a:path w="113" h="112">
                <a:moveTo>
                  <a:pt x="91" y="89"/>
                </a:moveTo>
                <a:cubicBezTo>
                  <a:pt x="86" y="89"/>
                  <a:pt x="81" y="93"/>
                  <a:pt x="80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2" y="95"/>
                  <a:pt x="41" y="92"/>
                  <a:pt x="38" y="91"/>
                </a:cubicBezTo>
                <a:cubicBezTo>
                  <a:pt x="43" y="76"/>
                  <a:pt x="43" y="76"/>
                  <a:pt x="43" y="76"/>
                </a:cubicBezTo>
                <a:cubicBezTo>
                  <a:pt x="101" y="76"/>
                  <a:pt x="101" y="76"/>
                  <a:pt x="101" y="7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21" y="13"/>
                  <a:pt x="21" y="13"/>
                  <a:pt x="21" y="13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17" y="19"/>
                  <a:pt x="17" y="19"/>
                  <a:pt x="17" y="19"/>
                </a:cubicBezTo>
                <a:cubicBezTo>
                  <a:pt x="31" y="76"/>
                  <a:pt x="31" y="76"/>
                  <a:pt x="31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24" y="88"/>
                  <a:pt x="19" y="94"/>
                  <a:pt x="19" y="100"/>
                </a:cubicBezTo>
                <a:cubicBezTo>
                  <a:pt x="19" y="107"/>
                  <a:pt x="24" y="112"/>
                  <a:pt x="31" y="112"/>
                </a:cubicBezTo>
                <a:cubicBezTo>
                  <a:pt x="36" y="112"/>
                  <a:pt x="40" y="109"/>
                  <a:pt x="42" y="105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82" y="109"/>
                  <a:pt x="86" y="112"/>
                  <a:pt x="91" y="112"/>
                </a:cubicBezTo>
                <a:cubicBezTo>
                  <a:pt x="98" y="112"/>
                  <a:pt x="103" y="107"/>
                  <a:pt x="103" y="101"/>
                </a:cubicBezTo>
                <a:cubicBezTo>
                  <a:pt x="103" y="94"/>
                  <a:pt x="98" y="89"/>
                  <a:pt x="91" y="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1" name="文本框 36"/>
          <p:cNvSpPr txBox="1"/>
          <p:nvPr/>
        </p:nvSpPr>
        <p:spPr>
          <a:xfrm>
            <a:off x="1856740" y="2609215"/>
            <a:ext cx="4197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全球当日天气查询</a:t>
            </a:r>
            <a:endParaRPr lang="zh-CN" altLang="en-US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63420" y="4610735"/>
            <a:ext cx="5441315" cy="941114"/>
            <a:chOff x="1650962" y="2257755"/>
            <a:chExt cx="4080431" cy="828702"/>
          </a:xfrm>
        </p:grpSpPr>
        <p:sp>
          <p:nvSpPr>
            <p:cNvPr id="17" name="文本框 36"/>
            <p:cNvSpPr txBox="1"/>
            <p:nvPr/>
          </p:nvSpPr>
          <p:spPr>
            <a:xfrm>
              <a:off x="1650962" y="2257755"/>
              <a:ext cx="3695989" cy="56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全球未来几日天气查询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Placeholder 32"/>
            <p:cNvSpPr txBox="1"/>
            <p:nvPr/>
          </p:nvSpPr>
          <p:spPr>
            <a:xfrm>
              <a:off x="1787050" y="2565026"/>
              <a:ext cx="3944343" cy="52143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2505889"/>
            <a:chOff x="8039077" y="2905035"/>
            <a:chExt cx="4653907" cy="250588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功能介绍及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32"/>
          <p:cNvSpPr/>
          <p:nvPr/>
        </p:nvSpPr>
        <p:spPr>
          <a:xfrm>
            <a:off x="4413171" y="2354336"/>
            <a:ext cx="959281" cy="959531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8" name="Oval 33"/>
          <p:cNvSpPr/>
          <p:nvPr/>
        </p:nvSpPr>
        <p:spPr>
          <a:xfrm>
            <a:off x="5839123" y="3191224"/>
            <a:ext cx="959281" cy="959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9" name="Oval 34"/>
          <p:cNvSpPr/>
          <p:nvPr/>
        </p:nvSpPr>
        <p:spPr>
          <a:xfrm>
            <a:off x="5779212" y="4887982"/>
            <a:ext cx="959281" cy="959531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0" name="Oval 35"/>
          <p:cNvSpPr/>
          <p:nvPr/>
        </p:nvSpPr>
        <p:spPr>
          <a:xfrm>
            <a:off x="4591789" y="3246943"/>
            <a:ext cx="1807154" cy="1807625"/>
          </a:xfrm>
          <a:prstGeom prst="ellipse">
            <a:avLst/>
          </a:prstGeom>
          <a:solidFill>
            <a:srgbClr val="8EB652"/>
          </a:soli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1" name="Oval 36"/>
          <p:cNvSpPr/>
          <p:nvPr/>
        </p:nvSpPr>
        <p:spPr>
          <a:xfrm>
            <a:off x="4772026" y="3427227"/>
            <a:ext cx="1446679" cy="144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2" name="Oval 41"/>
          <p:cNvSpPr/>
          <p:nvPr/>
        </p:nvSpPr>
        <p:spPr>
          <a:xfrm>
            <a:off x="6191266" y="3293727"/>
            <a:ext cx="1807154" cy="1807625"/>
          </a:xfrm>
          <a:prstGeom prst="ellipse">
            <a:avLst/>
          </a:prstGeom>
          <a:solidFill>
            <a:srgbClr val="8EB652"/>
          </a:soli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3" name="Oval 42"/>
          <p:cNvSpPr/>
          <p:nvPr/>
        </p:nvSpPr>
        <p:spPr>
          <a:xfrm>
            <a:off x="6371503" y="3474011"/>
            <a:ext cx="1446679" cy="144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4" name="Oval 43"/>
          <p:cNvSpPr/>
          <p:nvPr/>
        </p:nvSpPr>
        <p:spPr>
          <a:xfrm>
            <a:off x="5433115" y="1839015"/>
            <a:ext cx="1807154" cy="1807625"/>
          </a:xfrm>
          <a:prstGeom prst="ellipse">
            <a:avLst/>
          </a:prstGeom>
          <a:solidFill>
            <a:srgbClr val="8EB652"/>
          </a:soli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5" name="Oval 44"/>
          <p:cNvSpPr/>
          <p:nvPr/>
        </p:nvSpPr>
        <p:spPr>
          <a:xfrm>
            <a:off x="5613353" y="2019299"/>
            <a:ext cx="1446679" cy="144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6" name="Freeform 182"/>
          <p:cNvSpPr>
            <a:spLocks noChangeArrowheads="1"/>
          </p:cNvSpPr>
          <p:nvPr/>
        </p:nvSpPr>
        <p:spPr bwMode="auto">
          <a:xfrm>
            <a:off x="6861260" y="3873341"/>
            <a:ext cx="538519" cy="538661"/>
          </a:xfrm>
          <a:custGeom>
            <a:avLst/>
            <a:gdLst>
              <a:gd name="T0" fmla="*/ 603 w 634"/>
              <a:gd name="T1" fmla="*/ 14 h 633"/>
              <a:gd name="T2" fmla="*/ 603 w 634"/>
              <a:gd name="T3" fmla="*/ 14 h 633"/>
              <a:gd name="T4" fmla="*/ 0 w 634"/>
              <a:gd name="T5" fmla="*/ 309 h 633"/>
              <a:gd name="T6" fmla="*/ 191 w 634"/>
              <a:gd name="T7" fmla="*/ 427 h 633"/>
              <a:gd name="T8" fmla="*/ 309 w 634"/>
              <a:gd name="T9" fmla="*/ 632 h 633"/>
              <a:gd name="T10" fmla="*/ 618 w 634"/>
              <a:gd name="T11" fmla="*/ 29 h 633"/>
              <a:gd name="T12" fmla="*/ 603 w 634"/>
              <a:gd name="T13" fmla="*/ 14 h 633"/>
              <a:gd name="T14" fmla="*/ 74 w 634"/>
              <a:gd name="T15" fmla="*/ 309 h 633"/>
              <a:gd name="T16" fmla="*/ 74 w 634"/>
              <a:gd name="T17" fmla="*/ 309 h 633"/>
              <a:gd name="T18" fmla="*/ 530 w 634"/>
              <a:gd name="T19" fmla="*/ 88 h 633"/>
              <a:gd name="T20" fmla="*/ 206 w 634"/>
              <a:gd name="T21" fmla="*/ 382 h 633"/>
              <a:gd name="T22" fmla="*/ 74 w 634"/>
              <a:gd name="T23" fmla="*/ 309 h 633"/>
              <a:gd name="T24" fmla="*/ 309 w 634"/>
              <a:gd name="T25" fmla="*/ 559 h 633"/>
              <a:gd name="T26" fmla="*/ 309 w 634"/>
              <a:gd name="T27" fmla="*/ 559 h 633"/>
              <a:gd name="T28" fmla="*/ 236 w 634"/>
              <a:gd name="T29" fmla="*/ 397 h 633"/>
              <a:gd name="T30" fmla="*/ 545 w 634"/>
              <a:gd name="T31" fmla="*/ 102 h 633"/>
              <a:gd name="T32" fmla="*/ 309 w 634"/>
              <a:gd name="T33" fmla="*/ 55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8EB652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17" name="Freeform 221"/>
          <p:cNvSpPr>
            <a:spLocks noChangeArrowheads="1"/>
          </p:cNvSpPr>
          <p:nvPr/>
        </p:nvSpPr>
        <p:spPr bwMode="auto">
          <a:xfrm>
            <a:off x="6125189" y="2397119"/>
            <a:ext cx="426794" cy="523015"/>
          </a:xfrm>
          <a:custGeom>
            <a:avLst/>
            <a:gdLst>
              <a:gd name="T0" fmla="*/ 353 w 501"/>
              <a:gd name="T1" fmla="*/ 0 h 619"/>
              <a:gd name="T2" fmla="*/ 353 w 501"/>
              <a:gd name="T3" fmla="*/ 0 h 619"/>
              <a:gd name="T4" fmla="*/ 353 w 501"/>
              <a:gd name="T5" fmla="*/ 0 h 619"/>
              <a:gd name="T6" fmla="*/ 309 w 501"/>
              <a:gd name="T7" fmla="*/ 0 h 619"/>
              <a:gd name="T8" fmla="*/ 73 w 501"/>
              <a:gd name="T9" fmla="*/ 0 h 619"/>
              <a:gd name="T10" fmla="*/ 0 w 501"/>
              <a:gd name="T11" fmla="*/ 74 h 619"/>
              <a:gd name="T12" fmla="*/ 0 w 501"/>
              <a:gd name="T13" fmla="*/ 545 h 619"/>
              <a:gd name="T14" fmla="*/ 73 w 501"/>
              <a:gd name="T15" fmla="*/ 618 h 619"/>
              <a:gd name="T16" fmla="*/ 427 w 501"/>
              <a:gd name="T17" fmla="*/ 618 h 619"/>
              <a:gd name="T18" fmla="*/ 500 w 501"/>
              <a:gd name="T19" fmla="*/ 545 h 619"/>
              <a:gd name="T20" fmla="*/ 500 w 501"/>
              <a:gd name="T21" fmla="*/ 147 h 619"/>
              <a:gd name="T22" fmla="*/ 353 w 501"/>
              <a:gd name="T23" fmla="*/ 0 h 619"/>
              <a:gd name="T24" fmla="*/ 471 w 501"/>
              <a:gd name="T25" fmla="*/ 545 h 619"/>
              <a:gd name="T26" fmla="*/ 471 w 501"/>
              <a:gd name="T27" fmla="*/ 545 h 619"/>
              <a:gd name="T28" fmla="*/ 427 w 501"/>
              <a:gd name="T29" fmla="*/ 589 h 619"/>
              <a:gd name="T30" fmla="*/ 73 w 501"/>
              <a:gd name="T31" fmla="*/ 589 h 619"/>
              <a:gd name="T32" fmla="*/ 29 w 501"/>
              <a:gd name="T33" fmla="*/ 545 h 619"/>
              <a:gd name="T34" fmla="*/ 29 w 501"/>
              <a:gd name="T35" fmla="*/ 74 h 619"/>
              <a:gd name="T36" fmla="*/ 73 w 501"/>
              <a:gd name="T37" fmla="*/ 29 h 619"/>
              <a:gd name="T38" fmla="*/ 309 w 501"/>
              <a:gd name="T39" fmla="*/ 29 h 619"/>
              <a:gd name="T40" fmla="*/ 309 w 501"/>
              <a:gd name="T41" fmla="*/ 118 h 619"/>
              <a:gd name="T42" fmla="*/ 382 w 501"/>
              <a:gd name="T43" fmla="*/ 192 h 619"/>
              <a:gd name="T44" fmla="*/ 471 w 501"/>
              <a:gd name="T45" fmla="*/ 192 h 619"/>
              <a:gd name="T46" fmla="*/ 471 w 501"/>
              <a:gd name="T47" fmla="*/ 545 h 619"/>
              <a:gd name="T48" fmla="*/ 382 w 501"/>
              <a:gd name="T49" fmla="*/ 147 h 619"/>
              <a:gd name="T50" fmla="*/ 382 w 501"/>
              <a:gd name="T51" fmla="*/ 147 h 619"/>
              <a:gd name="T52" fmla="*/ 353 w 501"/>
              <a:gd name="T53" fmla="*/ 118 h 619"/>
              <a:gd name="T54" fmla="*/ 353 w 501"/>
              <a:gd name="T55" fmla="*/ 29 h 619"/>
              <a:gd name="T56" fmla="*/ 471 w 501"/>
              <a:gd name="T57" fmla="*/ 147 h 619"/>
              <a:gd name="T58" fmla="*/ 382 w 501"/>
              <a:gd name="T59" fmla="*/ 147 h 619"/>
              <a:gd name="T60" fmla="*/ 368 w 501"/>
              <a:gd name="T61" fmla="*/ 427 h 619"/>
              <a:gd name="T62" fmla="*/ 368 w 501"/>
              <a:gd name="T63" fmla="*/ 427 h 619"/>
              <a:gd name="T64" fmla="*/ 132 w 501"/>
              <a:gd name="T65" fmla="*/ 427 h 619"/>
              <a:gd name="T66" fmla="*/ 118 w 501"/>
              <a:gd name="T67" fmla="*/ 442 h 619"/>
              <a:gd name="T68" fmla="*/ 132 w 501"/>
              <a:gd name="T69" fmla="*/ 471 h 619"/>
              <a:gd name="T70" fmla="*/ 368 w 501"/>
              <a:gd name="T71" fmla="*/ 471 h 619"/>
              <a:gd name="T72" fmla="*/ 382 w 501"/>
              <a:gd name="T73" fmla="*/ 442 h 619"/>
              <a:gd name="T74" fmla="*/ 368 w 501"/>
              <a:gd name="T75" fmla="*/ 427 h 619"/>
              <a:gd name="T76" fmla="*/ 368 w 501"/>
              <a:gd name="T77" fmla="*/ 309 h 619"/>
              <a:gd name="T78" fmla="*/ 368 w 501"/>
              <a:gd name="T79" fmla="*/ 309 h 619"/>
              <a:gd name="T80" fmla="*/ 132 w 501"/>
              <a:gd name="T81" fmla="*/ 309 h 619"/>
              <a:gd name="T82" fmla="*/ 118 w 501"/>
              <a:gd name="T83" fmla="*/ 324 h 619"/>
              <a:gd name="T84" fmla="*/ 132 w 501"/>
              <a:gd name="T85" fmla="*/ 354 h 619"/>
              <a:gd name="T86" fmla="*/ 368 w 501"/>
              <a:gd name="T87" fmla="*/ 354 h 619"/>
              <a:gd name="T88" fmla="*/ 382 w 501"/>
              <a:gd name="T89" fmla="*/ 324 h 619"/>
              <a:gd name="T90" fmla="*/ 368 w 501"/>
              <a:gd name="T91" fmla="*/ 30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1" h="619">
                <a:moveTo>
                  <a:pt x="353" y="0"/>
                </a:moveTo>
                <a:lnTo>
                  <a:pt x="353" y="0"/>
                </a:lnTo>
                <a:lnTo>
                  <a:pt x="353" y="0"/>
                </a:lnTo>
                <a:cubicBezTo>
                  <a:pt x="338" y="0"/>
                  <a:pt x="338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47"/>
                  <a:pt x="500" y="14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8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  <a:moveTo>
                  <a:pt x="368" y="427"/>
                </a:moveTo>
                <a:lnTo>
                  <a:pt x="368" y="427"/>
                </a:lnTo>
                <a:cubicBezTo>
                  <a:pt x="132" y="427"/>
                  <a:pt x="132" y="427"/>
                  <a:pt x="132" y="427"/>
                </a:cubicBezTo>
                <a:cubicBezTo>
                  <a:pt x="118" y="427"/>
                  <a:pt x="118" y="442"/>
                  <a:pt x="118" y="442"/>
                </a:cubicBezTo>
                <a:cubicBezTo>
                  <a:pt x="118" y="457"/>
                  <a:pt x="118" y="471"/>
                  <a:pt x="132" y="471"/>
                </a:cubicBezTo>
                <a:cubicBezTo>
                  <a:pt x="368" y="471"/>
                  <a:pt x="368" y="471"/>
                  <a:pt x="368" y="471"/>
                </a:cubicBezTo>
                <a:cubicBezTo>
                  <a:pt x="382" y="471"/>
                  <a:pt x="382" y="457"/>
                  <a:pt x="382" y="442"/>
                </a:cubicBezTo>
                <a:cubicBezTo>
                  <a:pt x="382" y="442"/>
                  <a:pt x="382" y="427"/>
                  <a:pt x="368" y="427"/>
                </a:cubicBezTo>
                <a:close/>
                <a:moveTo>
                  <a:pt x="368" y="309"/>
                </a:moveTo>
                <a:lnTo>
                  <a:pt x="368" y="309"/>
                </a:lnTo>
                <a:cubicBezTo>
                  <a:pt x="132" y="309"/>
                  <a:pt x="132" y="309"/>
                  <a:pt x="132" y="309"/>
                </a:cubicBezTo>
                <a:cubicBezTo>
                  <a:pt x="118" y="309"/>
                  <a:pt x="118" y="324"/>
                  <a:pt x="118" y="324"/>
                </a:cubicBezTo>
                <a:cubicBezTo>
                  <a:pt x="118" y="339"/>
                  <a:pt x="118" y="354"/>
                  <a:pt x="132" y="354"/>
                </a:cubicBezTo>
                <a:cubicBezTo>
                  <a:pt x="368" y="354"/>
                  <a:pt x="368" y="354"/>
                  <a:pt x="368" y="354"/>
                </a:cubicBezTo>
                <a:cubicBezTo>
                  <a:pt x="382" y="354"/>
                  <a:pt x="382" y="339"/>
                  <a:pt x="382" y="324"/>
                </a:cubicBezTo>
                <a:cubicBezTo>
                  <a:pt x="382" y="324"/>
                  <a:pt x="382" y="309"/>
                  <a:pt x="368" y="309"/>
                </a:cubicBezTo>
                <a:close/>
              </a:path>
            </a:pathLst>
          </a:custGeom>
          <a:solidFill>
            <a:srgbClr val="8EB652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18" name="Freeform 200"/>
          <p:cNvSpPr>
            <a:spLocks noChangeArrowheads="1"/>
          </p:cNvSpPr>
          <p:nvPr/>
        </p:nvSpPr>
        <p:spPr bwMode="auto">
          <a:xfrm>
            <a:off x="5247265" y="3921082"/>
            <a:ext cx="538521" cy="511841"/>
          </a:xfrm>
          <a:custGeom>
            <a:avLst/>
            <a:gdLst>
              <a:gd name="T0" fmla="*/ 309 w 634"/>
              <a:gd name="T1" fmla="*/ 44 h 604"/>
              <a:gd name="T2" fmla="*/ 309 w 634"/>
              <a:gd name="T3" fmla="*/ 44 h 604"/>
              <a:gd name="T4" fmla="*/ 14 w 634"/>
              <a:gd name="T5" fmla="*/ 220 h 604"/>
              <a:gd name="T6" fmla="*/ 14 w 634"/>
              <a:gd name="T7" fmla="*/ 220 h 604"/>
              <a:gd name="T8" fmla="*/ 279 w 634"/>
              <a:gd name="T9" fmla="*/ 338 h 604"/>
              <a:gd name="T10" fmla="*/ 338 w 634"/>
              <a:gd name="T11" fmla="*/ 338 h 604"/>
              <a:gd name="T12" fmla="*/ 603 w 634"/>
              <a:gd name="T13" fmla="*/ 220 h 604"/>
              <a:gd name="T14" fmla="*/ 603 w 634"/>
              <a:gd name="T15" fmla="*/ 161 h 604"/>
              <a:gd name="T16" fmla="*/ 338 w 634"/>
              <a:gd name="T17" fmla="*/ 14 h 604"/>
              <a:gd name="T18" fmla="*/ 279 w 634"/>
              <a:gd name="T19" fmla="*/ 14 h 604"/>
              <a:gd name="T20" fmla="*/ 14 w 634"/>
              <a:gd name="T21" fmla="*/ 161 h 604"/>
              <a:gd name="T22" fmla="*/ 14 w 634"/>
              <a:gd name="T23" fmla="*/ 220 h 604"/>
              <a:gd name="T24" fmla="*/ 309 w 634"/>
              <a:gd name="T25" fmla="*/ 44 h 604"/>
              <a:gd name="T26" fmla="*/ 309 w 634"/>
              <a:gd name="T27" fmla="*/ 44 h 604"/>
              <a:gd name="T28" fmla="*/ 588 w 634"/>
              <a:gd name="T29" fmla="*/ 191 h 604"/>
              <a:gd name="T30" fmla="*/ 309 w 634"/>
              <a:gd name="T31" fmla="*/ 309 h 604"/>
              <a:gd name="T32" fmla="*/ 44 w 634"/>
              <a:gd name="T33" fmla="*/ 191 h 604"/>
              <a:gd name="T34" fmla="*/ 309 w 634"/>
              <a:gd name="T35" fmla="*/ 44 h 604"/>
              <a:gd name="T36" fmla="*/ 309 w 634"/>
              <a:gd name="T37" fmla="*/ 559 h 604"/>
              <a:gd name="T38" fmla="*/ 309 w 634"/>
              <a:gd name="T39" fmla="*/ 559 h 604"/>
              <a:gd name="T40" fmla="*/ 44 w 634"/>
              <a:gd name="T41" fmla="*/ 441 h 604"/>
              <a:gd name="T42" fmla="*/ 0 w 634"/>
              <a:gd name="T43" fmla="*/ 427 h 604"/>
              <a:gd name="T44" fmla="*/ 14 w 634"/>
              <a:gd name="T45" fmla="*/ 471 h 604"/>
              <a:gd name="T46" fmla="*/ 279 w 634"/>
              <a:gd name="T47" fmla="*/ 589 h 604"/>
              <a:gd name="T48" fmla="*/ 338 w 634"/>
              <a:gd name="T49" fmla="*/ 589 h 604"/>
              <a:gd name="T50" fmla="*/ 603 w 634"/>
              <a:gd name="T51" fmla="*/ 471 h 604"/>
              <a:gd name="T52" fmla="*/ 633 w 634"/>
              <a:gd name="T53" fmla="*/ 427 h 604"/>
              <a:gd name="T54" fmla="*/ 588 w 634"/>
              <a:gd name="T55" fmla="*/ 441 h 604"/>
              <a:gd name="T56" fmla="*/ 309 w 634"/>
              <a:gd name="T57" fmla="*/ 559 h 604"/>
              <a:gd name="T58" fmla="*/ 14 w 634"/>
              <a:gd name="T59" fmla="*/ 338 h 604"/>
              <a:gd name="T60" fmla="*/ 14 w 634"/>
              <a:gd name="T61" fmla="*/ 338 h 604"/>
              <a:gd name="T62" fmla="*/ 279 w 634"/>
              <a:gd name="T63" fmla="*/ 471 h 604"/>
              <a:gd name="T64" fmla="*/ 338 w 634"/>
              <a:gd name="T65" fmla="*/ 471 h 604"/>
              <a:gd name="T66" fmla="*/ 603 w 634"/>
              <a:gd name="T67" fmla="*/ 338 h 604"/>
              <a:gd name="T68" fmla="*/ 633 w 634"/>
              <a:gd name="T69" fmla="*/ 294 h 604"/>
              <a:gd name="T70" fmla="*/ 588 w 634"/>
              <a:gd name="T71" fmla="*/ 309 h 604"/>
              <a:gd name="T72" fmla="*/ 309 w 634"/>
              <a:gd name="T73" fmla="*/ 441 h 604"/>
              <a:gd name="T74" fmla="*/ 44 w 634"/>
              <a:gd name="T75" fmla="*/ 309 h 604"/>
              <a:gd name="T76" fmla="*/ 0 w 634"/>
              <a:gd name="T77" fmla="*/ 294 h 604"/>
              <a:gd name="T78" fmla="*/ 14 w 634"/>
              <a:gd name="T79" fmla="*/ 33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rgbClr val="8EB652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19" name="Freeform 80"/>
          <p:cNvSpPr>
            <a:spLocks noChangeArrowheads="1"/>
          </p:cNvSpPr>
          <p:nvPr/>
        </p:nvSpPr>
        <p:spPr bwMode="auto">
          <a:xfrm>
            <a:off x="5974620" y="5066331"/>
            <a:ext cx="568807" cy="568954"/>
          </a:xfrm>
          <a:custGeom>
            <a:avLst/>
            <a:gdLst>
              <a:gd name="T0" fmla="*/ 608 w 609"/>
              <a:gd name="T1" fmla="*/ 304 h 609"/>
              <a:gd name="T2" fmla="*/ 594 w 609"/>
              <a:gd name="T3" fmla="*/ 325 h 609"/>
              <a:gd name="T4" fmla="*/ 502 w 609"/>
              <a:gd name="T5" fmla="*/ 410 h 609"/>
              <a:gd name="T6" fmla="*/ 453 w 609"/>
              <a:gd name="T7" fmla="*/ 389 h 609"/>
              <a:gd name="T8" fmla="*/ 467 w 609"/>
              <a:gd name="T9" fmla="*/ 367 h 609"/>
              <a:gd name="T10" fmla="*/ 333 w 609"/>
              <a:gd name="T11" fmla="*/ 332 h 609"/>
              <a:gd name="T12" fmla="*/ 368 w 609"/>
              <a:gd name="T13" fmla="*/ 466 h 609"/>
              <a:gd name="T14" fmla="*/ 389 w 609"/>
              <a:gd name="T15" fmla="*/ 452 h 609"/>
              <a:gd name="T16" fmla="*/ 410 w 609"/>
              <a:gd name="T17" fmla="*/ 502 h 609"/>
              <a:gd name="T18" fmla="*/ 326 w 609"/>
              <a:gd name="T19" fmla="*/ 594 h 609"/>
              <a:gd name="T20" fmla="*/ 304 w 609"/>
              <a:gd name="T21" fmla="*/ 608 h 609"/>
              <a:gd name="T22" fmla="*/ 283 w 609"/>
              <a:gd name="T23" fmla="*/ 594 h 609"/>
              <a:gd name="T24" fmla="*/ 198 w 609"/>
              <a:gd name="T25" fmla="*/ 502 h 609"/>
              <a:gd name="T26" fmla="*/ 219 w 609"/>
              <a:gd name="T27" fmla="*/ 452 h 609"/>
              <a:gd name="T28" fmla="*/ 241 w 609"/>
              <a:gd name="T29" fmla="*/ 466 h 609"/>
              <a:gd name="T30" fmla="*/ 276 w 609"/>
              <a:gd name="T31" fmla="*/ 332 h 609"/>
              <a:gd name="T32" fmla="*/ 142 w 609"/>
              <a:gd name="T33" fmla="*/ 367 h 609"/>
              <a:gd name="T34" fmla="*/ 156 w 609"/>
              <a:gd name="T35" fmla="*/ 389 h 609"/>
              <a:gd name="T36" fmla="*/ 106 w 609"/>
              <a:gd name="T37" fmla="*/ 410 h 609"/>
              <a:gd name="T38" fmla="*/ 15 w 609"/>
              <a:gd name="T39" fmla="*/ 325 h 609"/>
              <a:gd name="T40" fmla="*/ 0 w 609"/>
              <a:gd name="T41" fmla="*/ 304 h 609"/>
              <a:gd name="T42" fmla="*/ 15 w 609"/>
              <a:gd name="T43" fmla="*/ 283 h 609"/>
              <a:gd name="T44" fmla="*/ 106 w 609"/>
              <a:gd name="T45" fmla="*/ 198 h 609"/>
              <a:gd name="T46" fmla="*/ 156 w 609"/>
              <a:gd name="T47" fmla="*/ 219 h 609"/>
              <a:gd name="T48" fmla="*/ 142 w 609"/>
              <a:gd name="T49" fmla="*/ 240 h 609"/>
              <a:gd name="T50" fmla="*/ 276 w 609"/>
              <a:gd name="T51" fmla="*/ 276 h 609"/>
              <a:gd name="T52" fmla="*/ 241 w 609"/>
              <a:gd name="T53" fmla="*/ 141 h 609"/>
              <a:gd name="T54" fmla="*/ 219 w 609"/>
              <a:gd name="T55" fmla="*/ 155 h 609"/>
              <a:gd name="T56" fmla="*/ 198 w 609"/>
              <a:gd name="T57" fmla="*/ 106 h 609"/>
              <a:gd name="T58" fmla="*/ 283 w 609"/>
              <a:gd name="T59" fmla="*/ 14 h 609"/>
              <a:gd name="T60" fmla="*/ 304 w 609"/>
              <a:gd name="T61" fmla="*/ 0 h 609"/>
              <a:gd name="T62" fmla="*/ 326 w 609"/>
              <a:gd name="T63" fmla="*/ 14 h 609"/>
              <a:gd name="T64" fmla="*/ 410 w 609"/>
              <a:gd name="T65" fmla="*/ 106 h 609"/>
              <a:gd name="T66" fmla="*/ 389 w 609"/>
              <a:gd name="T67" fmla="*/ 155 h 609"/>
              <a:gd name="T68" fmla="*/ 368 w 609"/>
              <a:gd name="T69" fmla="*/ 141 h 609"/>
              <a:gd name="T70" fmla="*/ 333 w 609"/>
              <a:gd name="T71" fmla="*/ 276 h 609"/>
              <a:gd name="T72" fmla="*/ 467 w 609"/>
              <a:gd name="T73" fmla="*/ 240 h 609"/>
              <a:gd name="T74" fmla="*/ 453 w 609"/>
              <a:gd name="T75" fmla="*/ 219 h 609"/>
              <a:gd name="T76" fmla="*/ 502 w 609"/>
              <a:gd name="T77" fmla="*/ 198 h 609"/>
              <a:gd name="T78" fmla="*/ 594 w 609"/>
              <a:gd name="T79" fmla="*/ 283 h 609"/>
              <a:gd name="T80" fmla="*/ 608 w 609"/>
              <a:gd name="T81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9" h="609">
                <a:moveTo>
                  <a:pt x="608" y="304"/>
                </a:moveTo>
                <a:lnTo>
                  <a:pt x="608" y="304"/>
                </a:lnTo>
                <a:cubicBezTo>
                  <a:pt x="608" y="311"/>
                  <a:pt x="601" y="318"/>
                  <a:pt x="594" y="325"/>
                </a:cubicBezTo>
                <a:lnTo>
                  <a:pt x="594" y="325"/>
                </a:lnTo>
                <a:cubicBezTo>
                  <a:pt x="502" y="410"/>
                  <a:pt x="502" y="410"/>
                  <a:pt x="502" y="410"/>
                </a:cubicBezTo>
                <a:lnTo>
                  <a:pt x="502" y="410"/>
                </a:lnTo>
                <a:cubicBezTo>
                  <a:pt x="495" y="417"/>
                  <a:pt x="488" y="417"/>
                  <a:pt x="481" y="417"/>
                </a:cubicBezTo>
                <a:cubicBezTo>
                  <a:pt x="467" y="417"/>
                  <a:pt x="453" y="403"/>
                  <a:pt x="453" y="389"/>
                </a:cubicBezTo>
                <a:cubicBezTo>
                  <a:pt x="453" y="382"/>
                  <a:pt x="460" y="375"/>
                  <a:pt x="467" y="367"/>
                </a:cubicBezTo>
                <a:lnTo>
                  <a:pt x="467" y="367"/>
                </a:lnTo>
                <a:cubicBezTo>
                  <a:pt x="502" y="332"/>
                  <a:pt x="502" y="332"/>
                  <a:pt x="502" y="332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3" y="502"/>
                  <a:pt x="333" y="502"/>
                  <a:pt x="333" y="502"/>
                </a:cubicBezTo>
                <a:cubicBezTo>
                  <a:pt x="368" y="466"/>
                  <a:pt x="368" y="466"/>
                  <a:pt x="368" y="466"/>
                </a:cubicBezTo>
                <a:lnTo>
                  <a:pt x="368" y="466"/>
                </a:lnTo>
                <a:cubicBezTo>
                  <a:pt x="375" y="459"/>
                  <a:pt x="382" y="452"/>
                  <a:pt x="389" y="452"/>
                </a:cubicBezTo>
                <a:cubicBezTo>
                  <a:pt x="403" y="452"/>
                  <a:pt x="417" y="466"/>
                  <a:pt x="417" y="480"/>
                </a:cubicBezTo>
                <a:cubicBezTo>
                  <a:pt x="417" y="488"/>
                  <a:pt x="417" y="495"/>
                  <a:pt x="410" y="502"/>
                </a:cubicBezTo>
                <a:lnTo>
                  <a:pt x="410" y="502"/>
                </a:lnTo>
                <a:cubicBezTo>
                  <a:pt x="326" y="594"/>
                  <a:pt x="326" y="594"/>
                  <a:pt x="326" y="594"/>
                </a:cubicBezTo>
                <a:lnTo>
                  <a:pt x="326" y="594"/>
                </a:lnTo>
                <a:cubicBezTo>
                  <a:pt x="318" y="601"/>
                  <a:pt x="311" y="608"/>
                  <a:pt x="304" y="608"/>
                </a:cubicBezTo>
                <a:cubicBezTo>
                  <a:pt x="297" y="608"/>
                  <a:pt x="290" y="601"/>
                  <a:pt x="283" y="594"/>
                </a:cubicBezTo>
                <a:lnTo>
                  <a:pt x="283" y="594"/>
                </a:lnTo>
                <a:cubicBezTo>
                  <a:pt x="198" y="502"/>
                  <a:pt x="198" y="502"/>
                  <a:pt x="198" y="502"/>
                </a:cubicBezTo>
                <a:lnTo>
                  <a:pt x="198" y="502"/>
                </a:lnTo>
                <a:cubicBezTo>
                  <a:pt x="191" y="495"/>
                  <a:pt x="191" y="488"/>
                  <a:pt x="191" y="480"/>
                </a:cubicBezTo>
                <a:cubicBezTo>
                  <a:pt x="191" y="466"/>
                  <a:pt x="205" y="452"/>
                  <a:pt x="219" y="452"/>
                </a:cubicBezTo>
                <a:cubicBezTo>
                  <a:pt x="226" y="452"/>
                  <a:pt x="234" y="459"/>
                  <a:pt x="241" y="466"/>
                </a:cubicBezTo>
                <a:lnTo>
                  <a:pt x="241" y="466"/>
                </a:lnTo>
                <a:cubicBezTo>
                  <a:pt x="276" y="502"/>
                  <a:pt x="276" y="502"/>
                  <a:pt x="276" y="502"/>
                </a:cubicBezTo>
                <a:cubicBezTo>
                  <a:pt x="276" y="332"/>
                  <a:pt x="276" y="332"/>
                  <a:pt x="276" y="332"/>
                </a:cubicBezTo>
                <a:cubicBezTo>
                  <a:pt x="106" y="332"/>
                  <a:pt x="106" y="332"/>
                  <a:pt x="106" y="332"/>
                </a:cubicBezTo>
                <a:cubicBezTo>
                  <a:pt x="142" y="367"/>
                  <a:pt x="142" y="367"/>
                  <a:pt x="142" y="367"/>
                </a:cubicBezTo>
                <a:lnTo>
                  <a:pt x="142" y="367"/>
                </a:lnTo>
                <a:cubicBezTo>
                  <a:pt x="149" y="375"/>
                  <a:pt x="156" y="382"/>
                  <a:pt x="156" y="389"/>
                </a:cubicBezTo>
                <a:cubicBezTo>
                  <a:pt x="156" y="403"/>
                  <a:pt x="142" y="417"/>
                  <a:pt x="128" y="417"/>
                </a:cubicBezTo>
                <a:cubicBezTo>
                  <a:pt x="121" y="417"/>
                  <a:pt x="113" y="417"/>
                  <a:pt x="106" y="410"/>
                </a:cubicBezTo>
                <a:lnTo>
                  <a:pt x="106" y="410"/>
                </a:lnTo>
                <a:cubicBezTo>
                  <a:pt x="15" y="325"/>
                  <a:pt x="15" y="325"/>
                  <a:pt x="15" y="325"/>
                </a:cubicBezTo>
                <a:lnTo>
                  <a:pt x="15" y="325"/>
                </a:lnTo>
                <a:cubicBezTo>
                  <a:pt x="8" y="318"/>
                  <a:pt x="0" y="311"/>
                  <a:pt x="0" y="304"/>
                </a:cubicBezTo>
                <a:cubicBezTo>
                  <a:pt x="0" y="297"/>
                  <a:pt x="8" y="290"/>
                  <a:pt x="15" y="283"/>
                </a:cubicBezTo>
                <a:lnTo>
                  <a:pt x="15" y="283"/>
                </a:lnTo>
                <a:cubicBezTo>
                  <a:pt x="106" y="198"/>
                  <a:pt x="106" y="198"/>
                  <a:pt x="106" y="198"/>
                </a:cubicBezTo>
                <a:lnTo>
                  <a:pt x="106" y="198"/>
                </a:lnTo>
                <a:cubicBezTo>
                  <a:pt x="113" y="191"/>
                  <a:pt x="121" y="191"/>
                  <a:pt x="128" y="191"/>
                </a:cubicBezTo>
                <a:cubicBezTo>
                  <a:pt x="142" y="191"/>
                  <a:pt x="156" y="205"/>
                  <a:pt x="156" y="219"/>
                </a:cubicBezTo>
                <a:cubicBezTo>
                  <a:pt x="156" y="226"/>
                  <a:pt x="149" y="233"/>
                  <a:pt x="142" y="240"/>
                </a:cubicBezTo>
                <a:lnTo>
                  <a:pt x="142" y="240"/>
                </a:lnTo>
                <a:cubicBezTo>
                  <a:pt x="106" y="276"/>
                  <a:pt x="106" y="276"/>
                  <a:pt x="10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106"/>
                  <a:pt x="276" y="106"/>
                  <a:pt x="276" y="106"/>
                </a:cubicBezTo>
                <a:cubicBezTo>
                  <a:pt x="241" y="141"/>
                  <a:pt x="241" y="141"/>
                  <a:pt x="241" y="141"/>
                </a:cubicBezTo>
                <a:lnTo>
                  <a:pt x="241" y="141"/>
                </a:lnTo>
                <a:cubicBezTo>
                  <a:pt x="234" y="148"/>
                  <a:pt x="226" y="155"/>
                  <a:pt x="219" y="155"/>
                </a:cubicBezTo>
                <a:cubicBezTo>
                  <a:pt x="205" y="155"/>
                  <a:pt x="191" y="141"/>
                  <a:pt x="191" y="127"/>
                </a:cubicBezTo>
                <a:cubicBezTo>
                  <a:pt x="191" y="120"/>
                  <a:pt x="191" y="113"/>
                  <a:pt x="198" y="106"/>
                </a:cubicBezTo>
                <a:lnTo>
                  <a:pt x="198" y="106"/>
                </a:lnTo>
                <a:cubicBezTo>
                  <a:pt x="283" y="14"/>
                  <a:pt x="283" y="14"/>
                  <a:pt x="283" y="14"/>
                </a:cubicBezTo>
                <a:lnTo>
                  <a:pt x="283" y="14"/>
                </a:lnTo>
                <a:cubicBezTo>
                  <a:pt x="290" y="7"/>
                  <a:pt x="297" y="0"/>
                  <a:pt x="304" y="0"/>
                </a:cubicBezTo>
                <a:cubicBezTo>
                  <a:pt x="311" y="0"/>
                  <a:pt x="318" y="7"/>
                  <a:pt x="326" y="14"/>
                </a:cubicBezTo>
                <a:lnTo>
                  <a:pt x="326" y="14"/>
                </a:lnTo>
                <a:cubicBezTo>
                  <a:pt x="410" y="106"/>
                  <a:pt x="410" y="106"/>
                  <a:pt x="410" y="106"/>
                </a:cubicBezTo>
                <a:lnTo>
                  <a:pt x="410" y="106"/>
                </a:lnTo>
                <a:cubicBezTo>
                  <a:pt x="417" y="113"/>
                  <a:pt x="417" y="120"/>
                  <a:pt x="417" y="127"/>
                </a:cubicBezTo>
                <a:cubicBezTo>
                  <a:pt x="417" y="141"/>
                  <a:pt x="403" y="155"/>
                  <a:pt x="389" y="155"/>
                </a:cubicBezTo>
                <a:cubicBezTo>
                  <a:pt x="382" y="155"/>
                  <a:pt x="375" y="148"/>
                  <a:pt x="368" y="141"/>
                </a:cubicBezTo>
                <a:lnTo>
                  <a:pt x="368" y="141"/>
                </a:lnTo>
                <a:cubicBezTo>
                  <a:pt x="333" y="106"/>
                  <a:pt x="333" y="106"/>
                  <a:pt x="333" y="106"/>
                </a:cubicBezTo>
                <a:cubicBezTo>
                  <a:pt x="333" y="276"/>
                  <a:pt x="333" y="276"/>
                  <a:pt x="333" y="276"/>
                </a:cubicBezTo>
                <a:cubicBezTo>
                  <a:pt x="502" y="276"/>
                  <a:pt x="502" y="276"/>
                  <a:pt x="502" y="276"/>
                </a:cubicBezTo>
                <a:cubicBezTo>
                  <a:pt x="467" y="240"/>
                  <a:pt x="467" y="240"/>
                  <a:pt x="467" y="240"/>
                </a:cubicBezTo>
                <a:lnTo>
                  <a:pt x="467" y="240"/>
                </a:lnTo>
                <a:cubicBezTo>
                  <a:pt x="460" y="233"/>
                  <a:pt x="453" y="226"/>
                  <a:pt x="453" y="219"/>
                </a:cubicBezTo>
                <a:cubicBezTo>
                  <a:pt x="453" y="205"/>
                  <a:pt x="467" y="191"/>
                  <a:pt x="481" y="191"/>
                </a:cubicBezTo>
                <a:cubicBezTo>
                  <a:pt x="488" y="191"/>
                  <a:pt x="495" y="191"/>
                  <a:pt x="502" y="198"/>
                </a:cubicBezTo>
                <a:lnTo>
                  <a:pt x="502" y="198"/>
                </a:lnTo>
                <a:cubicBezTo>
                  <a:pt x="594" y="283"/>
                  <a:pt x="594" y="283"/>
                  <a:pt x="594" y="283"/>
                </a:cubicBezTo>
                <a:lnTo>
                  <a:pt x="594" y="283"/>
                </a:lnTo>
                <a:cubicBezTo>
                  <a:pt x="601" y="290"/>
                  <a:pt x="608" y="297"/>
                  <a:pt x="608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 noChangeArrowheads="1"/>
          </p:cNvSpPr>
          <p:nvPr/>
        </p:nvSpPr>
        <p:spPr bwMode="auto">
          <a:xfrm>
            <a:off x="4609701" y="2580739"/>
            <a:ext cx="564686" cy="523605"/>
          </a:xfrm>
          <a:custGeom>
            <a:avLst/>
            <a:gdLst>
              <a:gd name="T0" fmla="*/ 304 w 602"/>
              <a:gd name="T1" fmla="*/ 106 h 560"/>
              <a:gd name="T2" fmla="*/ 424 w 602"/>
              <a:gd name="T3" fmla="*/ 0 h 560"/>
              <a:gd name="T4" fmla="*/ 601 w 602"/>
              <a:gd name="T5" fmla="*/ 120 h 560"/>
              <a:gd name="T6" fmla="*/ 481 w 602"/>
              <a:gd name="T7" fmla="*/ 212 h 560"/>
              <a:gd name="T8" fmla="*/ 304 w 602"/>
              <a:gd name="T9" fmla="*/ 106 h 560"/>
              <a:gd name="T10" fmla="*/ 601 w 602"/>
              <a:gd name="T11" fmla="*/ 311 h 560"/>
              <a:gd name="T12" fmla="*/ 424 w 602"/>
              <a:gd name="T13" fmla="*/ 424 h 560"/>
              <a:gd name="T14" fmla="*/ 304 w 602"/>
              <a:gd name="T15" fmla="*/ 325 h 560"/>
              <a:gd name="T16" fmla="*/ 481 w 602"/>
              <a:gd name="T17" fmla="*/ 212 h 560"/>
              <a:gd name="T18" fmla="*/ 601 w 602"/>
              <a:gd name="T19" fmla="*/ 311 h 560"/>
              <a:gd name="T20" fmla="*/ 177 w 602"/>
              <a:gd name="T21" fmla="*/ 424 h 560"/>
              <a:gd name="T22" fmla="*/ 0 w 602"/>
              <a:gd name="T23" fmla="*/ 311 h 560"/>
              <a:gd name="T24" fmla="*/ 120 w 602"/>
              <a:gd name="T25" fmla="*/ 212 h 560"/>
              <a:gd name="T26" fmla="*/ 304 w 602"/>
              <a:gd name="T27" fmla="*/ 325 h 560"/>
              <a:gd name="T28" fmla="*/ 177 w 602"/>
              <a:gd name="T29" fmla="*/ 424 h 560"/>
              <a:gd name="T30" fmla="*/ 0 w 602"/>
              <a:gd name="T31" fmla="*/ 120 h 560"/>
              <a:gd name="T32" fmla="*/ 177 w 602"/>
              <a:gd name="T33" fmla="*/ 0 h 560"/>
              <a:gd name="T34" fmla="*/ 304 w 602"/>
              <a:gd name="T35" fmla="*/ 106 h 560"/>
              <a:gd name="T36" fmla="*/ 120 w 602"/>
              <a:gd name="T37" fmla="*/ 212 h 560"/>
              <a:gd name="T38" fmla="*/ 0 w 602"/>
              <a:gd name="T39" fmla="*/ 120 h 560"/>
              <a:gd name="T40" fmla="*/ 304 w 602"/>
              <a:gd name="T41" fmla="*/ 347 h 560"/>
              <a:gd name="T42" fmla="*/ 424 w 602"/>
              <a:gd name="T43" fmla="*/ 445 h 560"/>
              <a:gd name="T44" fmla="*/ 481 w 602"/>
              <a:gd name="T45" fmla="*/ 417 h 560"/>
              <a:gd name="T46" fmla="*/ 481 w 602"/>
              <a:gd name="T47" fmla="*/ 452 h 560"/>
              <a:gd name="T48" fmla="*/ 304 w 602"/>
              <a:gd name="T49" fmla="*/ 559 h 560"/>
              <a:gd name="T50" fmla="*/ 128 w 602"/>
              <a:gd name="T51" fmla="*/ 452 h 560"/>
              <a:gd name="T52" fmla="*/ 128 w 602"/>
              <a:gd name="T53" fmla="*/ 417 h 560"/>
              <a:gd name="T54" fmla="*/ 177 w 602"/>
              <a:gd name="T55" fmla="*/ 445 h 560"/>
              <a:gd name="T56" fmla="*/ 304 w 602"/>
              <a:gd name="T57" fmla="*/ 34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2" h="560">
                <a:moveTo>
                  <a:pt x="304" y="106"/>
                </a:moveTo>
                <a:lnTo>
                  <a:pt x="424" y="0"/>
                </a:lnTo>
                <a:lnTo>
                  <a:pt x="601" y="120"/>
                </a:lnTo>
                <a:lnTo>
                  <a:pt x="481" y="212"/>
                </a:lnTo>
                <a:lnTo>
                  <a:pt x="304" y="106"/>
                </a:lnTo>
                <a:close/>
                <a:moveTo>
                  <a:pt x="601" y="311"/>
                </a:moveTo>
                <a:lnTo>
                  <a:pt x="424" y="424"/>
                </a:lnTo>
                <a:lnTo>
                  <a:pt x="304" y="325"/>
                </a:lnTo>
                <a:lnTo>
                  <a:pt x="481" y="212"/>
                </a:lnTo>
                <a:lnTo>
                  <a:pt x="601" y="311"/>
                </a:lnTo>
                <a:close/>
                <a:moveTo>
                  <a:pt x="177" y="424"/>
                </a:moveTo>
                <a:lnTo>
                  <a:pt x="0" y="311"/>
                </a:lnTo>
                <a:lnTo>
                  <a:pt x="120" y="212"/>
                </a:lnTo>
                <a:lnTo>
                  <a:pt x="304" y="325"/>
                </a:lnTo>
                <a:lnTo>
                  <a:pt x="177" y="424"/>
                </a:lnTo>
                <a:close/>
                <a:moveTo>
                  <a:pt x="0" y="120"/>
                </a:moveTo>
                <a:lnTo>
                  <a:pt x="177" y="0"/>
                </a:lnTo>
                <a:lnTo>
                  <a:pt x="304" y="106"/>
                </a:lnTo>
                <a:lnTo>
                  <a:pt x="120" y="212"/>
                </a:lnTo>
                <a:lnTo>
                  <a:pt x="0" y="120"/>
                </a:lnTo>
                <a:close/>
                <a:moveTo>
                  <a:pt x="304" y="347"/>
                </a:moveTo>
                <a:lnTo>
                  <a:pt x="424" y="445"/>
                </a:lnTo>
                <a:lnTo>
                  <a:pt x="481" y="417"/>
                </a:lnTo>
                <a:lnTo>
                  <a:pt x="481" y="452"/>
                </a:lnTo>
                <a:lnTo>
                  <a:pt x="304" y="559"/>
                </a:lnTo>
                <a:lnTo>
                  <a:pt x="128" y="452"/>
                </a:lnTo>
                <a:lnTo>
                  <a:pt x="128" y="417"/>
                </a:lnTo>
                <a:lnTo>
                  <a:pt x="177" y="445"/>
                </a:lnTo>
                <a:lnTo>
                  <a:pt x="304" y="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8552" y="2072208"/>
            <a:ext cx="2899632" cy="1356995"/>
            <a:chOff x="708587" y="2438067"/>
            <a:chExt cx="2899632" cy="1356995"/>
          </a:xfrm>
        </p:grpSpPr>
        <p:sp>
          <p:nvSpPr>
            <p:cNvPr id="22" name="文本框 36"/>
            <p:cNvSpPr txBox="1"/>
            <p:nvPr/>
          </p:nvSpPr>
          <p:spPr>
            <a:xfrm>
              <a:off x="1519435" y="2438067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Placeholder 32"/>
            <p:cNvSpPr txBox="1"/>
            <p:nvPr/>
          </p:nvSpPr>
          <p:spPr>
            <a:xfrm>
              <a:off x="708587" y="2899712"/>
              <a:ext cx="2781935" cy="8953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输入所要查询的城市的拼音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9187" y="4639729"/>
            <a:ext cx="3161665" cy="1356995"/>
            <a:chOff x="709222" y="2438067"/>
            <a:chExt cx="3161665" cy="1356995"/>
          </a:xfrm>
        </p:grpSpPr>
        <p:sp>
          <p:nvSpPr>
            <p:cNvPr id="25" name="文本框 36"/>
            <p:cNvSpPr txBox="1"/>
            <p:nvPr/>
          </p:nvSpPr>
          <p:spPr>
            <a:xfrm>
              <a:off x="1519435" y="2438067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Placeholder 32"/>
            <p:cNvSpPr txBox="1"/>
            <p:nvPr/>
          </p:nvSpPr>
          <p:spPr>
            <a:xfrm>
              <a:off x="709222" y="2899712"/>
              <a:ext cx="3161665" cy="8953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所查询城市未来几日的天气情况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654770" y="2072208"/>
            <a:ext cx="2794000" cy="1356995"/>
            <a:chOff x="8257916" y="1255818"/>
            <a:chExt cx="2794000" cy="1356995"/>
          </a:xfrm>
        </p:grpSpPr>
        <p:sp>
          <p:nvSpPr>
            <p:cNvPr id="28" name="文本框 27"/>
            <p:cNvSpPr txBox="1"/>
            <p:nvPr/>
          </p:nvSpPr>
          <p:spPr>
            <a:xfrm>
              <a:off x="8257916" y="1255818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Placeholder 32"/>
            <p:cNvSpPr txBox="1"/>
            <p:nvPr/>
          </p:nvSpPr>
          <p:spPr>
            <a:xfrm>
              <a:off x="8424286" y="1717463"/>
              <a:ext cx="2627630" cy="8953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所查询城市今日的天气情况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54770" y="4614964"/>
            <a:ext cx="2550503" cy="895147"/>
            <a:chOff x="8257916" y="1255818"/>
            <a:chExt cx="2550503" cy="895147"/>
          </a:xfrm>
        </p:grpSpPr>
        <p:sp>
          <p:nvSpPr>
            <p:cNvPr id="31" name="文本框 30"/>
            <p:cNvSpPr txBox="1"/>
            <p:nvPr/>
          </p:nvSpPr>
          <p:spPr>
            <a:xfrm>
              <a:off x="8257916" y="1255818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32"/>
            <p:cNvSpPr txBox="1"/>
            <p:nvPr/>
          </p:nvSpPr>
          <p:spPr>
            <a:xfrm>
              <a:off x="8424587" y="1255838"/>
              <a:ext cx="2383832" cy="89512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未来几日天气情况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86656" y="2303745"/>
            <a:ext cx="10418689" cy="3728020"/>
            <a:chOff x="944014" y="2647180"/>
            <a:chExt cx="10418689" cy="3728020"/>
          </a:xfrm>
        </p:grpSpPr>
        <p:grpSp>
          <p:nvGrpSpPr>
            <p:cNvPr id="7" name="Group 21"/>
            <p:cNvGrpSpPr/>
            <p:nvPr/>
          </p:nvGrpSpPr>
          <p:grpSpPr>
            <a:xfrm>
              <a:off x="2039257" y="2647180"/>
              <a:ext cx="1944852" cy="1153883"/>
              <a:chOff x="2032062" y="2598057"/>
              <a:chExt cx="1944852" cy="1153883"/>
            </a:xfrm>
          </p:grpSpPr>
          <p:sp>
            <p:nvSpPr>
              <p:cNvPr id="51" name="Wave 7"/>
              <p:cNvSpPr/>
              <p:nvPr/>
            </p:nvSpPr>
            <p:spPr>
              <a:xfrm>
                <a:off x="2046514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52" name="Wave 17"/>
              <p:cNvSpPr/>
              <p:nvPr/>
            </p:nvSpPr>
            <p:spPr>
              <a:xfrm>
                <a:off x="2032062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" name="Group 22"/>
            <p:cNvGrpSpPr/>
            <p:nvPr/>
          </p:nvGrpSpPr>
          <p:grpSpPr>
            <a:xfrm>
              <a:off x="3962554" y="2942604"/>
              <a:ext cx="1943217" cy="1153883"/>
              <a:chOff x="3955359" y="2598057"/>
              <a:chExt cx="1943217" cy="1153883"/>
            </a:xfrm>
          </p:grpSpPr>
          <p:sp>
            <p:nvSpPr>
              <p:cNvPr id="49" name="Wave 8"/>
              <p:cNvSpPr/>
              <p:nvPr/>
            </p:nvSpPr>
            <p:spPr>
              <a:xfrm>
                <a:off x="3968176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Wave 18"/>
              <p:cNvSpPr/>
              <p:nvPr/>
            </p:nvSpPr>
            <p:spPr>
              <a:xfrm>
                <a:off x="3955359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9" name="Group 23"/>
            <p:cNvGrpSpPr/>
            <p:nvPr/>
          </p:nvGrpSpPr>
          <p:grpSpPr>
            <a:xfrm>
              <a:off x="5897033" y="3252091"/>
              <a:ext cx="1930462" cy="1153883"/>
              <a:chOff x="5889838" y="2598057"/>
              <a:chExt cx="1930462" cy="1153883"/>
            </a:xfrm>
          </p:grpSpPr>
          <p:sp>
            <p:nvSpPr>
              <p:cNvPr id="47" name="Wave 9"/>
              <p:cNvSpPr/>
              <p:nvPr/>
            </p:nvSpPr>
            <p:spPr>
              <a:xfrm>
                <a:off x="5889838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48" name="Wave 19"/>
              <p:cNvSpPr/>
              <p:nvPr/>
            </p:nvSpPr>
            <p:spPr>
              <a:xfrm>
                <a:off x="5889900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7827433" y="2942604"/>
              <a:ext cx="1930462" cy="1153883"/>
              <a:chOff x="7820238" y="2598057"/>
              <a:chExt cx="1930462" cy="1153883"/>
            </a:xfrm>
          </p:grpSpPr>
          <p:sp>
            <p:nvSpPr>
              <p:cNvPr id="45" name="Wave 10"/>
              <p:cNvSpPr/>
              <p:nvPr/>
            </p:nvSpPr>
            <p:spPr>
              <a:xfrm>
                <a:off x="7820238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Wave 20"/>
              <p:cNvSpPr/>
              <p:nvPr/>
            </p:nvSpPr>
            <p:spPr>
              <a:xfrm>
                <a:off x="7820300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"/>
            <p:cNvGrpSpPr/>
            <p:nvPr/>
          </p:nvGrpSpPr>
          <p:grpSpPr>
            <a:xfrm>
              <a:off x="3020769" y="3778397"/>
              <a:ext cx="5731897" cy="1069998"/>
              <a:chOff x="3020769" y="3778397"/>
              <a:chExt cx="5731897" cy="1069998"/>
            </a:xfrm>
          </p:grpSpPr>
          <p:cxnSp>
            <p:nvCxnSpPr>
              <p:cNvPr id="41" name="Straight Connector 26"/>
              <p:cNvCxnSpPr/>
              <p:nvPr/>
            </p:nvCxnSpPr>
            <p:spPr>
              <a:xfrm>
                <a:off x="3020769" y="3778397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33"/>
              <p:cNvCxnSpPr/>
              <p:nvPr/>
            </p:nvCxnSpPr>
            <p:spPr>
              <a:xfrm>
                <a:off x="4909342" y="4045689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35"/>
              <p:cNvCxnSpPr/>
              <p:nvPr/>
            </p:nvCxnSpPr>
            <p:spPr>
              <a:xfrm>
                <a:off x="6822266" y="4355180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/>
              <p:cNvCxnSpPr/>
              <p:nvPr/>
            </p:nvCxnSpPr>
            <p:spPr>
              <a:xfrm>
                <a:off x="8752666" y="4045689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"/>
            <p:cNvGrpSpPr/>
            <p:nvPr/>
          </p:nvGrpSpPr>
          <p:grpSpPr>
            <a:xfrm>
              <a:off x="2627333" y="2837255"/>
              <a:ext cx="6493718" cy="1387229"/>
              <a:chOff x="2627333" y="2837255"/>
              <a:chExt cx="6493718" cy="1387229"/>
            </a:xfrm>
          </p:grpSpPr>
          <p:grpSp>
            <p:nvGrpSpPr>
              <p:cNvPr id="29" name="Group 12"/>
              <p:cNvGrpSpPr/>
              <p:nvPr/>
            </p:nvGrpSpPr>
            <p:grpSpPr>
              <a:xfrm>
                <a:off x="2627333" y="2837255"/>
                <a:ext cx="754247" cy="754246"/>
                <a:chOff x="2627333" y="2837255"/>
                <a:chExt cx="754247" cy="754246"/>
              </a:xfrm>
            </p:grpSpPr>
            <p:sp>
              <p:nvSpPr>
                <p:cNvPr id="39" name="Oval 40"/>
                <p:cNvSpPr/>
                <p:nvPr/>
              </p:nvSpPr>
              <p:spPr>
                <a:xfrm>
                  <a:off x="2772197" y="2989159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0" name="Oval 4"/>
                <p:cNvSpPr/>
                <p:nvPr/>
              </p:nvSpPr>
              <p:spPr>
                <a:xfrm>
                  <a:off x="2627333" y="2837255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d-ID" sz="2200" i="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</a:t>
                  </a:r>
                  <a:endParaRPr lang="id-ID" sz="2200" i="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  <p:grpSp>
            <p:nvGrpSpPr>
              <p:cNvPr id="30" name="Group 13"/>
              <p:cNvGrpSpPr/>
              <p:nvPr/>
            </p:nvGrpSpPr>
            <p:grpSpPr>
              <a:xfrm>
                <a:off x="4563417" y="3160751"/>
                <a:ext cx="754247" cy="754246"/>
                <a:chOff x="4563417" y="3160751"/>
                <a:chExt cx="754247" cy="754246"/>
              </a:xfrm>
            </p:grpSpPr>
            <p:sp>
              <p:nvSpPr>
                <p:cNvPr id="37" name="Oval 41"/>
                <p:cNvSpPr/>
                <p:nvPr/>
              </p:nvSpPr>
              <p:spPr>
                <a:xfrm>
                  <a:off x="4708281" y="3312651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4563417" y="3160751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lvl="0"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d-ID" sz="240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</a:t>
                  </a:r>
                  <a:endParaRPr lang="id-ID" sz="240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  <p:grpSp>
            <p:nvGrpSpPr>
              <p:cNvPr id="31" name="Group 14"/>
              <p:cNvGrpSpPr/>
              <p:nvPr/>
            </p:nvGrpSpPr>
            <p:grpSpPr>
              <a:xfrm>
                <a:off x="6445142" y="3470238"/>
                <a:ext cx="754247" cy="754246"/>
                <a:chOff x="6445142" y="3160751"/>
                <a:chExt cx="754247" cy="754246"/>
              </a:xfrm>
            </p:grpSpPr>
            <p:sp>
              <p:nvSpPr>
                <p:cNvPr id="35" name="Oval 43"/>
                <p:cNvSpPr/>
                <p:nvPr/>
              </p:nvSpPr>
              <p:spPr>
                <a:xfrm>
                  <a:off x="6590006" y="3312651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6" name="Oval 4"/>
                <p:cNvSpPr/>
                <p:nvPr/>
              </p:nvSpPr>
              <p:spPr>
                <a:xfrm>
                  <a:off x="6445142" y="3160751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lvl="0" algn="ctr"/>
                  <a:r>
                    <a:rPr lang="id-ID" sz="220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</a:t>
                  </a:r>
                  <a:endParaRPr lang="id-ID" sz="220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  <p:grpSp>
            <p:nvGrpSpPr>
              <p:cNvPr id="32" name="Group 15"/>
              <p:cNvGrpSpPr/>
              <p:nvPr/>
            </p:nvGrpSpPr>
            <p:grpSpPr>
              <a:xfrm>
                <a:off x="8366804" y="3160815"/>
                <a:ext cx="754247" cy="754246"/>
                <a:chOff x="8366804" y="3160815"/>
                <a:chExt cx="754247" cy="754246"/>
              </a:xfrm>
            </p:grpSpPr>
            <p:sp>
              <p:nvSpPr>
                <p:cNvPr id="33" name="Oval 45"/>
                <p:cNvSpPr/>
                <p:nvPr/>
              </p:nvSpPr>
              <p:spPr>
                <a:xfrm>
                  <a:off x="8511668" y="3312715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4" name="Oval 4"/>
                <p:cNvSpPr/>
                <p:nvPr/>
              </p:nvSpPr>
              <p:spPr>
                <a:xfrm>
                  <a:off x="8366804" y="3160815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lvl="0"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d-ID" sz="240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</a:t>
                  </a:r>
                  <a:endParaRPr lang="id-ID" sz="240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</p:grpSp>
        <p:sp>
          <p:nvSpPr>
            <p:cNvPr id="13" name="TextBox 47"/>
            <p:cNvSpPr txBox="1"/>
            <p:nvPr/>
          </p:nvSpPr>
          <p:spPr>
            <a:xfrm>
              <a:off x="944014" y="3342190"/>
              <a:ext cx="81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</a:t>
              </a:r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10021681" y="3353208"/>
              <a:ext cx="1341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PROFITABLE</a:t>
              </a:r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Half Frame 11"/>
            <p:cNvSpPr/>
            <p:nvPr/>
          </p:nvSpPr>
          <p:spPr>
            <a:xfrm rot="8100000">
              <a:off x="1629195" y="3405395"/>
              <a:ext cx="252000" cy="252024"/>
            </a:xfrm>
            <a:prstGeom prst="halfFram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Half Frame 50"/>
            <p:cNvSpPr/>
            <p:nvPr/>
          </p:nvSpPr>
          <p:spPr>
            <a:xfrm rot="8100000">
              <a:off x="9787105" y="3415705"/>
              <a:ext cx="252000" cy="252024"/>
            </a:xfrm>
            <a:prstGeom prst="halfFram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432640" y="4634000"/>
              <a:ext cx="2253318" cy="1442663"/>
              <a:chOff x="734702" y="4051408"/>
              <a:chExt cx="2253318" cy="144266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Placeholder 32"/>
              <p:cNvSpPr txBox="1"/>
              <p:nvPr/>
            </p:nvSpPr>
            <p:spPr>
              <a:xfrm>
                <a:off x="734702" y="451185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826287" y="4812806"/>
              <a:ext cx="2253318" cy="1466793"/>
              <a:chOff x="800107" y="4051408"/>
              <a:chExt cx="2253318" cy="146679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Placeholder 32"/>
              <p:cNvSpPr txBox="1"/>
              <p:nvPr/>
            </p:nvSpPr>
            <p:spPr>
              <a:xfrm>
                <a:off x="800107" y="453598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120875" y="4932537"/>
              <a:ext cx="2253318" cy="1442663"/>
              <a:chOff x="734702" y="4051408"/>
              <a:chExt cx="2253318" cy="1442663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Placeholder 32"/>
              <p:cNvSpPr txBox="1"/>
              <p:nvPr/>
            </p:nvSpPr>
            <p:spPr>
              <a:xfrm>
                <a:off x="734702" y="451185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511668" y="4692571"/>
              <a:ext cx="2253318" cy="1466793"/>
              <a:chOff x="800107" y="4051408"/>
              <a:chExt cx="2253318" cy="146679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 Placeholder 32"/>
              <p:cNvSpPr txBox="1"/>
              <p:nvPr/>
            </p:nvSpPr>
            <p:spPr>
              <a:xfrm>
                <a:off x="800107" y="453598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3928110"/>
            <a:ext cx="2007235" cy="1097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10" y="4104640"/>
            <a:ext cx="2266950" cy="143002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4465320"/>
            <a:ext cx="2009775" cy="126809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35" y="4290695"/>
            <a:ext cx="1981200" cy="109537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2505889"/>
            <a:chOff x="8039077" y="2905035"/>
            <a:chExt cx="4653907" cy="250588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本周计划及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宽屏</PresentationFormat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华文宋体</vt:lpstr>
      <vt:lpstr>微软雅黑</vt:lpstr>
      <vt:lpstr>华文仿宋</vt:lpstr>
      <vt:lpstr>华文细黑</vt:lpstr>
      <vt:lpstr>Neris Thin</vt:lpstr>
      <vt:lpstr>Roboto Light</vt:lpstr>
      <vt:lpstr>FontAwesome</vt:lpstr>
      <vt:lpstr>Roboto</vt:lpstr>
      <vt:lpstr>Gulim</vt:lpstr>
      <vt:lpstr>hakuyoxingshu7000</vt:lpstr>
      <vt:lpstr>等线</vt:lpstr>
      <vt:lpstr>Arial Unicode MS</vt:lpstr>
      <vt:lpstr>等线 Light</vt:lpstr>
      <vt:lpstr>Calibri</vt:lpstr>
      <vt:lpstr>Wide Latin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administator</dc:creator>
  <cp:lastModifiedBy>lenovo</cp:lastModifiedBy>
  <cp:revision>30</cp:revision>
  <dcterms:created xsi:type="dcterms:W3CDTF">2018-05-24T00:59:00Z</dcterms:created>
  <dcterms:modified xsi:type="dcterms:W3CDTF">2018-06-05T00:41:06Z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