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13FA1-4AF4-47A8-9E89-554785AF2083}" v="21" dt="2023-04-10T07:14:01.441"/>
    <p1510:client id="{DE6533F2-9F15-A5BB-D75F-C4CA58C3597E}" v="489" dt="2023-04-30T11:54:48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2302 14155 16383 0 0,'0'-7'0'0'0,"0"-15"0"0"0,0-11 0 0 0,0-6 0 0 0,0-4 0 0 0,0 0 0 0 0,0 0 0 0 0,0-6 0 0 0,0-9 0 0 0,0-6 0 0 0,7 0 0 0 0,8-9 0 0 0,2-5 0 0 0,5-10 0 0 0,-1 4 0 0 0,2 3 0 0 0,4 8 0 0 0,-3 3 0 0 0,-5 1 0 0 0,7 5 0 0 0,0 0 0 0 0,1 4 0 0 0,4-1 0 0 0,2-3 0 0 0,10-4 0 0 0,3-11 0 0 0,2-12 0 0 0,-2-10 0 0 0,5-8 0 0 0,1-6 0 0 0,4 4 0 0 0,0 7 0 0 0,-10 15 0 0 0,-6 16 0 0 0,-3 13 0 0 0,-8 11 0 0 0,5-7 0 0 0,-4-7 0 0 0,6-6 0 0 0,4-5 0 0 0,9-9 0 0 0,2-11 0 0 0,6-10 0 0 0,7-7 0 0 0,-1 3 0 0 0,-5 5 0 0 0,-5 8 0 0 0,-5 6 0 0 0,2 5 0 0 0,7-10 0 0 0,13-15 0 0 0,14-10 0 0 0,8-4 0 0 0,0-1 0 0 0,-2 0 0 0 0,4 8 0 0 0,-8 11 0 0 0,-4 2 0 0 0,-4 13 0 0 0,-8 8 0 0 0,-2-2 0 0 0,0-6 0 0 0,2-2 0 0 0,2 1 0 0 0,10-9 0 0 0,3-9 0 0 0,1 8 0 0 0,-1 8 0 0 0,-1 6 0 0 0,4-2 0 0 0,2 1 0 0 0,-3 2 0 0 0,6-5 0 0 0,5 1 0 0 0,7-12 0 0 0,6-2 0 0 0,-3-3 0 0 0,0 4 0 0 0,-5 5 0 0 0,0 7 0 0 0,-4 11 0 0 0,-6 14 0 0 0,-12 3 0 0 0,-6 7 0 0 0,-9 6 0 0 0,-3 5 0 0 0,-5 3 0 0 0,-6 2 0 0 0,1 2 0 0 0,-1 0 0 0 0,-3 0 0 0 0,-3 0 0 0 0,-3-1 0 0 0,-9 7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전자제품이(가) 표시된 사진&#10;&#10;자동 생성된 설명">
            <a:extLst>
              <a:ext uri="{FF2B5EF4-FFF2-40B4-BE49-F238E27FC236}">
                <a16:creationId xmlns:a16="http://schemas.microsoft.com/office/drawing/2014/main" id="{C223D5C6-576C-5AF7-2E33-DA8568BF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2" r="8994" b="37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>
                <a:ea typeface="맑은 고딕"/>
              </a:rPr>
              <a:t>L298N 사용법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2000" dirty="0">
                <a:ea typeface="맑은 고딕"/>
              </a:rPr>
              <a:t>202315010 </a:t>
            </a:r>
            <a:r>
              <a:rPr lang="ko-KR" altLang="en-US" sz="2000" dirty="0" err="1">
                <a:ea typeface="맑은 고딕"/>
              </a:rPr>
              <a:t>송의준</a:t>
            </a:r>
            <a:endParaRPr lang="ko-KR" altLang="en-US" sz="20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4E32A8-4508-7863-9BF9-ED08FACE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주요 스펙</a:t>
            </a:r>
            <a:endParaRPr lang="ko-KR" altLang="en-US" dirty="0"/>
          </a:p>
        </p:txBody>
      </p:sp>
      <p:pic>
        <p:nvPicPr>
          <p:cNvPr id="4" name="그림 4" descr="전자제품, 회로이(가) 표시된 사진&#10;&#10;자동 생성된 설명">
            <a:extLst>
              <a:ext uri="{FF2B5EF4-FFF2-40B4-BE49-F238E27FC236}">
                <a16:creationId xmlns:a16="http://schemas.microsoft.com/office/drawing/2014/main" id="{9C4CD161-AF12-7686-8B48-572F990AB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2" r="595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77199-A851-E7FC-F71F-DB2ED875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000">
                <a:ea typeface="맑은 고딕"/>
              </a:rPr>
              <a:t>칩: L298N</a:t>
            </a:r>
          </a:p>
          <a:p>
            <a:r>
              <a:rPr lang="ko-KR" altLang="en-US" sz="2000">
                <a:ea typeface="맑은 고딕"/>
              </a:rPr>
              <a:t>핀사용 전압: 5V</a:t>
            </a:r>
          </a:p>
          <a:p>
            <a:r>
              <a:rPr lang="ko-KR" altLang="en-US" sz="2000">
                <a:ea typeface="맑은 고딕"/>
              </a:rPr>
              <a:t>핀사용전류:0~26mA</a:t>
            </a:r>
          </a:p>
          <a:p>
            <a:r>
              <a:rPr lang="ko-KR" altLang="en-US" sz="2000">
                <a:ea typeface="맑은 고딕"/>
              </a:rPr>
              <a:t>저장온도: -20</a:t>
            </a:r>
            <a:r>
              <a:rPr lang="en-US" altLang="ko-KR" sz="2000">
                <a:ea typeface="+mn-lt"/>
                <a:cs typeface="+mn-lt"/>
              </a:rPr>
              <a:t>° ~ 135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°</a:t>
            </a:r>
          </a:p>
          <a:p>
            <a:r>
              <a:rPr lang="en-US" altLang="ko-KR" sz="2000">
                <a:latin typeface="Malgun Gothic"/>
                <a:ea typeface="Malgun Gothic"/>
                <a:cs typeface="+mn-lt"/>
              </a:rPr>
              <a:t>동작보드: 듀얼 H-bridge 드라이버</a:t>
            </a:r>
          </a:p>
          <a:p>
            <a:r>
              <a:rPr lang="en-US" altLang="ko-KR" sz="2000">
                <a:latin typeface="Malgun Gothic"/>
                <a:ea typeface="Malgun Gothic"/>
                <a:cs typeface="+mn-lt"/>
              </a:rPr>
              <a:t>동작 전압: 5-25V</a:t>
            </a:r>
          </a:p>
          <a:p>
            <a:r>
              <a:rPr lang="en-US" altLang="ko-KR" sz="2000">
                <a:latin typeface="Malgun Gothic"/>
                <a:ea typeface="Malgun Gothic"/>
                <a:cs typeface="+mn-lt"/>
              </a:rPr>
              <a:t>동작전류:2A(한채널 최대전류)</a:t>
            </a:r>
          </a:p>
          <a:p>
            <a:r>
              <a:rPr lang="en-US" altLang="ko-KR" sz="2000">
                <a:latin typeface="Malgun Gothic"/>
                <a:ea typeface="Malgun Gothic"/>
                <a:cs typeface="+mn-lt"/>
              </a:rPr>
              <a:t>최대전력: 25W</a:t>
            </a:r>
          </a:p>
          <a:p>
            <a:r>
              <a:rPr lang="en-US" altLang="ko-KR" sz="2000">
                <a:latin typeface="Malgun Gothic"/>
                <a:ea typeface="Malgun Gothic"/>
                <a:cs typeface="+mn-lt"/>
              </a:rPr>
              <a:t>치수: 43 mm X 43 mm X 27 mm</a:t>
            </a:r>
          </a:p>
        </p:txBody>
      </p:sp>
    </p:spTree>
    <p:extLst>
      <p:ext uri="{BB962C8B-B14F-4D97-AF65-F5344CB8AC3E}">
        <p14:creationId xmlns:p14="http://schemas.microsoft.com/office/powerpoint/2010/main" val="286210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B6BF5-6D5D-F3BD-1434-AD98587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사용방법</a:t>
            </a:r>
          </a:p>
        </p:txBody>
      </p:sp>
      <p:pic>
        <p:nvPicPr>
          <p:cNvPr id="4" name="그림 4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4E6D24DD-4129-78A2-5543-4DD7CD23A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95" y="1883134"/>
            <a:ext cx="4351338" cy="4351338"/>
          </a:xfr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06C1C1A8-2311-F77C-F6AD-18B6C0FF78BC}"/>
              </a:ext>
            </a:extLst>
          </p:cNvPr>
          <p:cNvSpPr/>
          <p:nvPr/>
        </p:nvSpPr>
        <p:spPr>
          <a:xfrm>
            <a:off x="472722" y="4056944"/>
            <a:ext cx="792618" cy="1242043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624B49CC-54D8-3392-95B0-A31AFF807EE2}"/>
              </a:ext>
            </a:extLst>
          </p:cNvPr>
          <p:cNvSpPr/>
          <p:nvPr/>
        </p:nvSpPr>
        <p:spPr>
          <a:xfrm>
            <a:off x="3348193" y="4056943"/>
            <a:ext cx="792618" cy="1242043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3AC08-F3D4-DC0D-94F0-ADE00AC4FA64}"/>
              </a:ext>
            </a:extLst>
          </p:cNvPr>
          <p:cNvSpPr txBox="1"/>
          <p:nvPr/>
        </p:nvSpPr>
        <p:spPr>
          <a:xfrm>
            <a:off x="1106678" y="3540235"/>
            <a:ext cx="4411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800" dirty="0">
                <a:solidFill>
                  <a:srgbClr val="FFFF00"/>
                </a:solidFill>
                <a:ea typeface="맑은 고딕"/>
              </a:rPr>
              <a:t>1</a:t>
            </a:r>
            <a:endParaRPr lang="ko-KR" alt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AF5FE-9F0C-59C9-38C9-93290F256139}"/>
              </a:ext>
            </a:extLst>
          </p:cNvPr>
          <p:cNvSpPr txBox="1"/>
          <p:nvPr/>
        </p:nvSpPr>
        <p:spPr>
          <a:xfrm>
            <a:off x="4414549" y="2570660"/>
            <a:ext cx="742095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ea typeface="맑은 고딕"/>
              </a:rPr>
              <a:t>모터 출력: 드라이버로 모터양쪽에 전선을 넣고 </a:t>
            </a:r>
            <a:r>
              <a:rPr lang="ko-KR" altLang="en-US" sz="2000" err="1">
                <a:ea typeface="맑은 고딕"/>
              </a:rPr>
              <a:t>조여주기만</a:t>
            </a:r>
            <a:r>
              <a:rPr lang="ko-KR" altLang="en-US" sz="2000" dirty="0">
                <a:ea typeface="맑은 고딕"/>
              </a:rPr>
              <a:t> 하면 </a:t>
            </a:r>
            <a:r>
              <a:rPr lang="ko-KR" altLang="en-US" sz="2000" err="1">
                <a:ea typeface="맑은 고딕"/>
              </a:rPr>
              <a:t>됌</a:t>
            </a:r>
            <a:r>
              <a:rPr lang="ko-KR" altLang="en-US" sz="2000" dirty="0">
                <a:ea typeface="맑은 고딕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ea typeface="맑은 고딕"/>
              </a:rPr>
              <a:t>건전지 전원입력: 왼쪽부터 차례대로 +핀, -핀, +5v이다</a:t>
            </a: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+핀에 (+)극을 -핀에 (-)극을 넣고 3번째핀은 5V를 출력하는 핀으로 +,-</a:t>
            </a:r>
            <a:r>
              <a:rPr lang="ko-KR" altLang="en-US" sz="2000" err="1">
                <a:ea typeface="맑은 고딕"/>
              </a:rPr>
              <a:t>를</a:t>
            </a:r>
            <a:r>
              <a:rPr lang="ko-KR" altLang="en-US" sz="2000" dirty="0">
                <a:ea typeface="맑은 고딕"/>
              </a:rPr>
              <a:t> 전부 연결하면 5v가 </a:t>
            </a:r>
            <a:r>
              <a:rPr lang="ko-KR" altLang="en-US" sz="2000" err="1">
                <a:ea typeface="맑은 고딕"/>
              </a:rPr>
              <a:t>출력됌</a:t>
            </a:r>
            <a:r>
              <a:rPr lang="ko-KR" altLang="en-US" sz="2000" dirty="0">
                <a:ea typeface="맑은 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ea typeface="+mn-lt"/>
              <a:cs typeface="+mn-lt"/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0C12B3D-D33B-2E4B-A161-DFA923D4BB33}"/>
              </a:ext>
            </a:extLst>
          </p:cNvPr>
          <p:cNvSpPr/>
          <p:nvPr/>
        </p:nvSpPr>
        <p:spPr>
          <a:xfrm>
            <a:off x="832154" y="5120866"/>
            <a:ext cx="1698391" cy="88261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F46-9EA8-5054-E4F1-7ADDECECC0AE}"/>
              </a:ext>
            </a:extLst>
          </p:cNvPr>
          <p:cNvSpPr txBox="1"/>
          <p:nvPr/>
        </p:nvSpPr>
        <p:spPr>
          <a:xfrm>
            <a:off x="1559186" y="5888663"/>
            <a:ext cx="5860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 dirty="0">
                <a:solidFill>
                  <a:srgbClr val="FF0000"/>
                </a:solidFill>
                <a:ea typeface="맑은 고딕"/>
              </a:rPr>
              <a:t>2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14E5CEB0-65A8-30AA-FAF4-ACEA54DFB7DC}"/>
              </a:ext>
            </a:extLst>
          </p:cNvPr>
          <p:cNvSpPr/>
          <p:nvPr/>
        </p:nvSpPr>
        <p:spPr>
          <a:xfrm>
            <a:off x="2525753" y="4051617"/>
            <a:ext cx="677867" cy="595063"/>
          </a:xfrm>
          <a:prstGeom prst="fram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206CFB2-2441-B11B-DFC4-4A034EE28979}"/>
                  </a:ext>
                </a:extLst>
              </p14:cNvPr>
              <p14:cNvContentPartPr/>
              <p14:nvPr/>
            </p14:nvContentPartPr>
            <p14:xfrm>
              <a:off x="2977444" y="1454946"/>
              <a:ext cx="1819574" cy="2637276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206CFB2-2441-B11B-DFC4-4A034EE28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9806" y="1436949"/>
                <a:ext cx="1855210" cy="267291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8050DC6-347D-B4EF-04BC-3DB1E7E97770}"/>
              </a:ext>
            </a:extLst>
          </p:cNvPr>
          <p:cNvSpPr txBox="1"/>
          <p:nvPr/>
        </p:nvSpPr>
        <p:spPr>
          <a:xfrm>
            <a:off x="4882443" y="1199444"/>
            <a:ext cx="22859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rgbClr val="00B0F0"/>
                </a:solidFill>
                <a:ea typeface="맑은 고딕"/>
              </a:rPr>
              <a:t>5v </a:t>
            </a:r>
            <a:r>
              <a:rPr lang="ko-KR" altLang="en-US" sz="2400" err="1">
                <a:solidFill>
                  <a:srgbClr val="00B0F0"/>
                </a:solidFill>
                <a:ea typeface="맑은 고딕"/>
              </a:rPr>
              <a:t>레귤레이터</a:t>
            </a:r>
            <a:endParaRPr lang="ko-KR" altLang="en-US" dirty="0">
              <a:solidFill>
                <a:srgbClr val="00B0F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739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97001-D65D-5BEF-7E6E-A7279C8D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483" y="1121135"/>
            <a:ext cx="5742317" cy="5055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sz="2000" dirty="0">
                <a:latin typeface="Malgun Gothic"/>
                <a:ea typeface="Malgun Gothic"/>
              </a:rPr>
              <a:t>출력방향 및 속도제어: 모터1, 2 </a:t>
            </a:r>
            <a:r>
              <a:rPr lang="ko-KR" sz="2000" dirty="0" err="1">
                <a:latin typeface="Malgun Gothic"/>
                <a:ea typeface="Malgun Gothic"/>
              </a:rPr>
              <a:t>enable</a:t>
            </a:r>
            <a:r>
              <a:rPr lang="ko-KR" sz="2000" dirty="0">
                <a:latin typeface="Malgun Gothic"/>
                <a:ea typeface="Malgun Gothic"/>
              </a:rPr>
              <a:t> 핀은 </a:t>
            </a:r>
            <a:r>
              <a:rPr lang="ko-KR" sz="2000" dirty="0" err="1">
                <a:latin typeface="Malgun Gothic"/>
                <a:ea typeface="Malgun Gothic"/>
              </a:rPr>
              <a:t>핀홀더로</a:t>
            </a:r>
            <a:r>
              <a:rPr lang="ko-KR" sz="2000" dirty="0">
                <a:latin typeface="Malgun Gothic"/>
                <a:ea typeface="Malgun Gothic"/>
              </a:rPr>
              <a:t> 덮여 있는데요. </a:t>
            </a:r>
            <a:r>
              <a:rPr lang="ko-KR" sz="2000" dirty="0" err="1">
                <a:latin typeface="Malgun Gothic"/>
                <a:ea typeface="Malgun Gothic"/>
              </a:rPr>
              <a:t>핀홀더가</a:t>
            </a:r>
            <a:r>
              <a:rPr lang="ko-KR" sz="2000" dirty="0">
                <a:latin typeface="Malgun Gothic"/>
                <a:ea typeface="Malgun Gothic"/>
              </a:rPr>
              <a:t> 꽂혀 있으면 모터1enable핀과 모터2enable핀은 내부적으로 5V와 연결되기 때문에 모터가 사용가능한 상태가 됩니다. 이 홀더를 빼면 모터가 회전하지 않습니다. 이 핀에 </a:t>
            </a:r>
            <a:r>
              <a:rPr lang="ko-KR" sz="2000" dirty="0" err="1">
                <a:latin typeface="Malgun Gothic"/>
                <a:ea typeface="Malgun Gothic"/>
              </a:rPr>
              <a:t>아두이노의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pwm핀과</a:t>
            </a:r>
            <a:r>
              <a:rPr lang="ko-KR" sz="2000" dirty="0">
                <a:latin typeface="Malgun Gothic"/>
                <a:ea typeface="Malgun Gothic"/>
              </a:rPr>
              <a:t> 연결해서 아날로그 신호를 주면 해당 신호에 맞춰 모터의 속도를 조절할 수 있습니다. </a:t>
            </a:r>
            <a:br>
              <a:rPr lang="ko-KR" sz="2000" dirty="0">
                <a:latin typeface="Malgun Gothic"/>
                <a:ea typeface="Malgun Gothic"/>
              </a:rPr>
            </a:br>
            <a:r>
              <a:rPr lang="ko-KR" sz="2000" dirty="0">
                <a:latin typeface="Malgun Gothic"/>
                <a:ea typeface="Malgun Gothic"/>
              </a:rPr>
              <a:t>IN1~IN4라고 써져 있는 부분은 모터의 방향 조절을 위한 핀입니다</a:t>
            </a:r>
            <a:r>
              <a:rPr lang="en-US" altLang="ko-KR" sz="2000" dirty="0">
                <a:latin typeface="Malgun Gothic"/>
                <a:ea typeface="+mn-lt"/>
              </a:rPr>
              <a:t>.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+mn-lt"/>
              </a:rPr>
              <a:t>(IN1,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+mn-lt"/>
              </a:rPr>
              <a:t>IN2)</a:t>
            </a:r>
            <a:r>
              <a:rPr lang="ko-KR" sz="2000" dirty="0">
                <a:latin typeface="Malgun Gothic"/>
                <a:ea typeface="Malgun Gothic"/>
              </a:rPr>
              <a:t>는 모터</a:t>
            </a:r>
            <a:r>
              <a:rPr lang="en-US" altLang="ko-KR" sz="2000" dirty="0">
                <a:latin typeface="Malgun Gothic"/>
                <a:ea typeface="+mn-lt"/>
              </a:rPr>
              <a:t>1</a:t>
            </a:r>
            <a:r>
              <a:rPr lang="ko-KR" sz="2000" dirty="0">
                <a:latin typeface="Malgun Gothic"/>
                <a:ea typeface="Malgun Gothic"/>
              </a:rPr>
              <a:t>의 방향제어</a:t>
            </a:r>
            <a:r>
              <a:rPr lang="en-US" altLang="ko-KR" sz="2000" dirty="0">
                <a:latin typeface="Malgun Gothic"/>
                <a:ea typeface="+mn-lt"/>
              </a:rPr>
              <a:t>,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+mn-lt"/>
              </a:rPr>
              <a:t>(IN3,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+mn-lt"/>
              </a:rPr>
              <a:t>IN4)</a:t>
            </a:r>
            <a:r>
              <a:rPr lang="ko-KR" sz="2000" dirty="0">
                <a:latin typeface="Malgun Gothic"/>
                <a:ea typeface="Malgun Gothic"/>
              </a:rPr>
              <a:t>는 모터</a:t>
            </a:r>
            <a:r>
              <a:rPr lang="en-US" altLang="ko-KR" sz="2000" dirty="0">
                <a:latin typeface="Malgun Gothic"/>
                <a:ea typeface="+mn-lt"/>
              </a:rPr>
              <a:t>2</a:t>
            </a:r>
            <a:r>
              <a:rPr lang="ko-KR" sz="2000" dirty="0">
                <a:latin typeface="Malgun Gothic"/>
                <a:ea typeface="Malgun Gothic"/>
              </a:rPr>
              <a:t>의 방향제어를 위해 사용됩니다</a:t>
            </a:r>
            <a:r>
              <a:rPr lang="en-US" altLang="ko-KR" sz="2000" dirty="0">
                <a:latin typeface="Malgun Gothic"/>
                <a:ea typeface="+mn-lt"/>
              </a:rPr>
              <a:t>.</a:t>
            </a:r>
            <a:r>
              <a:rPr lang="ko-KR" sz="2000" dirty="0">
                <a:latin typeface="Malgun Gothic"/>
                <a:ea typeface="Malgun Gothic"/>
              </a:rPr>
              <a:t> 모터</a:t>
            </a:r>
            <a:r>
              <a:rPr lang="en-US" altLang="ko-KR" sz="2000" dirty="0">
                <a:latin typeface="Malgun Gothic"/>
                <a:ea typeface="+mn-lt"/>
              </a:rPr>
              <a:t>1</a:t>
            </a:r>
            <a:r>
              <a:rPr lang="ko-KR" sz="2000" dirty="0">
                <a:latin typeface="Malgun Gothic"/>
                <a:ea typeface="Malgun Gothic"/>
              </a:rPr>
              <a:t>을 정방향으로 회전시키고 싶으면 </a:t>
            </a:r>
            <a:r>
              <a:rPr lang="en-US" altLang="ko-KR" sz="2000" dirty="0">
                <a:latin typeface="Malgun Gothic"/>
                <a:ea typeface="+mn-lt"/>
              </a:rPr>
              <a:t>IN1=HIGH,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+mn-lt"/>
              </a:rPr>
              <a:t>IN2=LOW</a:t>
            </a:r>
            <a:r>
              <a:rPr lang="ko-KR" sz="2000" dirty="0">
                <a:latin typeface="Malgun Gothic"/>
                <a:ea typeface="Malgun Gothic"/>
              </a:rPr>
              <a:t>로 만들면 되고 반대로 회전시키고 싶으면 </a:t>
            </a:r>
            <a:r>
              <a:rPr lang="en-US" altLang="ko-KR" sz="2000" dirty="0">
                <a:latin typeface="Malgun Gothic"/>
                <a:ea typeface="+mn-lt"/>
              </a:rPr>
              <a:t>IN1=LOW,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+mn-lt"/>
              </a:rPr>
              <a:t>IN2=HIGH</a:t>
            </a:r>
            <a:r>
              <a:rPr lang="ko-KR" sz="2000" dirty="0">
                <a:latin typeface="Malgun Gothic"/>
                <a:ea typeface="Malgun Gothic"/>
              </a:rPr>
              <a:t>로 만들면 됩니다</a:t>
            </a:r>
            <a:r>
              <a:rPr lang="en-US" altLang="ko-KR" sz="2000" dirty="0">
                <a:latin typeface="Malgun Gothic"/>
                <a:ea typeface="+mn-lt"/>
              </a:rPr>
              <a:t>.</a:t>
            </a:r>
            <a:endParaRPr lang="ko-KR" altLang="en-US" dirty="0"/>
          </a:p>
        </p:txBody>
      </p:sp>
      <p:pic>
        <p:nvPicPr>
          <p:cNvPr id="6" name="그림 4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76039719-A53A-C957-615B-9C0E7876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5" y="1883134"/>
            <a:ext cx="4351338" cy="435133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AC6241A-05E6-4301-274A-3BB825AD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사용방법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D8E8B-4253-C737-641C-EA41F03C9700}"/>
              </a:ext>
            </a:extLst>
          </p:cNvPr>
          <p:cNvSpPr txBox="1"/>
          <p:nvPr/>
        </p:nvSpPr>
        <p:spPr>
          <a:xfrm>
            <a:off x="2623110" y="5888662"/>
            <a:ext cx="5860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 dirty="0">
                <a:solidFill>
                  <a:srgbClr val="00B0F0"/>
                </a:solidFill>
                <a:ea typeface="맑은 고딕"/>
              </a:rPr>
              <a:t>1</a:t>
            </a:r>
            <a:endParaRPr lang="ko-KR" altLang="en-US" sz="4000" dirty="0">
              <a:solidFill>
                <a:srgbClr val="00B0F0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856763AC-E554-0871-5D47-89911C339EC7}"/>
              </a:ext>
            </a:extLst>
          </p:cNvPr>
          <p:cNvSpPr/>
          <p:nvPr/>
        </p:nvSpPr>
        <p:spPr>
          <a:xfrm>
            <a:off x="2370532" y="5293395"/>
            <a:ext cx="1453977" cy="595063"/>
          </a:xfrm>
          <a:prstGeom prst="fram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A4F1E-9A36-E292-4C54-A18FC972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아두이노</a:t>
            </a:r>
            <a:r>
              <a:rPr lang="ko-KR" altLang="en-US" dirty="0">
                <a:ea typeface="맑은 고딕"/>
              </a:rPr>
              <a:t> 연결</a:t>
            </a:r>
          </a:p>
        </p:txBody>
      </p:sp>
      <p:pic>
        <p:nvPicPr>
          <p:cNvPr id="4" name="그림 4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6732CCF2-BA78-668D-1521-E65F7ABF8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0" y="1853848"/>
            <a:ext cx="6933568" cy="40973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E4854E-61A6-1D14-F598-D9A82D394DC6}"/>
              </a:ext>
            </a:extLst>
          </p:cNvPr>
          <p:cNvSpPr txBox="1"/>
          <p:nvPr/>
        </p:nvSpPr>
        <p:spPr>
          <a:xfrm>
            <a:off x="7182555" y="2271888"/>
            <a:ext cx="289277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Calibri"/>
                <a:ea typeface="맑은 고딕"/>
                <a:cs typeface="Calibri"/>
              </a:rPr>
              <a:t>- 위와 같이 전원을 연결하고         Enable A와 Enable B 는 </a:t>
            </a:r>
            <a:r>
              <a:rPr lang="ko-KR" err="1">
                <a:latin typeface="Calibri"/>
                <a:ea typeface="맑은 고딕"/>
                <a:cs typeface="Calibri"/>
              </a:rPr>
              <a:t>아두이노의</a:t>
            </a:r>
            <a:r>
              <a:rPr lang="ko-KR" dirty="0">
                <a:latin typeface="Calibri"/>
                <a:ea typeface="맑은 고딕"/>
                <a:cs typeface="Calibri"/>
              </a:rPr>
              <a:t> </a:t>
            </a:r>
            <a:r>
              <a:rPr lang="ko-KR" err="1">
                <a:latin typeface="Calibri"/>
                <a:ea typeface="맑은 고딕"/>
                <a:cs typeface="Calibri"/>
              </a:rPr>
              <a:t>PWM용</a:t>
            </a:r>
            <a:r>
              <a:rPr lang="ko-KR" dirty="0">
                <a:latin typeface="Calibri"/>
                <a:ea typeface="맑은 고딕"/>
                <a:cs typeface="Calibri"/>
              </a:rPr>
              <a:t> 핀에 연결한다. </a:t>
            </a:r>
            <a:endParaRPr lang="ko-KR"/>
          </a:p>
          <a:p>
            <a:endParaRPr lang="ko-KR" dirty="0">
              <a:latin typeface="Calibri"/>
              <a:ea typeface="맑은 고딕"/>
              <a:cs typeface="Calibri"/>
            </a:endParaRPr>
          </a:p>
          <a:p>
            <a:r>
              <a:rPr lang="ko-KR" dirty="0">
                <a:latin typeface="Calibri"/>
                <a:ea typeface="맑은 고딕"/>
                <a:cs typeface="Calibri"/>
              </a:rPr>
              <a:t> - </a:t>
            </a:r>
            <a:r>
              <a:rPr lang="ko-KR" dirty="0" err="1">
                <a:latin typeface="Calibri"/>
                <a:ea typeface="맑은 고딕"/>
                <a:cs typeface="Calibri"/>
              </a:rPr>
              <a:t>Input</a:t>
            </a:r>
            <a:r>
              <a:rPr lang="ko-KR" dirty="0">
                <a:latin typeface="Calibri"/>
                <a:ea typeface="맑은 고딕"/>
                <a:cs typeface="Calibri"/>
              </a:rPr>
              <a:t> 단자들은 </a:t>
            </a:r>
            <a:r>
              <a:rPr lang="ko-KR" dirty="0" err="1">
                <a:latin typeface="Calibri"/>
                <a:ea typeface="맑은 고딕"/>
                <a:cs typeface="Calibri"/>
              </a:rPr>
              <a:t>아두이노</a:t>
            </a:r>
            <a:r>
              <a:rPr lang="ko-KR" dirty="0">
                <a:latin typeface="Calibri"/>
                <a:ea typeface="맑은 고딕"/>
                <a:cs typeface="Calibri"/>
              </a:rPr>
              <a:t> 디지털 </a:t>
            </a:r>
            <a:r>
              <a:rPr lang="ko-KR" dirty="0" err="1">
                <a:latin typeface="Calibri"/>
                <a:ea typeface="맑은 고딕"/>
                <a:cs typeface="Calibri"/>
              </a:rPr>
              <a:t>출력핀에</a:t>
            </a:r>
            <a:r>
              <a:rPr lang="ko-KR" dirty="0">
                <a:latin typeface="Calibri"/>
                <a:ea typeface="맑은 고딕"/>
                <a:cs typeface="Calibri"/>
              </a:rPr>
              <a:t> 연결한다. </a:t>
            </a:r>
          </a:p>
          <a:p>
            <a:endParaRPr lang="ko-KR" dirty="0">
              <a:latin typeface="Calibri"/>
              <a:ea typeface="맑은 고딕"/>
              <a:cs typeface="Calibri"/>
            </a:endParaRPr>
          </a:p>
          <a:p>
            <a:r>
              <a:rPr lang="ko-KR" dirty="0">
                <a:latin typeface="Calibri"/>
                <a:ea typeface="맑은 고딕"/>
                <a:cs typeface="Calibri"/>
              </a:rPr>
              <a:t>- 5V </a:t>
            </a:r>
            <a:r>
              <a:rPr lang="ko-KR" dirty="0" err="1">
                <a:latin typeface="Calibri"/>
                <a:ea typeface="맑은 고딕"/>
                <a:cs typeface="Calibri"/>
              </a:rPr>
              <a:t>Enale</a:t>
            </a:r>
            <a:r>
              <a:rPr lang="ko-KR" dirty="0">
                <a:latin typeface="Calibri"/>
                <a:ea typeface="맑은 고딕"/>
                <a:cs typeface="Calibri"/>
              </a:rPr>
              <a:t> 점퍼선을 연결하고 내부 </a:t>
            </a:r>
            <a:r>
              <a:rPr lang="ko-KR" dirty="0" err="1">
                <a:latin typeface="Calibri"/>
                <a:ea typeface="맑은 고딕"/>
                <a:cs typeface="Calibri"/>
              </a:rPr>
              <a:t>레귤레이터</a:t>
            </a:r>
            <a:r>
              <a:rPr lang="ko-KR" dirty="0">
                <a:latin typeface="Calibri"/>
                <a:ea typeface="맑은 고딕"/>
                <a:cs typeface="Calibri"/>
              </a:rPr>
              <a:t> 가동시킴.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 </a:t>
            </a:r>
            <a:endParaRPr lang="ko-KR" dirty="0">
              <a:latin typeface="Calibri"/>
              <a:ea typeface="맑은 고딕"/>
              <a:cs typeface="Calibri"/>
            </a:endParaRPr>
          </a:p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865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L298N 사용법</vt:lpstr>
      <vt:lpstr>주요 스펙</vt:lpstr>
      <vt:lpstr>사용방법</vt:lpstr>
      <vt:lpstr>사용방법</vt:lpstr>
      <vt:lpstr>아두이노 연결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144</cp:revision>
  <dcterms:created xsi:type="dcterms:W3CDTF">2023-04-10T05:00:28Z</dcterms:created>
  <dcterms:modified xsi:type="dcterms:W3CDTF">2023-04-30T11:56:28Z</dcterms:modified>
</cp:coreProperties>
</file>