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 Üçgen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Başlık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Alt Başlık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grpSp>
        <p:nvGrpSpPr>
          <p:cNvPr id="2" name="Gr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erbest 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Serbest 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Serbest 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Düz Bağlayıcı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Veri Yer Tutucus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8A314C-1728-4F6F-BD6E-A368ABE74780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19" name="Altbilgi Yer Tutucusu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8B3CF96-F693-4193-9C83-3A0802222C2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8A314C-1728-4F6F-BD6E-A368ABE74780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3CF96-F693-4193-9C83-3A0802222C2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8A314C-1728-4F6F-BD6E-A368ABE74780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3CF96-F693-4193-9C83-3A0802222C2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8A314C-1728-4F6F-BD6E-A368ABE74780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3CF96-F693-4193-9C83-3A0802222C28}" type="slidenum">
              <a:rPr lang="tr-TR" smtClean="0"/>
              <a:t>‹#›</a:t>
            </a:fld>
            <a:endParaRPr lang="tr-TR"/>
          </a:p>
        </p:txBody>
      </p:sp>
      <p:sp>
        <p:nvSpPr>
          <p:cNvPr id="7" name="Başlık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8A314C-1728-4F6F-BD6E-A368ABE74780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3CF96-F693-4193-9C83-3A0802222C28}" type="slidenum">
              <a:rPr lang="tr-TR" smtClean="0"/>
              <a:t>‹#›</a:t>
            </a:fld>
            <a:endParaRPr lang="tr-TR"/>
          </a:p>
        </p:txBody>
      </p:sp>
      <p:sp>
        <p:nvSpPr>
          <p:cNvPr id="7" name="Köşeli Çift Ayraç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Köşeli Çift Ayraç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8A314C-1728-4F6F-BD6E-A368ABE74780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3CF96-F693-4193-9C83-3A0802222C28}" type="slidenum">
              <a:rPr lang="tr-TR" smtClean="0"/>
              <a:t>‹#›</a:t>
            </a:fld>
            <a:endParaRPr lang="tr-TR"/>
          </a:p>
        </p:txBody>
      </p:sp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8A314C-1728-4F6F-BD6E-A368ABE74780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3CF96-F693-4193-9C83-3A0802222C28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8A314C-1728-4F6F-BD6E-A368ABE74780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3CF96-F693-4193-9C83-3A0802222C28}" type="slidenum">
              <a:rPr lang="tr-TR" smtClean="0"/>
              <a:t>‹#›</a:t>
            </a:fld>
            <a:endParaRPr lang="tr-TR"/>
          </a:p>
        </p:txBody>
      </p:sp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8A314C-1728-4F6F-BD6E-A368ABE74780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3CF96-F693-4193-9C83-3A0802222C2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68A314C-1728-4F6F-BD6E-A368ABE74780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3CF96-F693-4193-9C83-3A0802222C28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8A314C-1728-4F6F-BD6E-A368ABE74780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B3CF96-F693-4193-9C83-3A0802222C28}" type="slidenum">
              <a:rPr lang="tr-TR" smtClean="0"/>
              <a:t>‹#›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Serbest 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Serbest 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Dik Üçgen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Düz Bağlayıcı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Köşeli Çift Ayraç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Köşeli Çift Ayraç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rbest 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Serbest 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Dik Üçgen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Düz Bağlayıcı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Başlık Yer Tutucu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Metin Yer Tutucus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68A314C-1728-4F6F-BD6E-A368ABE74780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22" name="Altbilgi Yer Tutucusu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8" name="Slayt Numarası Yer Tutucus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8B3CF96-F693-4193-9C83-3A0802222C28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971600" y="1268760"/>
            <a:ext cx="7772400" cy="3024336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Ekmek Doku Analizi Ve 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Arayüz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 Programının Geliştirilmesi </a:t>
            </a:r>
            <a:br>
              <a:rPr lang="tr-TR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</a:br>
            <a:r>
              <a:rPr lang="tr-TR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Özet</a:t>
            </a:r>
            <a:endParaRPr lang="tr-TR" dirty="0">
              <a:solidFill>
                <a:schemeClr val="accent3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2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104  farklı ekmek imgesi kullanılmıştır</a:t>
            </a:r>
          </a:p>
          <a:p>
            <a:r>
              <a:rPr lang="tr-TR" dirty="0" smtClean="0"/>
              <a:t>Farklı enzimlerin ekmek kalitesine etkisini DATEM incelemiştir.</a:t>
            </a:r>
          </a:p>
          <a:p>
            <a:r>
              <a:rPr lang="tr-TR" dirty="0" smtClean="0"/>
              <a:t>Doku dağılımının belirlenmesi bize daha kaliteli ekmek üretiminde yardımcı olmaktadır</a:t>
            </a:r>
          </a:p>
          <a:p>
            <a:r>
              <a:rPr lang="tr-TR" dirty="0" smtClean="0"/>
              <a:t>Bu devrede yardımımıza görüntü işleme koşuyor ekmeğin </a:t>
            </a:r>
            <a:r>
              <a:rPr lang="tr-TR" dirty="0" err="1" smtClean="0"/>
              <a:t>kalitsini</a:t>
            </a:r>
            <a:r>
              <a:rPr lang="tr-TR" dirty="0" smtClean="0"/>
              <a:t> arttırmak için daha hızlı ,</a:t>
            </a:r>
            <a:r>
              <a:rPr lang="tr-TR" dirty="0" err="1" smtClean="0"/>
              <a:t>ucuz,güvenilir</a:t>
            </a:r>
            <a:r>
              <a:rPr lang="tr-TR" dirty="0" smtClean="0"/>
              <a:t> bilgi sağlamaktadır.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2915816" cy="1143000"/>
          </a:xfrm>
          <a:solidFill>
            <a:schemeClr val="bg1"/>
          </a:solidFill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GİRİŞ</a:t>
            </a:r>
            <a:endParaRPr lang="tr-TR" dirty="0">
              <a:solidFill>
                <a:schemeClr val="accent3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0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/>
          <a:lstStyle/>
          <a:p>
            <a:r>
              <a:rPr lang="tr-TR" dirty="0" smtClean="0"/>
              <a:t>Ekmek kalitesinin belirlenmesinde belli başlı kişiler çalışma yapmıştır bunlara </a:t>
            </a:r>
            <a:r>
              <a:rPr lang="tr-TR" dirty="0" err="1" smtClean="0"/>
              <a:t>örnelk</a:t>
            </a:r>
            <a:r>
              <a:rPr lang="tr-TR" dirty="0" smtClean="0"/>
              <a:t> verecek olursak:</a:t>
            </a:r>
          </a:p>
          <a:p>
            <a:r>
              <a:rPr lang="tr-TR" dirty="0" err="1" smtClean="0"/>
              <a:t>Kamman</a:t>
            </a:r>
            <a:endParaRPr lang="tr-TR" dirty="0" smtClean="0"/>
          </a:p>
          <a:p>
            <a:r>
              <a:rPr lang="tr-TR" dirty="0" err="1" smtClean="0"/>
              <a:t>Ursula</a:t>
            </a:r>
            <a:r>
              <a:rPr lang="tr-TR" dirty="0" smtClean="0"/>
              <a:t> </a:t>
            </a:r>
            <a:r>
              <a:rPr lang="tr-TR" dirty="0" err="1" smtClean="0"/>
              <a:t>Gonzales</a:t>
            </a:r>
            <a:r>
              <a:rPr lang="tr-TR" dirty="0" smtClean="0"/>
              <a:t> ve arkadaşları</a:t>
            </a:r>
          </a:p>
          <a:p>
            <a:r>
              <a:rPr lang="tr-TR" dirty="0" smtClean="0"/>
              <a:t>Francis </a:t>
            </a:r>
            <a:r>
              <a:rPr lang="tr-TR" dirty="0" err="1" smtClean="0"/>
              <a:t>Butler</a:t>
            </a:r>
            <a:r>
              <a:rPr lang="tr-TR" dirty="0" smtClean="0"/>
              <a:t> ve arkadaşları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883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Hamuru 10 eşit parçaya bölüp gene </a:t>
            </a:r>
            <a:r>
              <a:rPr lang="tr-TR" dirty="0" err="1" smtClean="0"/>
              <a:t>fermantosyana</a:t>
            </a:r>
            <a:r>
              <a:rPr lang="tr-TR" dirty="0" smtClean="0"/>
              <a:t> sokmuş ve sonra döner tip fırında pişirilmiştir.</a:t>
            </a:r>
          </a:p>
          <a:p>
            <a:r>
              <a:rPr lang="tr-TR" dirty="0" smtClean="0"/>
              <a:t>Ekmek dilimlenmiştir ve (</a:t>
            </a:r>
            <a:r>
              <a:rPr lang="tr-TR" dirty="0" err="1" smtClean="0"/>
              <a:t>CanoScan</a:t>
            </a:r>
            <a:r>
              <a:rPr lang="tr-TR" dirty="0" smtClean="0"/>
              <a:t> 4400F, </a:t>
            </a:r>
            <a:r>
              <a:rPr lang="tr-TR" dirty="0" err="1" smtClean="0"/>
              <a:t>Canon</a:t>
            </a:r>
            <a:r>
              <a:rPr lang="tr-TR" dirty="0" smtClean="0"/>
              <a:t>, Japan)  aracılığıyla görüntü bilgisayara aktarılıp incelenmiştir.</a:t>
            </a:r>
          </a:p>
          <a:p>
            <a:r>
              <a:rPr lang="tr-TR" dirty="0" err="1" smtClean="0"/>
              <a:t>Datemde</a:t>
            </a:r>
            <a:r>
              <a:rPr lang="tr-TR" dirty="0" smtClean="0"/>
              <a:t> gözenek sayısı ve gözenek alanını </a:t>
            </a:r>
            <a:r>
              <a:rPr lang="tr-TR" dirty="0" err="1" smtClean="0"/>
              <a:t>konstrasyon</a:t>
            </a:r>
            <a:r>
              <a:rPr lang="tr-TR" dirty="0" smtClean="0"/>
              <a:t> miktarıyla doğru orantılı artmış 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6645424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DENEYSEL METOT </a:t>
            </a:r>
            <a:endParaRPr lang="tr-TR" dirty="0">
              <a:solidFill>
                <a:schemeClr val="accent3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131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/>
          <a:lstStyle/>
          <a:p>
            <a:r>
              <a:rPr lang="tr-TR" dirty="0" smtClean="0"/>
              <a:t>Ekmek hazırlama içeriğine 1 kg un üzerine, %3 maya, %1,5 tuz, 10 mg/kg </a:t>
            </a:r>
            <a:r>
              <a:rPr lang="tr-TR" dirty="0" err="1" smtClean="0"/>
              <a:t>alfaamilaz</a:t>
            </a:r>
            <a:r>
              <a:rPr lang="tr-TR" dirty="0" smtClean="0"/>
              <a:t> ve 75 mg/kg </a:t>
            </a:r>
            <a:r>
              <a:rPr lang="tr-TR" dirty="0" err="1" smtClean="0"/>
              <a:t>askorbik</a:t>
            </a:r>
            <a:r>
              <a:rPr lang="tr-TR" dirty="0" smtClean="0"/>
              <a:t> asit eklenerek başlanmıştır.</a:t>
            </a:r>
          </a:p>
          <a:p>
            <a:r>
              <a:rPr lang="tr-TR" dirty="0" smtClean="0"/>
              <a:t>Fırından çıkan ekmek </a:t>
            </a:r>
            <a:r>
              <a:rPr lang="tr-TR" dirty="0" err="1" smtClean="0"/>
              <a:t>soğutulumuştur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515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Enzimlerin yoğunluk , gözenek olsun değer sayısının çok yüksek olduğunu yalnız </a:t>
            </a:r>
            <a:r>
              <a:rPr lang="tr-TR" dirty="0" err="1" smtClean="0"/>
              <a:t>dateme</a:t>
            </a:r>
            <a:r>
              <a:rPr lang="tr-TR" dirty="0" smtClean="0"/>
              <a:t> kıyasla küçük olduğunu</a:t>
            </a:r>
          </a:p>
          <a:p>
            <a:endParaRPr lang="tr-TR" dirty="0" smtClean="0"/>
          </a:p>
          <a:p>
            <a:r>
              <a:rPr lang="tr-TR" dirty="0" err="1" smtClean="0"/>
              <a:t>Datem’in</a:t>
            </a:r>
            <a:r>
              <a:rPr lang="tr-TR" dirty="0" smtClean="0"/>
              <a:t>  ekmek gözenek yapısını </a:t>
            </a:r>
            <a:r>
              <a:rPr lang="tr-TR" dirty="0" err="1" smtClean="0"/>
              <a:t>iyleştirdiğini</a:t>
            </a:r>
            <a:r>
              <a:rPr lang="tr-TR" dirty="0" smtClean="0"/>
              <a:t> gördük</a:t>
            </a:r>
          </a:p>
          <a:p>
            <a:r>
              <a:rPr lang="tr-TR" dirty="0" smtClean="0"/>
              <a:t>Ekmek gözenekleri </a:t>
            </a:r>
            <a:r>
              <a:rPr lang="tr-TR" dirty="0" err="1" smtClean="0"/>
              <a:t>bölütlenmiştir</a:t>
            </a:r>
            <a:endParaRPr lang="tr-TR" dirty="0" smtClean="0"/>
          </a:p>
          <a:p>
            <a:r>
              <a:rPr lang="tr-TR" dirty="0" smtClean="0"/>
              <a:t>Kullanılan maddeye göre gözeneklerdeki değişimler belirlenmiştir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160240" cy="1143000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Sonuç</a:t>
            </a:r>
            <a:endParaRPr lang="tr-TR" dirty="0">
              <a:solidFill>
                <a:schemeClr val="accent3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0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/>
          <a:lstStyle/>
          <a:p>
            <a:r>
              <a:rPr lang="tr-TR" dirty="0" smtClean="0"/>
              <a:t>DATEM katkı maddeli ekmeklerin boşluk oranı en yüksektir bu ve benzeri şeyler görüşmüştür.</a:t>
            </a:r>
          </a:p>
          <a:p>
            <a:r>
              <a:rPr lang="tr-TR" dirty="0" smtClean="0"/>
              <a:t>Yapılan çalışmada görüntü işleme teknikleri kullanılarak ekmek gözenekleri </a:t>
            </a:r>
            <a:r>
              <a:rPr lang="tr-TR" dirty="0" err="1" smtClean="0"/>
              <a:t>bölütlenmiştir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1748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labalık">
  <a:themeElements>
    <a:clrScheme name="Kalabalı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Kalabalı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Kalabalı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</TotalTime>
  <Words>201</Words>
  <Application>Microsoft Office PowerPoint</Application>
  <PresentationFormat>Ekran Gösterisi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Kalabalık</vt:lpstr>
      <vt:lpstr>Ekmek Doku Analizi Ve Arayüz Programının Geliştirilmesi  Özet</vt:lpstr>
      <vt:lpstr>GİRİŞ</vt:lpstr>
      <vt:lpstr>PowerPoint Sunusu</vt:lpstr>
      <vt:lpstr>DENEYSEL METOT </vt:lpstr>
      <vt:lpstr>PowerPoint Sunusu</vt:lpstr>
      <vt:lpstr>Sonuç</vt:lpstr>
      <vt:lpstr>PowerPoint Sunusu</vt:lpstr>
    </vt:vector>
  </TitlesOfParts>
  <Company>Progressive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Ekmek Doku Analizi Ve Arayüz Programının Geliştirilmesi  Özet</dc:title>
  <dc:creator>w10</dc:creator>
  <cp:lastModifiedBy>w10</cp:lastModifiedBy>
  <cp:revision>2</cp:revision>
  <dcterms:created xsi:type="dcterms:W3CDTF">2022-11-10T16:16:37Z</dcterms:created>
  <dcterms:modified xsi:type="dcterms:W3CDTF">2022-11-10T16:36:16Z</dcterms:modified>
</cp:coreProperties>
</file>