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92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FF96-8970-A941-9220-8FCA36EC308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E84B3-206A-874E-B254-3AF1664E2D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FF96-8970-A941-9220-8FCA36EC308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84B3-206A-874E-B254-3AF1664E2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FF96-8970-A941-9220-8FCA36EC308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84B3-206A-874E-B254-3AF1664E2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FF96-8970-A941-9220-8FCA36EC308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84B3-206A-874E-B254-3AF1664E2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FF96-8970-A941-9220-8FCA36EC308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84B3-206A-874E-B254-3AF1664E2D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FF96-8970-A941-9220-8FCA36EC308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84B3-206A-874E-B254-3AF1664E2D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FF96-8970-A941-9220-8FCA36EC308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84B3-206A-874E-B254-3AF1664E2D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FF96-8970-A941-9220-8FCA36EC308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84B3-206A-874E-B254-3AF1664E2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FF96-8970-A941-9220-8FCA36EC308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84B3-206A-874E-B254-3AF1664E2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FF96-8970-A941-9220-8FCA36EC308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84B3-206A-874E-B254-3AF1664E2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FF96-8970-A941-9220-8FCA36EC308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84B3-206A-874E-B254-3AF1664E2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50BFF96-8970-A941-9220-8FCA36EC308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24E84B3-206A-874E-B254-3AF1664E2D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/>
              <a:t>PyDeBruijn</a:t>
            </a:r>
            <a:r>
              <a:rPr lang="en-US" sz="3200" dirty="0"/>
              <a:t>: a novel Python library to construct </a:t>
            </a:r>
            <a:r>
              <a:rPr lang="en-US" sz="3200" dirty="0" err="1"/>
              <a:t>deBruijn</a:t>
            </a:r>
            <a:r>
              <a:rPr lang="en-US" sz="3200" dirty="0"/>
              <a:t> Graphs and </a:t>
            </a:r>
            <a:r>
              <a:rPr lang="en-US" sz="3200" dirty="0" err="1"/>
              <a:t>analyse</a:t>
            </a:r>
            <a:r>
              <a:rPr lang="en-US" sz="3200" dirty="0"/>
              <a:t> the Effect of Sequence Error Correction on </a:t>
            </a:r>
            <a:r>
              <a:rPr lang="en-US" sz="3200" dirty="0" err="1"/>
              <a:t>DeBruijn</a:t>
            </a:r>
            <a:r>
              <a:rPr lang="en-US" sz="3200" dirty="0"/>
              <a:t> Graph properties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Stuti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Agrawal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dirty="0" smtClean="0"/>
              <a:t>Yajing</a:t>
            </a:r>
            <a:r>
              <a:rPr lang="zh-CN" altLang="zh-CN" dirty="0" smtClean="0"/>
              <a:t> </a:t>
            </a:r>
            <a:r>
              <a:rPr lang="en-US" altLang="zh-CN" dirty="0" smtClean="0"/>
              <a:t>Tang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8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 descr="averageNodesLoo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" r="7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708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 descr="rati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0" b="4120"/>
          <a:stretch>
            <a:fillRect/>
          </a:stretch>
        </p:blipFill>
        <p:spPr>
          <a:xfrm>
            <a:off x="539670" y="1715665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957899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/>
              <a:t>I</a:t>
            </a:r>
            <a:r>
              <a:rPr lang="en-US" altLang="zh-CN" dirty="0" smtClean="0"/>
              <a:t>ncreased.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Indicating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correction.</a:t>
            </a:r>
          </a:p>
          <a:p>
            <a:endParaRPr lang="en-US" dirty="0"/>
          </a:p>
          <a:p>
            <a:r>
              <a:rPr lang="en-US" dirty="0" smtClean="0"/>
              <a:t>Graph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Increased.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edges.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endParaRPr lang="en-US" dirty="0" smtClean="0"/>
          </a:p>
          <a:p>
            <a:r>
              <a:rPr lang="en-US" dirty="0" smtClean="0"/>
              <a:t>Graph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complexity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Increased.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self-loops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5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increasing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complexity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going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down.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Should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further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Brujin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Graph: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edges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k-</a:t>
            </a:r>
            <a:r>
              <a:rPr lang="en-US" altLang="zh-CN" dirty="0" err="1" smtClean="0"/>
              <a:t>mers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De-Novo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assembly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Problem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Computationally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intensive,</a:t>
            </a:r>
            <a:r>
              <a:rPr lang="zh-CN" altLang="en-US" dirty="0" smtClean="0"/>
              <a:t> </a:t>
            </a:r>
            <a:r>
              <a:rPr lang="en-US" altLang="zh-CN" dirty="0" smtClean="0"/>
              <a:t>error-prone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dataset-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wrong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assembly,</a:t>
            </a:r>
            <a:r>
              <a:rPr lang="zh-CN" altLang="en-US" dirty="0" smtClean="0"/>
              <a:t> </a:t>
            </a:r>
            <a:r>
              <a:rPr lang="en-US" altLang="zh-CN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increase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3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2963"/>
            <a:ext cx="8229600" cy="4163200"/>
          </a:xfrm>
        </p:spPr>
        <p:txBody>
          <a:bodyPr/>
          <a:lstStyle/>
          <a:p>
            <a:r>
              <a:rPr lang="en-US" dirty="0" smtClean="0"/>
              <a:t>Error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tools:</a:t>
            </a:r>
            <a:r>
              <a:rPr lang="zh-CN" altLang="en-US" dirty="0" smtClean="0"/>
              <a:t> </a:t>
            </a:r>
            <a:r>
              <a:rPr lang="zh-CN" altLang="zh-CN" dirty="0"/>
              <a:t> 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enhance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reads</a:t>
            </a:r>
            <a:r>
              <a:rPr lang="zh-CN" altLang="en-US" dirty="0" smtClean="0"/>
              <a:t> </a:t>
            </a:r>
            <a:r>
              <a:rPr lang="en-US" altLang="zh-CN" dirty="0" smtClean="0"/>
              <a:t>sequencing</a:t>
            </a:r>
          </a:p>
          <a:p>
            <a:endParaRPr lang="en-US" dirty="0"/>
          </a:p>
          <a:p>
            <a:r>
              <a:rPr lang="en-US" dirty="0" smtClean="0"/>
              <a:t>Problem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De-novo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assembly</a:t>
            </a:r>
          </a:p>
          <a:p>
            <a:endParaRPr lang="en-US" dirty="0"/>
          </a:p>
          <a:p>
            <a:r>
              <a:rPr lang="en-US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before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sequence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assembly,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De-</a:t>
            </a:r>
            <a:r>
              <a:rPr lang="en-US" altLang="zh-CN" dirty="0" err="1" smtClean="0"/>
              <a:t>Brujin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De-</a:t>
            </a:r>
            <a:r>
              <a:rPr lang="en-US" altLang="zh-CN" dirty="0" err="1" smtClean="0"/>
              <a:t>Brujin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9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1.Constructing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De-</a:t>
            </a:r>
            <a:r>
              <a:rPr lang="en-US" altLang="zh-CN" dirty="0" err="1" smtClean="0"/>
              <a:t>Brujin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</a:t>
            </a:r>
          </a:p>
          <a:p>
            <a:endParaRPr lang="en-US" dirty="0" smtClean="0"/>
          </a:p>
          <a:p>
            <a:r>
              <a:rPr lang="en-US" dirty="0" smtClean="0"/>
              <a:t>a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Construct</a:t>
            </a:r>
            <a:r>
              <a:rPr lang="zh-CN" altLang="en-US" dirty="0" smtClean="0"/>
              <a:t> </a:t>
            </a:r>
            <a:r>
              <a:rPr lang="en-US" altLang="zh-CN" dirty="0" smtClean="0"/>
              <a:t>k-</a:t>
            </a:r>
            <a:r>
              <a:rPr lang="en-US" altLang="zh-CN" dirty="0" err="1" smtClean="0"/>
              <a:t>mer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zh-CN" dirty="0"/>
              <a:t>  </a:t>
            </a:r>
            <a:r>
              <a:rPr lang="en-US" altLang="zh-CN" dirty="0" smtClean="0"/>
              <a:t>--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k-</a:t>
            </a:r>
            <a:r>
              <a:rPr lang="en-US" altLang="zh-CN" dirty="0" err="1" smtClean="0"/>
              <a:t>mer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coverage</a:t>
            </a:r>
          </a:p>
          <a:p>
            <a:endParaRPr lang="en-US" dirty="0"/>
          </a:p>
          <a:p>
            <a:r>
              <a:rPr lang="en-US" dirty="0" smtClean="0"/>
              <a:t>b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Construct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succinct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De-</a:t>
            </a:r>
            <a:r>
              <a:rPr lang="en-US" altLang="zh-CN" dirty="0" err="1" smtClean="0"/>
              <a:t>Brujin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</a:t>
            </a:r>
          </a:p>
          <a:p>
            <a:endParaRPr lang="en-US" dirty="0"/>
          </a:p>
          <a:p>
            <a:r>
              <a:rPr lang="en-US" dirty="0" smtClean="0"/>
              <a:t>c</a:t>
            </a:r>
            <a:r>
              <a:rPr lang="zh-CN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Construct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De-</a:t>
            </a:r>
            <a:r>
              <a:rPr lang="en-US" altLang="zh-CN" dirty="0" err="1" smtClean="0"/>
              <a:t>Brujin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1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De-</a:t>
            </a:r>
            <a:r>
              <a:rPr lang="en-US" altLang="zh-CN" dirty="0" err="1" smtClean="0"/>
              <a:t>Brujin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</a:t>
            </a:r>
          </a:p>
          <a:p>
            <a:endParaRPr lang="en-US" dirty="0"/>
          </a:p>
          <a:p>
            <a:r>
              <a:rPr lang="en-US" dirty="0" smtClean="0"/>
              <a:t>A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  </a:t>
            </a:r>
            <a:r>
              <a:rPr lang="en-US" altLang="zh-CN" dirty="0" smtClean="0"/>
              <a:t>--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indicating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required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computation</a:t>
            </a:r>
          </a:p>
          <a:p>
            <a:endParaRPr lang="en-US" dirty="0"/>
          </a:p>
          <a:p>
            <a:r>
              <a:rPr lang="en-US" dirty="0" smtClean="0"/>
              <a:t>B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k-</a:t>
            </a:r>
            <a:r>
              <a:rPr lang="en-US" altLang="zh-CN" dirty="0" err="1" smtClean="0"/>
              <a:t>mer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indicating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error-correction</a:t>
            </a:r>
          </a:p>
          <a:p>
            <a:endParaRPr lang="en-US" dirty="0"/>
          </a:p>
          <a:p>
            <a:r>
              <a:rPr lang="en-US" dirty="0" smtClean="0"/>
              <a:t>C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self-loop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indicating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complexity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36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Seecer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HMM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/>
              <a:t> </a:t>
            </a:r>
            <a:r>
              <a:rPr lang="en-US" altLang="zh-CN" dirty="0" smtClean="0"/>
              <a:t>program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original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2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 descr="kmerCovera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" r="804"/>
          <a:stretch>
            <a:fillRect/>
          </a:stretch>
        </p:blipFill>
        <p:spPr>
          <a:xfrm>
            <a:off x="1694268" y="1962964"/>
            <a:ext cx="6160271" cy="3387912"/>
          </a:xfrm>
        </p:spPr>
      </p:pic>
    </p:spTree>
    <p:extLst>
      <p:ext uri="{BB962C8B-B14F-4D97-AF65-F5344CB8AC3E}">
        <p14:creationId xmlns:p14="http://schemas.microsoft.com/office/powerpoint/2010/main" val="414540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 descr="numberOfNode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" b="1560"/>
          <a:stretch>
            <a:fillRect/>
          </a:stretch>
        </p:blipFill>
        <p:spPr>
          <a:xfrm>
            <a:off x="-82470" y="2069862"/>
            <a:ext cx="5010154" cy="2755392"/>
          </a:xfrm>
        </p:spPr>
      </p:pic>
      <p:pic>
        <p:nvPicPr>
          <p:cNvPr id="5" name="Picture 4" descr="numEd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71" y="2267802"/>
            <a:ext cx="4338443" cy="231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4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 descr="numLoo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" r="736"/>
          <a:stretch>
            <a:fillRect/>
          </a:stretch>
        </p:blipFill>
        <p:spPr>
          <a:xfrm>
            <a:off x="638638" y="1781651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998127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28</TotalTime>
  <Words>315</Words>
  <Application>Microsoft Macintosh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PyDeBruijn: a novel Python library to construct deBruijn Graphs and analyse the Effect of Sequence Error Correction on DeBruijn Graph properties </vt:lpstr>
      <vt:lpstr>Introduction</vt:lpstr>
      <vt:lpstr>Introduction</vt:lpstr>
      <vt:lpstr>Method</vt:lpstr>
      <vt:lpstr>Method</vt:lpstr>
      <vt:lpstr>Result</vt:lpstr>
      <vt:lpstr>Result</vt:lpstr>
      <vt:lpstr>Result</vt:lpstr>
      <vt:lpstr>Result</vt:lpstr>
      <vt:lpstr>Result</vt:lpstr>
      <vt:lpstr>Result</vt:lpstr>
      <vt:lpstr>Discussion</vt:lpstr>
      <vt:lpstr>Discussion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PyDeBruijn: a novel Python library to construct deBruijn Graphs and analyse the Effect of Sequence Error Correction on DeBruijn Graph properties </dc:title>
  <dc:creator>Yajing Tang</dc:creator>
  <cp:lastModifiedBy>Yajing Tang</cp:lastModifiedBy>
  <cp:revision>3</cp:revision>
  <dcterms:created xsi:type="dcterms:W3CDTF">2013-12-05T03:40:00Z</dcterms:created>
  <dcterms:modified xsi:type="dcterms:W3CDTF">2013-12-05T04:08:04Z</dcterms:modified>
</cp:coreProperties>
</file>