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/>
    <p:restoredTop sz="94707"/>
  </p:normalViewPr>
  <p:slideViewPr>
    <p:cSldViewPr snapToGrid="0" snapToObjects="1">
      <p:cViewPr>
        <p:scale>
          <a:sx n="112" d="100"/>
          <a:sy n="112" d="100"/>
        </p:scale>
        <p:origin x="4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5BC8F-7A3C-324B-B850-B84179548BA5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31BA-C27B-064F-A424-B6AA46A21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7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31BA-C27B-064F-A424-B6AA46A2141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7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B9A4-F984-6B4C-9465-377868A4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5082-2BE1-174B-A0AF-548BBD27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77F5-3B2C-C34C-BF5E-F50F52D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5685-07D7-9D42-9AD7-0750728B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727D-299A-6C42-8291-716F9D64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5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132-E0AB-9F4C-A1A0-2E3959CC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5D49D-F792-E449-BC80-119400AC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5BCD-0F5B-FE4C-B788-0413A68A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4586-B1A5-C54E-A053-56D2F32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331E-9BC4-6E48-8884-C05B33A7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6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73284-E8EF-D94B-A5AC-A065473AF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A110-EA8D-0641-86A1-0016C2C8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E83C-F028-2545-8671-4FDCED56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960C-5A81-1549-880C-582BE413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3C4C-27D4-3A41-ADB6-A5F5A42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9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AB74-F80C-0F40-9680-9F0FCBF7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2667-0CCA-B44F-9C36-445B8B46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D8D4-0735-3946-9613-9616A45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B59F-257F-984B-A8A8-D495DB8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549A-05E7-FF4A-8F08-5D1F01C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7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872F-B208-2540-9DF2-BB87D1EB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A0D8-BF51-6740-86E8-A258E642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0218-5D57-D142-8B79-7A71E8E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E7A-4BF4-1F45-AB05-65A3F042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4A32-9A44-904A-B303-278D591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8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929B-152E-0644-ADC1-AA7E571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728A-46B1-CB43-8D17-C099BCD87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8F34E-2887-4C4B-9F5C-29C7B422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4905C-33C7-F34B-AEA2-CAB0504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7DFB-9C3E-E24A-ABD0-8EEE5E08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00B-6B97-D443-8C6E-8DDF42B9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8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B53C-BBA5-614B-8DC6-D83538AD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DC82-576E-884A-AB22-87092F3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68AC-D822-D546-8D8A-EA8E4DBD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91B51-A4A7-5A47-8E0D-168FA35EC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22B13-24F6-F341-A117-572C57F17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B8020-C2A9-4E42-A671-32B293D9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BD131-6BCE-0C45-BB7C-7EF0373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123F3-D661-1D49-8FEE-007C7DAB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AE22-5E32-3140-A422-6637D922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13639-F9E1-7041-ABAE-C8240ACE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165A-36B3-0A44-824F-921CD151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67151-9377-EA41-BD1A-36ABE7D4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1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849BA-7272-F74E-A358-43DD1969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555D1-2973-C546-A5E6-569062A0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48D08-12A7-E949-934D-D196A0CC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3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C9A3-B069-6146-8024-79982036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7D0C-7C9A-7046-AA65-A260FDE0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0229-8FC0-7E48-A19E-966F67ED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A70A-B344-0C40-8A70-842FBB34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A4A0A-ECEF-4F49-8659-C625909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8B9C-C657-FA48-9AA9-BC6D8041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8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F3B7-1FD7-CB42-AE1C-ED05073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52FEC-57F4-7C45-BD30-E2279A63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5AC0-CF1E-674E-B564-6771A9499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3196-8B0D-C547-B1AB-073F263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614FE-0049-194D-9A79-CB861CB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5771-77E2-5548-898D-6140AF57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79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B1122-7AEF-AC49-8DCA-046B3F33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988-C7B7-1846-B80C-ADC9330C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A3A3-0124-2242-A62D-A916ABF5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8ED4-D1A5-D441-9B73-04F2606183D8}" type="datetimeFigureOut">
              <a:rPr lang="en-AU" smtClean="0"/>
              <a:t>13/11/18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E980-2793-D94B-B933-B6931D5ED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5E00-211A-7140-A1DA-F226D6BD2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9C1B-A7E3-EA40-8396-11E8E78588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7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C21C0-5458-4144-8383-F9CDB780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00"/>
            <a:ext cx="12192000" cy="37460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256851-5BF5-3F41-8810-A0322F3447A9}"/>
              </a:ext>
            </a:extLst>
          </p:cNvPr>
          <p:cNvSpPr>
            <a:spLocks noGrp="1"/>
          </p:cNvSpPr>
          <p:nvPr/>
        </p:nvSpPr>
        <p:spPr>
          <a:xfrm>
            <a:off x="536275" y="4298452"/>
            <a:ext cx="11195649" cy="189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boxes in the whisker plot are bound by the lower to upper quartile values with the red line being the median. </a:t>
            </a: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refers to contamination-free bins.</a:t>
            </a: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refers to bins with a completeness higher than 70% and contamination lower than 5%. </a:t>
            </a: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‘all’ refers to all bins produced. </a:t>
            </a: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‘Me’, ‘My’, ‘Au’ and ‘Ma’ refer to 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MetaBAT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MyCC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 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AutoMeta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MaxBin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respectively.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24BBB8-4F55-4E4D-B5AB-FC0EE0AF5275}"/>
              </a:ext>
            </a:extLst>
          </p:cNvPr>
          <p:cNvSpPr/>
          <p:nvPr/>
        </p:nvSpPr>
        <p:spPr>
          <a:xfrm>
            <a:off x="10096150" y="3565321"/>
            <a:ext cx="721453" cy="155196"/>
          </a:xfrm>
          <a:prstGeom prst="wedgeRoundRectCallout">
            <a:avLst>
              <a:gd name="adj1" fmla="val -77229"/>
              <a:gd name="adj2" fmla="val 65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Me</a:t>
            </a:r>
            <a:r>
              <a:rPr lang="zh-CN" altLang="en-US" sz="800" dirty="0"/>
              <a:t> </a:t>
            </a:r>
            <a:r>
              <a:rPr lang="en-US" altLang="zh-CN" sz="800" dirty="0"/>
              <a:t>and</a:t>
            </a:r>
            <a:r>
              <a:rPr lang="zh-CN" altLang="en-US" sz="800" dirty="0"/>
              <a:t> </a:t>
            </a:r>
            <a:r>
              <a:rPr lang="en-US" altLang="zh-CN" sz="800" dirty="0"/>
              <a:t>My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33422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Weizhi SONG</dc:creator>
  <cp:lastModifiedBy>Weizhi SONG</cp:lastModifiedBy>
  <cp:revision>3</cp:revision>
  <dcterms:created xsi:type="dcterms:W3CDTF">2018-11-13T10:37:26Z</dcterms:created>
  <dcterms:modified xsi:type="dcterms:W3CDTF">2018-11-13T11:30:07Z</dcterms:modified>
</cp:coreProperties>
</file>