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9"/>
    <p:restoredTop sz="94653"/>
  </p:normalViewPr>
  <p:slideViewPr>
    <p:cSldViewPr snapToGrid="0" snapToObjects="1">
      <p:cViewPr varScale="1">
        <p:scale>
          <a:sx n="146" d="100"/>
          <a:sy n="146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A5FD-EC6B-994E-8CCA-D4FEF224D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6BA61-3856-924F-91F4-F268746E2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3E53-3F55-7E4F-B374-430EDE47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B18-4BFF-E342-8E6E-1C452D2BD963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844AA-A0A3-A246-A444-3E3414DA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A3C37-B0D7-CA49-841D-8C4C44CA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41F3-0E34-4848-99CD-7A9ADA74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12C5-04D0-3C46-A236-3BD62690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988C0-3604-554F-A517-7A87E6BA8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89F6-8AFE-7F40-9B67-404CC41C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B18-4BFF-E342-8E6E-1C452D2BD963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78B0-ABD8-6F46-9E16-98846BE8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A280D-E0B9-B34C-907F-E266666A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41F3-0E34-4848-99CD-7A9ADA74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7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408F7-956B-814E-AEFA-4293B6B1F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B03F5-0036-ED4F-89A3-54CB1A77C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84CE3-40DF-6B45-9E5D-20924148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B18-4BFF-E342-8E6E-1C452D2BD963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3E3A-EE57-C74E-BB54-A0C45D64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8DF8-4DFB-1540-9AE6-56B4D56F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41F3-0E34-4848-99CD-7A9ADA74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1CB2-0BCB-4444-A19E-294CA79A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B7B7-B0CE-4F4F-8A70-E081303C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8858-BCC6-1B4F-AF1C-36C361C0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B18-4BFF-E342-8E6E-1C452D2BD963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43DE-1605-4A48-B56B-C510DB10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24F27-1040-A247-ABBB-D507B60D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41F3-0E34-4848-99CD-7A9ADA74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5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C5A5-68AA-5443-B4BB-42B8A651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924C0-7BA1-2947-ACC0-A2A497A2A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2FE09-208B-C546-988C-A5951B69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B18-4BFF-E342-8E6E-1C452D2BD963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F693-A5E2-F54E-A7B8-30C43B5B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FBD0F-3A1D-B04C-AB85-EF0A9512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41F3-0E34-4848-99CD-7A9ADA74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6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DE4D-6973-1E41-B4FA-87E38195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FC3B6-6E87-4348-94AD-4803D4619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3B5E1-8399-054D-947A-5502871D4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35C8C-1D2E-8A44-BF1C-47B63766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B18-4BFF-E342-8E6E-1C452D2BD963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5FBA7-272A-4049-A8C2-69000867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F805B-9E4B-7F4A-B536-C9E853BB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41F3-0E34-4848-99CD-7A9ADA74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49E4-7D10-0242-834A-82C47864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E594-F2F4-6345-8697-D50DD23CF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77391-7540-E54C-8D3D-8BD1451C4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14AB1-CF0F-FF4C-8D96-AE751EB20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62476-561B-A945-A7D8-A042B6B33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0503A-B802-7944-B326-32FC6F9C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B18-4BFF-E342-8E6E-1C452D2BD963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6700B-E1B8-AC42-9C77-95BA5333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95520-7BDC-474A-95AE-2BCFD05A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41F3-0E34-4848-99CD-7A9ADA74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F9DD-0577-6749-AC7E-4EA2B64B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FE074-8002-DA47-B6BF-3452639F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B18-4BFF-E342-8E6E-1C452D2BD963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D89FE-897C-C946-825F-2EAFEF6A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05052-4C49-8049-9D47-E1BAD18D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41F3-0E34-4848-99CD-7A9ADA74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6BC99-876C-BB48-977B-FA89EEE3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B18-4BFF-E342-8E6E-1C452D2BD963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A69F2-EB3E-2447-9051-FFA493DE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56635-3763-9C4F-9490-33DCA929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41F3-0E34-4848-99CD-7A9ADA74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2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54F8-2B13-2C4D-B901-A7F5853B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BE17-2134-5E49-BEE6-0CFB6370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D9A87-846C-3F41-859D-BBA2CB3AF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A7AA1-84FC-8041-A33A-EFC583CD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B18-4BFF-E342-8E6E-1C452D2BD963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08564-13FE-A14D-BE31-6B089C74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C543F-E397-1B41-920D-BFCD20D3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41F3-0E34-4848-99CD-7A9ADA74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6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865F-EA08-B846-B5B8-E471E6AB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EA663-6B60-3841-B48E-D7F9D075B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8D8B5-5525-8E4F-ABB3-EE0EDA833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CFD8E-C05B-7543-B82F-D41B5FCC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B18-4BFF-E342-8E6E-1C452D2BD963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D276E-C72E-8242-8CDC-4528A12A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46E5-E1B1-304D-A84D-C0767B21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41F3-0E34-4848-99CD-7A9ADA74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36E1F-09FE-6748-92BC-9092D081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E451-2CDB-4143-9046-36FFADE38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BEC92-B40B-F144-858B-D6217EA0A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1B18-4BFF-E342-8E6E-1C452D2BD963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52750-061A-5C44-AEF3-1952946D2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80F4-4561-BF4B-ABB6-E59AF6C0D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C41F3-0E34-4848-99CD-7A9ADA74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9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B45A-B2AD-A74E-B971-C7BE124FE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genomes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NCBI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2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BAE6D-0AD8-FF45-9A26-528E37BA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073" y="1398371"/>
            <a:ext cx="8465127" cy="5290705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D664B8-5D29-A348-8EFB-F0243CD95F44}"/>
              </a:ext>
            </a:extLst>
          </p:cNvPr>
          <p:cNvSpPr/>
          <p:nvPr/>
        </p:nvSpPr>
        <p:spPr>
          <a:xfrm>
            <a:off x="9484372" y="2817340"/>
            <a:ext cx="557552" cy="277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A1994-10B0-AE47-B209-365924B0DA07}"/>
              </a:ext>
            </a:extLst>
          </p:cNvPr>
          <p:cNvSpPr/>
          <p:nvPr/>
        </p:nvSpPr>
        <p:spPr>
          <a:xfrm>
            <a:off x="1898073" y="568175"/>
            <a:ext cx="8666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/genome/browse#!/prokaryotes/</a:t>
            </a:r>
            <a:r>
              <a:rPr lang="en-US" dirty="0" err="1"/>
              <a:t>ruegeria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6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A985-F5C6-DB4C-A70D-C89DA909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996A-124C-C14D-8512-D59DB1A3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53334"/>
            <a:ext cx="117729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/>
              <a:t>wget</a:t>
            </a:r>
            <a:r>
              <a:rPr lang="en-US" sz="1500" dirty="0"/>
              <a:t> ftp://</a:t>
            </a:r>
            <a:r>
              <a:rPr lang="en-US" sz="1500" dirty="0" err="1"/>
              <a:t>ftp.ncbi.nlm.nih.gov</a:t>
            </a:r>
            <a:r>
              <a:rPr lang="en-US" sz="1500" dirty="0"/>
              <a:t>/genomes/all/GCF/000/014/065/GCF_000014065.1_ASM1406v1/GCF_000014065.1_ASM1406v1_genomic.fna.gz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sz="1500" dirty="0"/>
              <a:t>Or:</a:t>
            </a:r>
            <a:endParaRPr lang="en-AU" altLang="zh-CN" sz="1500" dirty="0"/>
          </a:p>
          <a:p>
            <a:pPr marL="0" indent="0">
              <a:buNone/>
            </a:pPr>
            <a:r>
              <a:rPr lang="en-US" altLang="zh-CN" sz="1500" dirty="0"/>
              <a:t>python3</a:t>
            </a:r>
            <a:r>
              <a:rPr lang="zh-CN" altLang="en-US" sz="1500" dirty="0"/>
              <a:t> </a:t>
            </a:r>
            <a:r>
              <a:rPr lang="en-US" altLang="zh-CN" sz="1500" dirty="0" err="1"/>
              <a:t>batch_download_NCBI_genomes.py</a:t>
            </a:r>
            <a:endParaRPr lang="en-US" altLang="zh-CN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ftp://</a:t>
            </a:r>
            <a:r>
              <a:rPr lang="en-US" sz="1500" dirty="0" err="1"/>
              <a:t>ftp.ncbi.nlm.nih.gov</a:t>
            </a:r>
            <a:r>
              <a:rPr lang="en-US" sz="1500" dirty="0"/>
              <a:t>//genomes/GENOME_REPORTS/</a:t>
            </a:r>
            <a:r>
              <a:rPr lang="en-US" sz="1500" dirty="0" err="1"/>
              <a:t>prokaryotes.txt</a:t>
            </a:r>
            <a:endParaRPr lang="en-US" sz="15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96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Download genomes from NCBI in batch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 genomes from NCBI in batch</dc:title>
  <dc:creator>Weizhi SONG</dc:creator>
  <cp:lastModifiedBy>Weizhi SONG</cp:lastModifiedBy>
  <cp:revision>9</cp:revision>
  <dcterms:created xsi:type="dcterms:W3CDTF">2018-05-31T10:36:03Z</dcterms:created>
  <dcterms:modified xsi:type="dcterms:W3CDTF">2019-11-28T05:28:27Z</dcterms:modified>
</cp:coreProperties>
</file>