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3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2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3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3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5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6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7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1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2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1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50ED-E91C-CA43-967B-57A0700BD59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8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5380122" cy="6986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public class Solution {</a:t>
            </a:r>
          </a:p>
          <a:p>
            <a:r>
              <a:rPr lang="en-US" sz="1400" dirty="0" smtClean="0"/>
              <a:t>    public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 </a:t>
            </a:r>
            <a:r>
              <a:rPr lang="en-US" sz="1400" dirty="0" err="1" smtClean="0"/>
              <a:t>isMatch</a:t>
            </a:r>
            <a:r>
              <a:rPr lang="en-US" sz="1400" dirty="0" smtClean="0"/>
              <a:t>(String s, String p) {</a:t>
            </a:r>
          </a:p>
          <a:p>
            <a:r>
              <a:rPr lang="en-US" sz="1400" dirty="0" smtClean="0"/>
              <a:t>        if (s == null || p == null) {</a:t>
            </a:r>
          </a:p>
          <a:p>
            <a:r>
              <a:rPr lang="en-US" sz="1400" dirty="0" smtClean="0"/>
              <a:t>        return false;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[][] </a:t>
            </a:r>
            <a:r>
              <a:rPr lang="en-US" sz="1400" dirty="0" err="1" smtClean="0"/>
              <a:t>dp</a:t>
            </a:r>
            <a:r>
              <a:rPr lang="en-US" sz="1400" dirty="0" smtClean="0"/>
              <a:t> = new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[</a:t>
            </a:r>
            <a:r>
              <a:rPr lang="en-US" sz="1400" dirty="0" err="1" smtClean="0"/>
              <a:t>s.length</a:t>
            </a:r>
            <a:r>
              <a:rPr lang="en-US" sz="1400" dirty="0" smtClean="0"/>
              <a:t>()+1][</a:t>
            </a:r>
            <a:r>
              <a:rPr lang="en-US" sz="1400" dirty="0" err="1" smtClean="0"/>
              <a:t>p.length</a:t>
            </a:r>
            <a:r>
              <a:rPr lang="en-US" sz="1400" dirty="0" smtClean="0"/>
              <a:t>()+1];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[0][0] = true;</a:t>
            </a:r>
          </a:p>
          <a:p>
            <a:r>
              <a:rPr lang="en-US" sz="1400" dirty="0" smtClean="0"/>
              <a:t>    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p.length</a:t>
            </a:r>
            <a:r>
              <a:rPr lang="en-US" sz="1400" dirty="0" smtClean="0"/>
              <a:t>(); </a:t>
            </a:r>
            <a:r>
              <a:rPr lang="en-US" sz="1400" dirty="0" err="1" smtClean="0"/>
              <a:t>i</a:t>
            </a:r>
            <a:r>
              <a:rPr lang="en-US" sz="1400" dirty="0" smtClean="0"/>
              <a:t>++) {</a:t>
            </a:r>
          </a:p>
          <a:p>
            <a:r>
              <a:rPr lang="en-US" sz="1400" dirty="0" smtClean="0"/>
              <a:t>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 == '*' &amp;&amp; </a:t>
            </a:r>
            <a:r>
              <a:rPr lang="en-US" sz="1400" dirty="0" err="1" smtClean="0"/>
              <a:t>dp</a:t>
            </a:r>
            <a:r>
              <a:rPr lang="en-US" sz="1400" dirty="0" smtClean="0"/>
              <a:t>[0][i-1]) {</a:t>
            </a:r>
          </a:p>
          <a:p>
            <a:r>
              <a:rPr lang="en-US" sz="1400" dirty="0" smtClean="0"/>
              <a:t>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[0][i+1] = true;</a:t>
            </a:r>
          </a:p>
          <a:p>
            <a:r>
              <a:rPr lang="en-US" sz="1400" dirty="0" smtClean="0"/>
              <a:t>            }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 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s.length</a:t>
            </a:r>
            <a:r>
              <a:rPr lang="en-US" sz="1400" dirty="0" smtClean="0"/>
              <a:t>(); </a:t>
            </a:r>
            <a:r>
              <a:rPr lang="en-US" sz="1400" dirty="0" err="1" smtClean="0"/>
              <a:t>i</a:t>
            </a:r>
            <a:r>
              <a:rPr lang="en-US" sz="1400" dirty="0" smtClean="0"/>
              <a:t>++) {</a:t>
            </a:r>
          </a:p>
          <a:p>
            <a:r>
              <a:rPr lang="en-US" sz="1400" dirty="0" smtClean="0"/>
              <a:t>        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0; j &lt; </a:t>
            </a:r>
            <a:r>
              <a:rPr lang="en-US" sz="1400" dirty="0" err="1" smtClean="0"/>
              <a:t>p.length</a:t>
            </a:r>
            <a:r>
              <a:rPr lang="en-US" sz="1400" dirty="0" smtClean="0"/>
              <a:t>(); j++) {</a:t>
            </a:r>
          </a:p>
          <a:p>
            <a:r>
              <a:rPr lang="en-US" sz="1400" dirty="0" smtClean="0"/>
              <a:t>    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(j) == '.') {</a:t>
            </a:r>
          </a:p>
          <a:p>
            <a:r>
              <a:rPr lang="en-US" sz="1400" dirty="0" smtClean="0"/>
              <a:t>   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[i+1][j+1] = </a:t>
            </a:r>
            <a:r>
              <a:rPr lang="en-US" sz="1400" dirty="0" err="1" smtClean="0"/>
              <a:t>dp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][j];</a:t>
            </a:r>
          </a:p>
          <a:p>
            <a:r>
              <a:rPr lang="en-US" sz="1400" dirty="0" smtClean="0"/>
              <a:t>                }</a:t>
            </a:r>
          </a:p>
          <a:p>
            <a:r>
              <a:rPr lang="en-US" sz="1400" dirty="0" smtClean="0"/>
              <a:t>    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(j) == </a:t>
            </a:r>
            <a:r>
              <a:rPr lang="en-US" sz="1400" dirty="0" err="1" smtClean="0"/>
              <a:t>s.charAt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)) {</a:t>
            </a:r>
          </a:p>
          <a:p>
            <a:r>
              <a:rPr lang="en-US" sz="1400" dirty="0" smtClean="0"/>
              <a:t>    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[i+1][j+1] = </a:t>
            </a:r>
            <a:r>
              <a:rPr lang="en-US" sz="1400" dirty="0" err="1" smtClean="0"/>
              <a:t>dp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][j];</a:t>
            </a:r>
          </a:p>
          <a:p>
            <a:r>
              <a:rPr lang="en-US" sz="1400" dirty="0" smtClean="0"/>
              <a:t>                }</a:t>
            </a:r>
          </a:p>
          <a:p>
            <a:r>
              <a:rPr lang="en-US" sz="1400" dirty="0" smtClean="0"/>
              <a:t>    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(j) == '*') {</a:t>
            </a:r>
          </a:p>
          <a:p>
            <a:r>
              <a:rPr lang="en-US" sz="1400" dirty="0" smtClean="0"/>
              <a:t>        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(j-1) != </a:t>
            </a:r>
            <a:r>
              <a:rPr lang="en-US" sz="1400" dirty="0" err="1" smtClean="0"/>
              <a:t>s.charAt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 &amp;&amp; 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(j-1) != '.') {</a:t>
            </a:r>
          </a:p>
          <a:p>
            <a:r>
              <a:rPr lang="en-US" sz="1400" dirty="0" smtClean="0"/>
              <a:t>        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[i+1][j+1] =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[i+1][j-1];</a:t>
            </a:r>
          </a:p>
          <a:p>
            <a:r>
              <a:rPr lang="en-US" sz="1400" dirty="0" smtClean="0"/>
              <a:t>                    } else {</a:t>
            </a:r>
          </a:p>
          <a:p>
            <a:r>
              <a:rPr lang="en-US" sz="1400" dirty="0" smtClean="0"/>
              <a:t>        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[i+1][j+1] = (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[i+1][j] || </a:t>
            </a:r>
            <a:r>
              <a:rPr lang="en-US" sz="1400" dirty="0" err="1" smtClean="0"/>
              <a:t>dp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][j+1] ||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[i+1][j-1]);</a:t>
            </a:r>
          </a:p>
          <a:p>
            <a:r>
              <a:rPr lang="en-US" sz="1400" dirty="0" smtClean="0"/>
              <a:t>                    }</a:t>
            </a:r>
          </a:p>
          <a:p>
            <a:r>
              <a:rPr lang="en-US" sz="1400" dirty="0" smtClean="0"/>
              <a:t>                }</a:t>
            </a:r>
          </a:p>
          <a:p>
            <a:r>
              <a:rPr lang="en-US" sz="1400" dirty="0" smtClean="0"/>
              <a:t>            }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return </a:t>
            </a:r>
            <a:r>
              <a:rPr lang="en-US" sz="1400" dirty="0" err="1" smtClean="0"/>
              <a:t>dp</a:t>
            </a:r>
            <a:r>
              <a:rPr lang="en-US" sz="1400" dirty="0" smtClean="0"/>
              <a:t>[</a:t>
            </a:r>
            <a:r>
              <a:rPr lang="en-US" sz="1400" dirty="0" err="1" smtClean="0"/>
              <a:t>s.length</a:t>
            </a:r>
            <a:r>
              <a:rPr lang="en-US" sz="1400" dirty="0" smtClean="0"/>
              <a:t>()][</a:t>
            </a:r>
            <a:r>
              <a:rPr lang="en-US" sz="1400" dirty="0" err="1" smtClean="0"/>
              <a:t>p.length</a:t>
            </a:r>
            <a:r>
              <a:rPr lang="en-US" sz="1400" dirty="0" smtClean="0"/>
              <a:t>()];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168444" y="35282"/>
            <a:ext cx="1887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 Regular Expression Matching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97559" y="1428935"/>
            <a:ext cx="411667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'.' Matches any single character.</a:t>
            </a:r>
          </a:p>
          <a:p>
            <a:r>
              <a:rPr lang="en-US" dirty="0"/>
              <a:t>'*' Matches zero or more of the preceding element.</a:t>
            </a:r>
          </a:p>
          <a:p>
            <a:endParaRPr lang="en-US" dirty="0"/>
          </a:p>
          <a:p>
            <a:r>
              <a:rPr lang="en-US" dirty="0"/>
              <a:t>The matching should cover the </a:t>
            </a:r>
            <a:r>
              <a:rPr lang="en-US" b="1" dirty="0"/>
              <a:t>entire</a:t>
            </a:r>
            <a:r>
              <a:rPr lang="en-US" dirty="0"/>
              <a:t> input string (not partial).</a:t>
            </a:r>
          </a:p>
          <a:p>
            <a:endParaRPr lang="en-US" dirty="0"/>
          </a:p>
          <a:p>
            <a:r>
              <a:rPr lang="en-US" dirty="0"/>
              <a:t>The function prototype should be:</a:t>
            </a:r>
          </a:p>
          <a:p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isMatch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*s, </a:t>
            </a:r>
            <a:r>
              <a:rPr lang="en-US" dirty="0" err="1"/>
              <a:t>const</a:t>
            </a:r>
            <a:r>
              <a:rPr lang="en-US" dirty="0"/>
              <a:t> char *p)</a:t>
            </a:r>
          </a:p>
          <a:p>
            <a:endParaRPr lang="en-US" dirty="0"/>
          </a:p>
          <a:p>
            <a:r>
              <a:rPr lang="en-US" dirty="0"/>
              <a:t>Some examples:</a:t>
            </a:r>
          </a:p>
          <a:p>
            <a:r>
              <a:rPr lang="en-US" dirty="0" err="1"/>
              <a:t>isMatch</a:t>
            </a:r>
            <a:r>
              <a:rPr lang="en-US" dirty="0"/>
              <a:t>("</a:t>
            </a:r>
            <a:r>
              <a:rPr lang="en-US" dirty="0" err="1"/>
              <a:t>aa</a:t>
            </a:r>
            <a:r>
              <a:rPr lang="en-US" dirty="0"/>
              <a:t>","a") → false</a:t>
            </a:r>
          </a:p>
          <a:p>
            <a:r>
              <a:rPr lang="en-US" dirty="0" err="1"/>
              <a:t>isMatch</a:t>
            </a:r>
            <a:r>
              <a:rPr lang="en-US" dirty="0"/>
              <a:t>("</a:t>
            </a:r>
            <a:r>
              <a:rPr lang="en-US" dirty="0" err="1"/>
              <a:t>aa</a:t>
            </a:r>
            <a:r>
              <a:rPr lang="en-US" dirty="0"/>
              <a:t>","</a:t>
            </a:r>
            <a:r>
              <a:rPr lang="en-US" dirty="0" err="1"/>
              <a:t>aa</a:t>
            </a:r>
            <a:r>
              <a:rPr lang="en-US" dirty="0"/>
              <a:t>") → true</a:t>
            </a:r>
          </a:p>
          <a:p>
            <a:r>
              <a:rPr lang="en-US" dirty="0" err="1"/>
              <a:t>isMatch</a:t>
            </a:r>
            <a:r>
              <a:rPr lang="en-US" dirty="0"/>
              <a:t>("</a:t>
            </a:r>
            <a:r>
              <a:rPr lang="en-US" dirty="0" err="1"/>
              <a:t>aaa</a:t>
            </a:r>
            <a:r>
              <a:rPr lang="en-US" dirty="0"/>
              <a:t>","</a:t>
            </a:r>
            <a:r>
              <a:rPr lang="en-US" dirty="0" err="1"/>
              <a:t>aa</a:t>
            </a:r>
            <a:r>
              <a:rPr lang="en-US" dirty="0"/>
              <a:t>") → false</a:t>
            </a:r>
          </a:p>
          <a:p>
            <a:r>
              <a:rPr lang="en-US" dirty="0" err="1"/>
              <a:t>isMatch</a:t>
            </a:r>
            <a:r>
              <a:rPr lang="en-US" dirty="0"/>
              <a:t>("</a:t>
            </a:r>
            <a:r>
              <a:rPr lang="en-US" dirty="0" err="1"/>
              <a:t>aa</a:t>
            </a:r>
            <a:r>
              <a:rPr lang="en-US" dirty="0"/>
              <a:t>", "a*") → true</a:t>
            </a:r>
          </a:p>
          <a:p>
            <a:r>
              <a:rPr lang="fi-FI" dirty="0" err="1"/>
              <a:t>isMatch("aa</a:t>
            </a:r>
            <a:r>
              <a:rPr lang="fi-FI" dirty="0"/>
              <a:t>", ".*") → </a:t>
            </a:r>
            <a:r>
              <a:rPr lang="fi-FI" dirty="0" err="1"/>
              <a:t>true</a:t>
            </a:r>
            <a:endParaRPr lang="fi-FI" dirty="0"/>
          </a:p>
          <a:p>
            <a:r>
              <a:rPr lang="fi-FI" dirty="0" err="1"/>
              <a:t>isMatch("ab</a:t>
            </a:r>
            <a:r>
              <a:rPr lang="fi-FI" dirty="0"/>
              <a:t>", ".*") → </a:t>
            </a:r>
            <a:r>
              <a:rPr lang="fi-FI" dirty="0" err="1"/>
              <a:t>true</a:t>
            </a:r>
            <a:endParaRPr lang="fi-FI" dirty="0"/>
          </a:p>
          <a:p>
            <a:r>
              <a:rPr lang="fi-FI" dirty="0" err="1"/>
              <a:t>isMatch("aab</a:t>
            </a:r>
            <a:r>
              <a:rPr lang="fi-FI" dirty="0"/>
              <a:t>", "</a:t>
            </a:r>
            <a:r>
              <a:rPr lang="fi-FI" dirty="0" err="1"/>
              <a:t>c*a*b</a:t>
            </a:r>
            <a:r>
              <a:rPr lang="fi-FI" dirty="0"/>
              <a:t>") → </a:t>
            </a:r>
            <a:r>
              <a:rPr lang="fi-FI" dirty="0" err="1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4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35282"/>
            <a:ext cx="5344840" cy="6986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public class Solution {</a:t>
            </a:r>
          </a:p>
          <a:p>
            <a:r>
              <a:rPr lang="en-US" sz="1400" dirty="0" smtClean="0"/>
              <a:t>    public double </a:t>
            </a:r>
            <a:r>
              <a:rPr lang="en-US" sz="1400" dirty="0" err="1" smtClean="0"/>
              <a:t>findMedianSortedArrays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[] nums1, </a:t>
            </a:r>
            <a:r>
              <a:rPr lang="en-US" sz="1400" dirty="0" err="1" smtClean="0"/>
              <a:t>int</a:t>
            </a:r>
            <a:r>
              <a:rPr lang="en-US" sz="1400" dirty="0" smtClean="0"/>
              <a:t>[] nums2) {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mid = (nums2.length+nums1.length+1)/2;</a:t>
            </a:r>
          </a:p>
          <a:p>
            <a:r>
              <a:rPr lang="en-US" sz="1400" dirty="0" smtClean="0"/>
              <a:t>	double res =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(nums1, nums2, mid);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if((nums2.length+nums1.length) % 2 == 0) {</a:t>
            </a:r>
          </a:p>
          <a:p>
            <a:r>
              <a:rPr lang="en-US" sz="1400" dirty="0" smtClean="0"/>
              <a:t>           	 res +=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(nums1, nums2, mid+1);</a:t>
            </a:r>
          </a:p>
          <a:p>
            <a:r>
              <a:rPr lang="en-US" sz="1400" dirty="0" smtClean="0"/>
              <a:t>            res = res/2;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return res;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  public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[] A, </a:t>
            </a:r>
            <a:r>
              <a:rPr lang="en-US" sz="1400" dirty="0" err="1" smtClean="0"/>
              <a:t>int</a:t>
            </a:r>
            <a:r>
              <a:rPr lang="en-US" sz="1400" dirty="0" smtClean="0"/>
              <a:t>[] B, </a:t>
            </a:r>
            <a:r>
              <a:rPr lang="en-US" sz="1400" dirty="0" err="1" smtClean="0"/>
              <a:t>int</a:t>
            </a:r>
            <a:r>
              <a:rPr lang="en-US" sz="1400" dirty="0" smtClean="0"/>
              <a:t> k) {</a:t>
            </a:r>
          </a:p>
          <a:p>
            <a:r>
              <a:rPr lang="en-US" sz="1400" dirty="0" smtClean="0"/>
              <a:t>	if(</a:t>
            </a:r>
            <a:r>
              <a:rPr lang="en-US" sz="1400" dirty="0" err="1" smtClean="0"/>
              <a:t>B.length</a:t>
            </a:r>
            <a:r>
              <a:rPr lang="en-US" sz="1400" dirty="0" smtClean="0"/>
              <a:t> &lt; 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 ) return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(B, A, k);</a:t>
            </a:r>
          </a:p>
          <a:p>
            <a:r>
              <a:rPr lang="en-US" sz="1400" dirty="0" smtClean="0"/>
              <a:t>	if(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 == 0) return B[k-1];</a:t>
            </a:r>
          </a:p>
          <a:p>
            <a:r>
              <a:rPr lang="en-US" sz="1400" dirty="0" smtClean="0"/>
              <a:t>	if(k == 1) return </a:t>
            </a:r>
            <a:r>
              <a:rPr lang="en-US" sz="1400" dirty="0" err="1" smtClean="0"/>
              <a:t>Math.min</a:t>
            </a:r>
            <a:r>
              <a:rPr lang="en-US" sz="1400" dirty="0" smtClean="0"/>
              <a:t>(A[0], B[0]);</a:t>
            </a:r>
          </a:p>
          <a:p>
            <a:r>
              <a:rPr lang="en-US" sz="1400" dirty="0" smtClean="0"/>
              <a:t>        //Get the index for array A to compare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</a:t>
            </a:r>
            <a:r>
              <a:rPr lang="en-US" sz="1400" dirty="0" err="1" smtClean="0"/>
              <a:t>Math.min</a:t>
            </a:r>
            <a:r>
              <a:rPr lang="en-US" sz="1400" dirty="0" smtClean="0"/>
              <a:t>((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), k/2);</a:t>
            </a:r>
          </a:p>
          <a:p>
            <a:r>
              <a:rPr lang="en-US" sz="1400" dirty="0" smtClean="0"/>
              <a:t>        //Index for array B must be such that </a:t>
            </a:r>
            <a:r>
              <a:rPr lang="en-US" sz="1400" dirty="0" err="1" smtClean="0"/>
              <a:t>i</a:t>
            </a:r>
            <a:r>
              <a:rPr lang="en-US" sz="1400" dirty="0" smtClean="0"/>
              <a:t> + j = k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k - </a:t>
            </a:r>
            <a:r>
              <a:rPr lang="en-US" sz="1400" dirty="0" err="1" smtClean="0"/>
              <a:t>i</a:t>
            </a:r>
            <a:r>
              <a:rPr lang="en-US" sz="1400" dirty="0" smtClean="0"/>
              <a:t>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if(A[</a:t>
            </a:r>
            <a:r>
              <a:rPr lang="en-US" sz="1400" dirty="0" err="1" smtClean="0"/>
              <a:t>i</a:t>
            </a:r>
            <a:r>
              <a:rPr lang="en-US" sz="1400" dirty="0" smtClean="0"/>
              <a:t>- 1] &lt;  B[j-1]) {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[] </a:t>
            </a:r>
            <a:r>
              <a:rPr lang="en-US" sz="1400" dirty="0" err="1" smtClean="0"/>
              <a:t>newA</a:t>
            </a:r>
            <a:r>
              <a:rPr lang="en-US" sz="1400" dirty="0" smtClean="0"/>
              <a:t> = new </a:t>
            </a:r>
            <a:r>
              <a:rPr lang="en-US" sz="1400" dirty="0" err="1" smtClean="0"/>
              <a:t>int</a:t>
            </a:r>
            <a:r>
              <a:rPr lang="en-US" sz="1400" dirty="0" smtClean="0"/>
              <a:t>[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 - </a:t>
            </a:r>
            <a:r>
              <a:rPr lang="en-US" sz="1400" dirty="0" err="1" smtClean="0"/>
              <a:t>i</a:t>
            </a:r>
            <a:r>
              <a:rPr lang="en-US" sz="1400" dirty="0" smtClean="0"/>
              <a:t>];</a:t>
            </a:r>
          </a:p>
          <a:p>
            <a:r>
              <a:rPr lang="en-US" sz="1400" dirty="0" smtClean="0"/>
              <a:t>            //Make a new array and copy the rest of the array elements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System.arraycopy</a:t>
            </a:r>
            <a:r>
              <a:rPr lang="en-US" sz="1400" dirty="0" smtClean="0"/>
              <a:t>(A, </a:t>
            </a:r>
            <a:r>
              <a:rPr lang="en-US" sz="1400" dirty="0" err="1" smtClean="0"/>
              <a:t>i</a:t>
            </a:r>
            <a:r>
              <a:rPr lang="en-US" sz="1400" dirty="0" smtClean="0"/>
              <a:t>, </a:t>
            </a:r>
            <a:r>
              <a:rPr lang="en-US" sz="1400" dirty="0" err="1" smtClean="0"/>
              <a:t>newA</a:t>
            </a:r>
            <a:r>
              <a:rPr lang="en-US" sz="1400" dirty="0" smtClean="0"/>
              <a:t>, 0, (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 - </a:t>
            </a:r>
            <a:r>
              <a:rPr lang="en-US" sz="1400" dirty="0" err="1" smtClean="0"/>
              <a:t>i</a:t>
            </a:r>
            <a:r>
              <a:rPr lang="en-US" sz="1400" dirty="0" smtClean="0"/>
              <a:t>));</a:t>
            </a:r>
          </a:p>
          <a:p>
            <a:r>
              <a:rPr lang="en-US" sz="1400" dirty="0" smtClean="0"/>
              <a:t>            return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</a:t>
            </a:r>
            <a:r>
              <a:rPr lang="en-US" sz="1400" dirty="0" err="1" smtClean="0"/>
              <a:t>newA</a:t>
            </a:r>
            <a:r>
              <a:rPr lang="en-US" sz="1400" dirty="0" smtClean="0"/>
              <a:t>, B, k - </a:t>
            </a:r>
            <a:r>
              <a:rPr lang="en-US" sz="1400" dirty="0" err="1" smtClean="0"/>
              <a:t>i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else {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[] </a:t>
            </a:r>
            <a:r>
              <a:rPr lang="en-US" sz="1400" dirty="0" err="1" smtClean="0"/>
              <a:t>newB</a:t>
            </a:r>
            <a:r>
              <a:rPr lang="en-US" sz="1400" dirty="0" smtClean="0"/>
              <a:t> = new </a:t>
            </a:r>
            <a:r>
              <a:rPr lang="en-US" sz="1400" dirty="0" err="1" smtClean="0"/>
              <a:t>int</a:t>
            </a:r>
            <a:r>
              <a:rPr lang="en-US" sz="1400" dirty="0" smtClean="0"/>
              <a:t>[</a:t>
            </a:r>
            <a:r>
              <a:rPr lang="en-US" sz="1400" dirty="0" err="1" smtClean="0"/>
              <a:t>B.length</a:t>
            </a:r>
            <a:r>
              <a:rPr lang="en-US" sz="1400" dirty="0" smtClean="0"/>
              <a:t> - j];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System.arraycopy</a:t>
            </a:r>
            <a:r>
              <a:rPr lang="en-US" sz="1400" dirty="0" smtClean="0"/>
              <a:t>(B, j, </a:t>
            </a:r>
            <a:r>
              <a:rPr lang="en-US" sz="1400" dirty="0" err="1" smtClean="0"/>
              <a:t>newB</a:t>
            </a:r>
            <a:r>
              <a:rPr lang="en-US" sz="1400" dirty="0" smtClean="0"/>
              <a:t>, 0, (</a:t>
            </a:r>
            <a:r>
              <a:rPr lang="en-US" sz="1400" dirty="0" err="1" smtClean="0"/>
              <a:t>B.length</a:t>
            </a:r>
            <a:r>
              <a:rPr lang="en-US" sz="1400" dirty="0" smtClean="0"/>
              <a:t> - j));</a:t>
            </a:r>
          </a:p>
          <a:p>
            <a:r>
              <a:rPr lang="en-US" sz="1400" dirty="0" smtClean="0"/>
              <a:t>            return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(A, </a:t>
            </a:r>
            <a:r>
              <a:rPr lang="en-US" sz="1400" dirty="0" err="1" smtClean="0"/>
              <a:t>newB</a:t>
            </a:r>
            <a:r>
              <a:rPr lang="en-US" sz="1400" dirty="0" smtClean="0"/>
              <a:t>, k - j);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032791" y="1199599"/>
            <a:ext cx="204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4.Median of Two Sorted Arrays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32791" y="2540327"/>
            <a:ext cx="23284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sorted arrays </a:t>
            </a:r>
            <a:r>
              <a:rPr lang="en-US" b="1" dirty="0"/>
              <a:t>nums1</a:t>
            </a:r>
            <a:r>
              <a:rPr lang="en-US" dirty="0"/>
              <a:t> and </a:t>
            </a:r>
            <a:r>
              <a:rPr lang="en-US" b="1" dirty="0"/>
              <a:t>nums2</a:t>
            </a:r>
            <a:r>
              <a:rPr lang="en-US" dirty="0"/>
              <a:t> of size m and n respectively.</a:t>
            </a:r>
          </a:p>
          <a:p>
            <a:r>
              <a:rPr lang="en-US" dirty="0"/>
              <a:t>Find the median of the two sorted arrays. The overall run time complexity should be O(log (</a:t>
            </a:r>
            <a:r>
              <a:rPr lang="en-US" dirty="0" err="1"/>
              <a:t>m+n</a:t>
            </a:r>
            <a:r>
              <a:rPr lang="en-US" dirty="0"/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273478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097885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Solution {</a:t>
            </a:r>
          </a:p>
          <a:p>
            <a:r>
              <a:rPr lang="en-US" dirty="0" smtClean="0"/>
              <a:t>    public String </a:t>
            </a:r>
            <a:r>
              <a:rPr lang="en-US" dirty="0" err="1" smtClean="0"/>
              <a:t>intToRoman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[] value = {1000,900,500,400,100,90,50,40,10,9,5,4,1};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str</a:t>
            </a:r>
            <a:r>
              <a:rPr lang="en-US" dirty="0" smtClean="0"/>
              <a:t> = {"M","CM","D","CD","C","XC","L","XL","X","IX","V","IV","I"};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en-US" dirty="0" err="1" smtClean="0"/>
              <a:t>sb</a:t>
            </a:r>
            <a:r>
              <a:rPr lang="en-US" dirty="0" smtClean="0"/>
              <a:t> = new </a:t>
            </a:r>
            <a:r>
              <a:rPr lang="en-US" dirty="0" err="1" smtClean="0"/>
              <a:t>StringBuilder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0;i&lt;=value.length-1;i++){</a:t>
            </a:r>
          </a:p>
          <a:p>
            <a:r>
              <a:rPr lang="en-US" dirty="0" smtClean="0"/>
              <a:t>            while(</a:t>
            </a:r>
            <a:r>
              <a:rPr lang="en-US" dirty="0" err="1" smtClean="0"/>
              <a:t>num</a:t>
            </a:r>
            <a:r>
              <a:rPr lang="en-US" dirty="0" smtClean="0"/>
              <a:t>&gt;=value[</a:t>
            </a:r>
            <a:r>
              <a:rPr lang="en-US" dirty="0" err="1" smtClean="0"/>
              <a:t>i</a:t>
            </a:r>
            <a:r>
              <a:rPr lang="en-US" dirty="0" smtClean="0"/>
              <a:t>]){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sb.append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num</a:t>
            </a:r>
            <a:r>
              <a:rPr lang="en-US" dirty="0" smtClean="0"/>
              <a:t> = </a:t>
            </a:r>
            <a:r>
              <a:rPr lang="en-US" dirty="0" err="1" smtClean="0"/>
              <a:t>num</a:t>
            </a:r>
            <a:r>
              <a:rPr lang="en-US" dirty="0" smtClean="0"/>
              <a:t> - value[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sb.toString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33040" y="970264"/>
            <a:ext cx="269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 Integer to Roman</a:t>
            </a:r>
          </a:p>
        </p:txBody>
      </p:sp>
    </p:spTree>
    <p:extLst>
      <p:ext uri="{BB962C8B-B14F-4D97-AF65-F5344CB8AC3E}">
        <p14:creationId xmlns:p14="http://schemas.microsoft.com/office/powerpoint/2010/main" val="254592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27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774</Words>
  <Application>Microsoft Macintosh PowerPoint</Application>
  <PresentationFormat>On-screen Show (4:3)</PresentationFormat>
  <Paragraphs>98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Wenxiao Song</dc:creator>
  <cp:lastModifiedBy>Wenxiao Song</cp:lastModifiedBy>
  <cp:revision>7</cp:revision>
  <dcterms:created xsi:type="dcterms:W3CDTF">2016-10-03T17:02:51Z</dcterms:created>
  <dcterms:modified xsi:type="dcterms:W3CDTF">2016-10-04T07:26:26Z</dcterms:modified>
</cp:coreProperties>
</file>