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96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3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0ED-E91C-CA43-967B-57A0700BD591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380122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isMatch</a:t>
            </a:r>
            <a:r>
              <a:rPr lang="en-US" sz="1400" dirty="0" smtClean="0"/>
              <a:t>(String s, String p) {</a:t>
            </a:r>
          </a:p>
          <a:p>
            <a:r>
              <a:rPr lang="en-US" sz="1400" dirty="0" smtClean="0"/>
              <a:t>        if (s == null || p == null) {</a:t>
            </a:r>
          </a:p>
          <a:p>
            <a:r>
              <a:rPr lang="en-US" sz="1400" dirty="0" smtClean="0"/>
              <a:t>        return false;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[][] </a:t>
            </a:r>
            <a:r>
              <a:rPr lang="en-US" sz="1400" dirty="0" err="1" smtClean="0"/>
              <a:t>dp</a:t>
            </a:r>
            <a:r>
              <a:rPr lang="en-US" sz="1400" dirty="0" smtClean="0"/>
              <a:t> = new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()+1][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()+1];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[0][0] = true;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== '*' &amp;&amp;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[0][i-1]) {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[0][i+1] = true;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 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j++) {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'.') {</a:t>
            </a:r>
          </a:p>
          <a:p>
            <a:r>
              <a:rPr lang="en-US" sz="1400" dirty="0" smtClean="0"/>
              <a:t>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'*') {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&amp;&amp; 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'.')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[i+1][j-1];</a:t>
            </a:r>
          </a:p>
          <a:p>
            <a:r>
              <a:rPr lang="en-US" sz="1400" dirty="0" smtClean="0"/>
              <a:t>                    } else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(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][j+1]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[i+1][j-1]);</a:t>
            </a:r>
          </a:p>
          <a:p>
            <a:r>
              <a:rPr lang="en-US" sz="1400" dirty="0" smtClean="0"/>
              <a:t>                    }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()];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68444" y="35282"/>
            <a:ext cx="188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Regular Expression Matching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7559" y="1428935"/>
            <a:ext cx="411667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'.' Matches any single character.</a:t>
            </a:r>
          </a:p>
          <a:p>
            <a:r>
              <a:rPr lang="en-US" dirty="0"/>
              <a:t>'*' Matches zero or more of the preceding element.</a:t>
            </a:r>
          </a:p>
          <a:p>
            <a:endParaRPr lang="en-US" dirty="0"/>
          </a:p>
          <a:p>
            <a:r>
              <a:rPr lang="en-US" dirty="0"/>
              <a:t>The matching should cover the </a:t>
            </a:r>
            <a:r>
              <a:rPr lang="en-US" b="1" dirty="0"/>
              <a:t>entire</a:t>
            </a:r>
            <a:r>
              <a:rPr lang="en-US" dirty="0"/>
              <a:t> input string (not partial).</a:t>
            </a:r>
          </a:p>
          <a:p>
            <a:endParaRPr lang="en-US" dirty="0"/>
          </a:p>
          <a:p>
            <a:r>
              <a:rPr lang="en-US" dirty="0"/>
              <a:t>The function prototype should be:</a:t>
            </a:r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isMatch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*s, </a:t>
            </a:r>
            <a:r>
              <a:rPr lang="en-US" dirty="0" err="1"/>
              <a:t>const</a:t>
            </a:r>
            <a:r>
              <a:rPr lang="en-US" dirty="0"/>
              <a:t> char *p)</a:t>
            </a:r>
          </a:p>
          <a:p>
            <a:endParaRPr lang="en-US" dirty="0"/>
          </a:p>
          <a:p>
            <a:r>
              <a:rPr lang="en-US" dirty="0"/>
              <a:t>Some examples: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","a")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true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 "a*") → true</a:t>
            </a:r>
          </a:p>
          <a:p>
            <a:r>
              <a:rPr lang="fi-FI" dirty="0" err="1"/>
              <a:t>isMatch("aa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isMatch("ab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isMatch("aab</a:t>
            </a:r>
            <a:r>
              <a:rPr lang="fi-FI" dirty="0"/>
              <a:t>", "</a:t>
            </a:r>
            <a:r>
              <a:rPr lang="fi-FI" dirty="0" err="1"/>
              <a:t>c*a*b</a:t>
            </a:r>
            <a:r>
              <a:rPr lang="fi-FI" dirty="0"/>
              <a:t>") → </a:t>
            </a:r>
            <a:r>
              <a:rPr lang="fi-FI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4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5282"/>
            <a:ext cx="5344840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double </a:t>
            </a:r>
            <a:r>
              <a:rPr lang="en-US" sz="1400" dirty="0" err="1" smtClean="0"/>
              <a:t>findMedianSortedArrays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nums1,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nums2)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mid = (nums2.length+nums1.length+1)/2;</a:t>
            </a:r>
          </a:p>
          <a:p>
            <a:r>
              <a:rPr lang="en-US" sz="1400" dirty="0" smtClean="0"/>
              <a:t>	double res 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mid);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if((nums2.length+nums1.length) % 2 == 0) {</a:t>
            </a:r>
          </a:p>
          <a:p>
            <a:r>
              <a:rPr lang="en-US" sz="1400" dirty="0" smtClean="0"/>
              <a:t>           	 res +=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mid+1);</a:t>
            </a:r>
          </a:p>
          <a:p>
            <a:r>
              <a:rPr lang="en-US" sz="1400" dirty="0" smtClean="0"/>
              <a:t>            res = res/2;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res;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A,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B, </a:t>
            </a:r>
            <a:r>
              <a:rPr lang="en-US" sz="1400" dirty="0" err="1" smtClean="0"/>
              <a:t>int</a:t>
            </a:r>
            <a:r>
              <a:rPr lang="en-US" sz="1400" dirty="0" smtClean="0"/>
              <a:t> k) {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&lt; 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)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(B, A, k);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== 0) return B[k-1];</a:t>
            </a:r>
          </a:p>
          <a:p>
            <a:r>
              <a:rPr lang="en-US" sz="1400" dirty="0" smtClean="0"/>
              <a:t>	if(k == 1) return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(A[0], B[0]);</a:t>
            </a:r>
          </a:p>
          <a:p>
            <a:r>
              <a:rPr lang="en-US" sz="1400" dirty="0" smtClean="0"/>
              <a:t>        //Get the index for array A to compare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), k/2);</a:t>
            </a:r>
          </a:p>
          <a:p>
            <a:r>
              <a:rPr lang="en-US" sz="1400" dirty="0" smtClean="0"/>
              <a:t>        //Index for array B must be such that </a:t>
            </a:r>
            <a:r>
              <a:rPr lang="en-US" sz="1400" dirty="0" err="1" smtClean="0"/>
              <a:t>i</a:t>
            </a:r>
            <a:r>
              <a:rPr lang="en-US" sz="1400" dirty="0" smtClean="0"/>
              <a:t> + j = k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k -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if(A[</a:t>
            </a:r>
            <a:r>
              <a:rPr lang="en-US" sz="1400" dirty="0" err="1" smtClean="0"/>
              <a:t>i</a:t>
            </a:r>
            <a:r>
              <a:rPr lang="en-US" sz="1400" dirty="0" smtClean="0"/>
              <a:t>- 1] &lt;  B[j-1])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newA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 //Make a new array and copy the rest of the array elements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(A,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newA</a:t>
            </a:r>
            <a:r>
              <a:rPr lang="en-US" sz="1400" dirty="0" smtClean="0"/>
              <a:t>, 0, 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newA</a:t>
            </a:r>
            <a:r>
              <a:rPr lang="en-US" sz="1400" dirty="0" smtClean="0"/>
              <a:t>, B, k - 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else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newB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j];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(B, j,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0, 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(A,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k - j);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32791" y="1199599"/>
            <a:ext cx="20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4.Median of Two Sorted Arrays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2791" y="2540327"/>
            <a:ext cx="2328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sorted arrays </a:t>
            </a:r>
            <a:r>
              <a:rPr lang="en-US" b="1" dirty="0"/>
              <a:t>nums1</a:t>
            </a:r>
            <a:r>
              <a:rPr lang="en-US" dirty="0"/>
              <a:t> and </a:t>
            </a:r>
            <a:r>
              <a:rPr lang="en-US" b="1" dirty="0"/>
              <a:t>nums2</a:t>
            </a:r>
            <a:r>
              <a:rPr lang="en-US" dirty="0"/>
              <a:t> of size m and n respectively.</a:t>
            </a:r>
          </a:p>
          <a:p>
            <a:r>
              <a:rPr lang="en-US" dirty="0"/>
              <a:t>Find the median of the two sorted arrays. The overall run time complexity should be O(log (</a:t>
            </a:r>
            <a:r>
              <a:rPr lang="en-US" dirty="0" err="1"/>
              <a:t>m+n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73478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9788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Solution {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intToRoman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[] value = {1000,900,500,400,100,90,50,40,10,9,5,4,1};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str</a:t>
            </a:r>
            <a:r>
              <a:rPr lang="en-US" dirty="0" smtClean="0"/>
              <a:t> = {"M","CM","D","CD","C","XC","L","XL","X","IX","V","IV","I"};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0;i&lt;=value.length-1;i++){</a:t>
            </a:r>
          </a:p>
          <a:p>
            <a:r>
              <a:rPr lang="en-US" dirty="0" smtClean="0"/>
              <a:t>            while(</a:t>
            </a:r>
            <a:r>
              <a:rPr lang="en-US" dirty="0" err="1" smtClean="0"/>
              <a:t>num</a:t>
            </a:r>
            <a:r>
              <a:rPr lang="en-US" dirty="0" smtClean="0"/>
              <a:t>&gt;=value[</a:t>
            </a:r>
            <a:r>
              <a:rPr lang="en-US" dirty="0" err="1" smtClean="0"/>
              <a:t>i</a:t>
            </a:r>
            <a:r>
              <a:rPr lang="en-US" dirty="0" smtClean="0"/>
              <a:t>]){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sb.append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- value[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sb.toString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3040" y="970264"/>
            <a:ext cx="26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Integer to Roman</a:t>
            </a:r>
          </a:p>
        </p:txBody>
      </p:sp>
    </p:spTree>
    <p:extLst>
      <p:ext uri="{BB962C8B-B14F-4D97-AF65-F5344CB8AC3E}">
        <p14:creationId xmlns:p14="http://schemas.microsoft.com/office/powerpoint/2010/main" val="25459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4621612" cy="698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Solution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public String </a:t>
            </a:r>
            <a:r>
              <a:rPr lang="en-US" sz="1600" dirty="0" err="1"/>
              <a:t>getPermutation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n, </a:t>
            </a:r>
            <a:r>
              <a:rPr lang="en-US" sz="1600" dirty="0" err="1"/>
              <a:t>int</a:t>
            </a:r>
            <a:r>
              <a:rPr lang="en-US" sz="1600" dirty="0"/>
              <a:t> k)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[] data = new </a:t>
            </a:r>
            <a:r>
              <a:rPr lang="en-US" sz="1600" dirty="0" err="1"/>
              <a:t>int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boolean</a:t>
            </a:r>
            <a:r>
              <a:rPr lang="en-US" sz="1600" dirty="0"/>
              <a:t> visited[] = new </a:t>
            </a:r>
            <a:r>
              <a:rPr lang="en-US" sz="1600" dirty="0" err="1"/>
              <a:t>boolean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data[0] = data[1]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=1 ;</a:t>
            </a:r>
            <a:r>
              <a:rPr lang="en-US" sz="1600" dirty="0" err="1"/>
              <a:t>i</a:t>
            </a:r>
            <a:r>
              <a:rPr lang="en-US" sz="1600" dirty="0"/>
              <a:t>&lt;10;i++)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data[</a:t>
            </a:r>
            <a:r>
              <a:rPr lang="en-US" sz="1600" dirty="0" err="1"/>
              <a:t>i</a:t>
            </a:r>
            <a:r>
              <a:rPr lang="en-US" sz="1600" dirty="0"/>
              <a:t>] = data[i-1] * </a:t>
            </a:r>
            <a:r>
              <a:rPr lang="en-US" sz="1600" dirty="0" smtClean="0"/>
              <a:t>I;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String </a:t>
            </a:r>
            <a:r>
              <a:rPr lang="en-US" sz="1600" dirty="0" err="1"/>
              <a:t>str</a:t>
            </a:r>
            <a:r>
              <a:rPr lang="en-US" sz="1600" dirty="0"/>
              <a:t> = </a:t>
            </a:r>
            <a:r>
              <a:rPr lang="en-US" sz="1600" dirty="0" smtClean="0"/>
              <a:t>"”;</a:t>
            </a:r>
            <a:endParaRPr lang="en-US" sz="1600" dirty="0"/>
          </a:p>
          <a:p>
            <a:r>
              <a:rPr lang="en-US" sz="1600" dirty="0"/>
              <a:t>        k--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n-1;i&gt;=0;i--)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cur = k/data[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j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for(;j&lt;=9;j++)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if(visited[j]==false)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cur--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    if(cur &lt; 0)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break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visited[j]=true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</a:t>
            </a:r>
            <a:r>
              <a:rPr lang="en-US" sz="1600" dirty="0" err="1"/>
              <a:t>str</a:t>
            </a:r>
            <a:r>
              <a:rPr lang="en-US" sz="1600" dirty="0"/>
              <a:t> += j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k=</a:t>
            </a:r>
            <a:r>
              <a:rPr lang="en-US" sz="1600" dirty="0" err="1"/>
              <a:t>k%data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return </a:t>
            </a:r>
            <a:r>
              <a:rPr lang="en-US" sz="1600" dirty="0" err="1"/>
              <a:t>str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6767" y="400120"/>
            <a:ext cx="216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60. Permutation 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5650" y="1446577"/>
            <a:ext cx="298111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set [1,2,3,…,</a:t>
            </a:r>
            <a:r>
              <a:rPr lang="en-US" i="1" dirty="0"/>
              <a:t>n</a:t>
            </a:r>
            <a:r>
              <a:rPr lang="en-US" dirty="0"/>
              <a:t>] contains a total of </a:t>
            </a:r>
            <a:r>
              <a:rPr lang="en-US" i="1" dirty="0"/>
              <a:t>n</a:t>
            </a:r>
            <a:r>
              <a:rPr lang="en-US" dirty="0"/>
              <a:t>! unique permutations.</a:t>
            </a:r>
          </a:p>
          <a:p>
            <a:r>
              <a:rPr lang="en-US" dirty="0"/>
              <a:t>By listing and labeling all of the permutations in order,</a:t>
            </a:r>
          </a:p>
          <a:p>
            <a:r>
              <a:rPr lang="en-US" dirty="0"/>
              <a:t>We get the following sequence (</a:t>
            </a:r>
            <a:r>
              <a:rPr lang="en-US" dirty="0" err="1"/>
              <a:t>ie</a:t>
            </a:r>
            <a:r>
              <a:rPr lang="en-US" dirty="0"/>
              <a:t>, for </a:t>
            </a:r>
            <a:r>
              <a:rPr lang="en-US" i="1" dirty="0"/>
              <a:t>n</a:t>
            </a:r>
            <a:r>
              <a:rPr lang="en-US" dirty="0"/>
              <a:t> = 3):</a:t>
            </a:r>
          </a:p>
          <a:p>
            <a:r>
              <a:rPr lang="en-US" dirty="0"/>
              <a:t>"123"</a:t>
            </a:r>
          </a:p>
          <a:p>
            <a:r>
              <a:rPr lang="en-US" dirty="0"/>
              <a:t>"132"</a:t>
            </a:r>
          </a:p>
          <a:p>
            <a:r>
              <a:rPr lang="en-US" dirty="0"/>
              <a:t>"213"</a:t>
            </a:r>
          </a:p>
          <a:p>
            <a:r>
              <a:rPr lang="en-US" dirty="0"/>
              <a:t>"231"</a:t>
            </a:r>
          </a:p>
          <a:p>
            <a:r>
              <a:rPr lang="en-US" dirty="0"/>
              <a:t>"312"</a:t>
            </a:r>
          </a:p>
          <a:p>
            <a:r>
              <a:rPr lang="en-US" dirty="0"/>
              <a:t>"321"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, return the </a:t>
            </a:r>
            <a:r>
              <a:rPr lang="en-US" i="1" dirty="0" err="1"/>
              <a:t>k</a:t>
            </a:r>
            <a:r>
              <a:rPr lang="en-US" dirty="0" err="1"/>
              <a:t>th</a:t>
            </a:r>
            <a:r>
              <a:rPr lang="en-US" dirty="0"/>
              <a:t> permutation sequence.</a:t>
            </a:r>
          </a:p>
        </p:txBody>
      </p:sp>
    </p:spTree>
    <p:extLst>
      <p:ext uri="{BB962C8B-B14F-4D97-AF65-F5344CB8AC3E}">
        <p14:creationId xmlns:p14="http://schemas.microsoft.com/office/powerpoint/2010/main" val="411012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1"/>
            <a:ext cx="5795778" cy="6247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public class Solution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kthSmallest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[][] matrix, </a:t>
            </a:r>
            <a:r>
              <a:rPr lang="en-US" sz="1600" dirty="0" err="1"/>
              <a:t>int</a:t>
            </a:r>
            <a:r>
              <a:rPr lang="en-US" sz="1600" dirty="0"/>
              <a:t> k)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err="1"/>
              <a:t>int</a:t>
            </a:r>
            <a:r>
              <a:rPr lang="en-US" sz="1600" dirty="0"/>
              <a:t> n = </a:t>
            </a:r>
            <a:r>
              <a:rPr lang="en-US" sz="1600" dirty="0" err="1"/>
              <a:t>matrix.length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PriorityQueue</a:t>
            </a:r>
            <a:r>
              <a:rPr lang="en-US" sz="1600" dirty="0"/>
              <a:t>&lt;Tuple&gt; </a:t>
            </a:r>
            <a:r>
              <a:rPr lang="en-US" sz="1600" dirty="0" err="1"/>
              <a:t>pq</a:t>
            </a:r>
            <a:r>
              <a:rPr lang="en-US" sz="1600" dirty="0"/>
              <a:t> = new </a:t>
            </a:r>
            <a:r>
              <a:rPr lang="en-US" sz="1600" dirty="0" err="1"/>
              <a:t>PriorityQueue</a:t>
            </a:r>
            <a:r>
              <a:rPr lang="en-US" sz="1600" dirty="0"/>
              <a:t>&lt;Tuple&gt;()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j = 0; j &lt;= n-1; j++) </a:t>
            </a:r>
            <a:r>
              <a:rPr lang="en-US" sz="1600" dirty="0" err="1"/>
              <a:t>pq.offer</a:t>
            </a:r>
            <a:r>
              <a:rPr lang="en-US" sz="1600" dirty="0"/>
              <a:t>(new Tuple(0, j, matrix[0][j]))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k-1;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Tuple t = </a:t>
            </a:r>
            <a:r>
              <a:rPr lang="en-US" sz="1600" dirty="0" err="1"/>
              <a:t>pq.poll</a:t>
            </a:r>
            <a:r>
              <a:rPr lang="en-US" sz="1600" dirty="0"/>
              <a:t>()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if(</a:t>
            </a:r>
            <a:r>
              <a:rPr lang="en-US" sz="1600" dirty="0" err="1"/>
              <a:t>t.x</a:t>
            </a:r>
            <a:r>
              <a:rPr lang="en-US" sz="1600" dirty="0"/>
              <a:t> == n-1) continue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pq.offer</a:t>
            </a:r>
            <a:r>
              <a:rPr lang="en-US" sz="1600" dirty="0"/>
              <a:t>(new Tuple(t.x+1, </a:t>
            </a:r>
            <a:r>
              <a:rPr lang="en-US" sz="1600" dirty="0" err="1"/>
              <a:t>t.y</a:t>
            </a:r>
            <a:r>
              <a:rPr lang="en-US" sz="1600" dirty="0"/>
              <a:t>, matrix[t.x+1][</a:t>
            </a:r>
            <a:r>
              <a:rPr lang="en-US" sz="1600" dirty="0" err="1"/>
              <a:t>t.y</a:t>
            </a:r>
            <a:r>
              <a:rPr lang="en-US" sz="1600" dirty="0"/>
              <a:t>]))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smtClean="0"/>
              <a:t>  </a:t>
            </a:r>
            <a:r>
              <a:rPr lang="en-US" sz="1600" dirty="0"/>
              <a:t>return </a:t>
            </a:r>
            <a:r>
              <a:rPr lang="en-US" sz="1600" dirty="0" err="1"/>
              <a:t>pq.poll</a:t>
            </a:r>
            <a:r>
              <a:rPr lang="en-US" sz="1600" dirty="0"/>
              <a:t>().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class Tuple implements Comparable&lt;Tuple&gt;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x, y, 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public Tuple (</a:t>
            </a:r>
            <a:r>
              <a:rPr lang="en-US" sz="1600" dirty="0" err="1"/>
              <a:t>int</a:t>
            </a:r>
            <a:r>
              <a:rPr lang="en-US" sz="1600" dirty="0"/>
              <a:t> x, </a:t>
            </a:r>
            <a:r>
              <a:rPr lang="en-US" sz="1600" dirty="0" err="1"/>
              <a:t>int</a:t>
            </a:r>
            <a:r>
              <a:rPr lang="en-US" sz="1600" dirty="0"/>
              <a:t> y,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this.x</a:t>
            </a:r>
            <a:r>
              <a:rPr lang="en-US" sz="1600" dirty="0"/>
              <a:t> = x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this.y</a:t>
            </a:r>
            <a:r>
              <a:rPr lang="en-US" sz="1600" dirty="0"/>
              <a:t> = y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this.val</a:t>
            </a:r>
            <a:r>
              <a:rPr lang="en-US" sz="1600" dirty="0"/>
              <a:t> = 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  </a:t>
            </a:r>
            <a:endParaRPr lang="en-US" sz="1600" dirty="0"/>
          </a:p>
          <a:p>
            <a:r>
              <a:rPr lang="en-US" sz="1600" dirty="0"/>
              <a:t>    @</a:t>
            </a:r>
            <a:r>
              <a:rPr lang="en-US" sz="1600" dirty="0" smtClean="0"/>
              <a:t>Override</a:t>
            </a:r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compareTo</a:t>
            </a:r>
            <a:r>
              <a:rPr lang="en-US" sz="1600" dirty="0"/>
              <a:t> (Tuple that)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return </a:t>
            </a:r>
            <a:r>
              <a:rPr lang="en-US" sz="1600" dirty="0" err="1"/>
              <a:t>this.val</a:t>
            </a:r>
            <a:r>
              <a:rPr lang="en-US" sz="1600" dirty="0"/>
              <a:t> - </a:t>
            </a:r>
            <a:r>
              <a:rPr lang="en-US" sz="1600" dirty="0" err="1"/>
              <a:t>that.val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4517" y="1440231"/>
            <a:ext cx="4259483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matrix where each of the rows and columns are sorted in ascending order, find the </a:t>
            </a:r>
            <a:r>
              <a:rPr lang="en-US" dirty="0" err="1"/>
              <a:t>kth</a:t>
            </a:r>
            <a:r>
              <a:rPr lang="en-US" dirty="0"/>
              <a:t> smallest element in the matrix.</a:t>
            </a:r>
          </a:p>
          <a:p>
            <a:r>
              <a:rPr lang="en-US" dirty="0"/>
              <a:t>Note that it is the </a:t>
            </a:r>
            <a:r>
              <a:rPr lang="en-US" dirty="0" err="1"/>
              <a:t>kth</a:t>
            </a:r>
            <a:r>
              <a:rPr lang="en-US" dirty="0"/>
              <a:t> smallest element in the sorted order, not the </a:t>
            </a:r>
            <a:r>
              <a:rPr lang="en-US" dirty="0" err="1"/>
              <a:t>kth</a:t>
            </a:r>
            <a:r>
              <a:rPr lang="en-US" dirty="0"/>
              <a:t> distinct element.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/>
              <a:t>matrix = [</a:t>
            </a:r>
          </a:p>
          <a:p>
            <a:r>
              <a:rPr lang="en-US" dirty="0"/>
              <a:t>   [ 1,  5,  9],</a:t>
            </a:r>
          </a:p>
          <a:p>
            <a:r>
              <a:rPr lang="en-US" dirty="0"/>
              <a:t>   [10, 11, 13],</a:t>
            </a:r>
          </a:p>
          <a:p>
            <a:r>
              <a:rPr lang="en-US" dirty="0"/>
              <a:t>   [12, 13, 15]</a:t>
            </a:r>
          </a:p>
          <a:p>
            <a:r>
              <a:rPr lang="en-US" dirty="0"/>
              <a:t>],</a:t>
            </a:r>
          </a:p>
          <a:p>
            <a:r>
              <a:rPr lang="en-US" dirty="0"/>
              <a:t>k = 8,</a:t>
            </a:r>
          </a:p>
          <a:p>
            <a:endParaRPr lang="en-US" dirty="0"/>
          </a:p>
          <a:p>
            <a:r>
              <a:rPr lang="en-US" dirty="0"/>
              <a:t>return 13.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endParaRPr lang="en-US" dirty="0"/>
          </a:p>
          <a:p>
            <a:r>
              <a:rPr lang="en-US" dirty="0"/>
              <a:t>You may assume k is always valid, 1 ≤ k ≤ n2.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7543" y="1644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378.Kth </a:t>
            </a:r>
            <a:r>
              <a:rPr lang="en-US" dirty="0"/>
              <a:t>Smallest Element in a Sorted Matrix</a:t>
            </a:r>
          </a:p>
        </p:txBody>
      </p:sp>
    </p:spTree>
    <p:extLst>
      <p:ext uri="{BB962C8B-B14F-4D97-AF65-F5344CB8AC3E}">
        <p14:creationId xmlns:p14="http://schemas.microsoft.com/office/powerpoint/2010/main" val="107207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283"/>
            <a:ext cx="85459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public class Solution {</a:t>
            </a:r>
          </a:p>
          <a:p>
            <a:r>
              <a:rPr lang="en-US" sz="1500" dirty="0"/>
              <a:t>    public List&lt;List&lt;Integer&gt;&gt; </a:t>
            </a:r>
            <a:r>
              <a:rPr lang="en-US" sz="1500" dirty="0" err="1"/>
              <a:t>permuteUnique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[] </a:t>
            </a:r>
            <a:r>
              <a:rPr lang="en-US" sz="1500" dirty="0" err="1"/>
              <a:t>nums</a:t>
            </a:r>
            <a:r>
              <a:rPr lang="en-US" sz="1500" dirty="0"/>
              <a:t>) {</a:t>
            </a:r>
          </a:p>
          <a:p>
            <a:r>
              <a:rPr lang="en-US" sz="1500" dirty="0"/>
              <a:t>        List&lt;List&lt;Integer&gt;&gt; result = new </a:t>
            </a:r>
            <a:r>
              <a:rPr lang="en-US" sz="1500" dirty="0" err="1"/>
              <a:t>ArrayList</a:t>
            </a:r>
            <a:r>
              <a:rPr lang="en-US" sz="1500" dirty="0"/>
              <a:t>&lt;List&lt;Integer&gt;&gt;();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boolean</a:t>
            </a:r>
            <a:r>
              <a:rPr lang="en-US" sz="1500" dirty="0"/>
              <a:t>[] visited = new </a:t>
            </a:r>
            <a:r>
              <a:rPr lang="en-US" sz="1500" dirty="0" err="1"/>
              <a:t>boolean</a:t>
            </a:r>
            <a:r>
              <a:rPr lang="en-US" sz="1500" dirty="0"/>
              <a:t>[</a:t>
            </a:r>
            <a:r>
              <a:rPr lang="en-US" sz="1500" dirty="0" err="1"/>
              <a:t>nums.length</a:t>
            </a:r>
            <a:r>
              <a:rPr lang="en-US" sz="1500" dirty="0"/>
              <a:t>];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Arrays.sort</a:t>
            </a:r>
            <a:r>
              <a:rPr lang="en-US" sz="1500" dirty="0"/>
              <a:t>(</a:t>
            </a:r>
            <a:r>
              <a:rPr lang="en-US" sz="1500" dirty="0" err="1"/>
              <a:t>nums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backtracking(</a:t>
            </a:r>
            <a:r>
              <a:rPr lang="en-US" sz="1500" dirty="0" err="1"/>
              <a:t>nums,visited,result,new</a:t>
            </a:r>
            <a:r>
              <a:rPr lang="en-US" sz="1500" dirty="0"/>
              <a:t> </a:t>
            </a:r>
            <a:r>
              <a:rPr lang="en-US" sz="1500" dirty="0" err="1"/>
              <a:t>ArrayList</a:t>
            </a:r>
            <a:r>
              <a:rPr lang="en-US" sz="1500" dirty="0"/>
              <a:t>&lt;Integer&gt;(), </a:t>
            </a:r>
            <a:r>
              <a:rPr lang="en-US" sz="1500" dirty="0" err="1"/>
              <a:t>nums.length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return result;</a:t>
            </a:r>
          </a:p>
          <a:p>
            <a:r>
              <a:rPr lang="en-US" sz="1500" dirty="0"/>
              <a:t>    </a:t>
            </a:r>
            <a:r>
              <a:rPr lang="en-US" sz="1500" dirty="0" smtClean="0"/>
              <a:t>}</a:t>
            </a:r>
            <a:endParaRPr lang="en-US" sz="1500" dirty="0"/>
          </a:p>
          <a:p>
            <a:r>
              <a:rPr lang="en-US" sz="1500" dirty="0"/>
              <a:t>    public void backtracking (</a:t>
            </a:r>
            <a:r>
              <a:rPr lang="en-US" sz="1500" dirty="0" err="1"/>
              <a:t>int</a:t>
            </a:r>
            <a:r>
              <a:rPr lang="en-US" sz="1500" dirty="0"/>
              <a:t>[] </a:t>
            </a:r>
            <a:r>
              <a:rPr lang="en-US" sz="1500" dirty="0" err="1"/>
              <a:t>nums</a:t>
            </a:r>
            <a:r>
              <a:rPr lang="en-US" sz="1500" dirty="0"/>
              <a:t>, </a:t>
            </a:r>
            <a:r>
              <a:rPr lang="en-US" sz="1500" dirty="0" err="1"/>
              <a:t>boolean</a:t>
            </a:r>
            <a:r>
              <a:rPr lang="en-US" sz="1500" dirty="0"/>
              <a:t>[] visited, List&lt;List&lt;Integer&gt;&gt; result, List&lt;Integer&gt; list, </a:t>
            </a:r>
            <a:r>
              <a:rPr lang="en-US" sz="1500" dirty="0" err="1"/>
              <a:t>int</a:t>
            </a:r>
            <a:r>
              <a:rPr lang="en-US" sz="1500" dirty="0"/>
              <a:t> k){</a:t>
            </a:r>
          </a:p>
          <a:p>
            <a:r>
              <a:rPr lang="en-US" sz="1500" dirty="0"/>
              <a:t>        if(k==0){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result.add</a:t>
            </a:r>
            <a:r>
              <a:rPr lang="en-US" sz="1500" dirty="0"/>
              <a:t>(new </a:t>
            </a:r>
            <a:r>
              <a:rPr lang="en-US" sz="1500" dirty="0" err="1"/>
              <a:t>ArrayList</a:t>
            </a:r>
            <a:r>
              <a:rPr lang="en-US" sz="1500" dirty="0"/>
              <a:t>&lt;Integer&gt;(list));</a:t>
            </a:r>
          </a:p>
          <a:p>
            <a:r>
              <a:rPr lang="en-US" sz="1500" dirty="0"/>
              <a:t>            return;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    for(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= 0;i&lt;</a:t>
            </a:r>
            <a:r>
              <a:rPr lang="en-US" sz="1500" dirty="0" err="1"/>
              <a:t>nums.length;i</a:t>
            </a:r>
            <a:r>
              <a:rPr lang="en-US" sz="1500" dirty="0"/>
              <a:t>++){</a:t>
            </a:r>
          </a:p>
          <a:p>
            <a:r>
              <a:rPr lang="en-US" sz="1500" dirty="0"/>
              <a:t>            if(visited[</a:t>
            </a:r>
            <a:r>
              <a:rPr lang="en-US" sz="1500" dirty="0" err="1"/>
              <a:t>i</a:t>
            </a:r>
            <a:r>
              <a:rPr lang="en-US" sz="1500" dirty="0"/>
              <a:t>]){</a:t>
            </a:r>
          </a:p>
          <a:p>
            <a:r>
              <a:rPr lang="en-US" sz="1500" dirty="0"/>
              <a:t>                continue;</a:t>
            </a:r>
          </a:p>
          <a:p>
            <a:r>
              <a:rPr lang="en-US" sz="1500" dirty="0"/>
              <a:t>            }else{</a:t>
            </a:r>
          </a:p>
          <a:p>
            <a:r>
              <a:rPr lang="en-US" sz="1500" dirty="0"/>
              <a:t>                if(</a:t>
            </a:r>
            <a:r>
              <a:rPr lang="en-US" sz="1500" dirty="0" err="1"/>
              <a:t>i</a:t>
            </a:r>
            <a:r>
              <a:rPr lang="en-US" sz="1500" dirty="0"/>
              <a:t>&gt;0&amp;&amp;</a:t>
            </a:r>
            <a:r>
              <a:rPr lang="en-US" sz="1500" dirty="0" err="1"/>
              <a:t>nums</a:t>
            </a:r>
            <a:r>
              <a:rPr lang="en-US" sz="1500" dirty="0"/>
              <a:t>[i-1]==</a:t>
            </a:r>
            <a:r>
              <a:rPr lang="en-US" sz="1500" dirty="0" err="1"/>
              <a:t>nums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]&amp;&amp;visited[i-1]){</a:t>
            </a:r>
          </a:p>
          <a:p>
            <a:r>
              <a:rPr lang="en-US" sz="1500" dirty="0"/>
              <a:t>                    return;</a:t>
            </a:r>
          </a:p>
          <a:p>
            <a:r>
              <a:rPr lang="en-US" sz="1500" dirty="0"/>
              <a:t>                }</a:t>
            </a:r>
          </a:p>
          <a:p>
            <a:r>
              <a:rPr lang="en-US" sz="1500" dirty="0"/>
              <a:t>                visited[</a:t>
            </a:r>
            <a:r>
              <a:rPr lang="en-US" sz="1500" dirty="0" err="1"/>
              <a:t>i</a:t>
            </a:r>
            <a:r>
              <a:rPr lang="en-US" sz="1500" dirty="0"/>
              <a:t>] = true;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list.add</a:t>
            </a:r>
            <a:r>
              <a:rPr lang="en-US" sz="1500" dirty="0"/>
              <a:t>(</a:t>
            </a:r>
            <a:r>
              <a:rPr lang="en-US" sz="1500" dirty="0" err="1"/>
              <a:t>nums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]);</a:t>
            </a:r>
          </a:p>
          <a:p>
            <a:r>
              <a:rPr lang="en-US" sz="1500" dirty="0"/>
              <a:t>                backtracking(nums,visited,result,list,k-1);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list.remove</a:t>
            </a:r>
            <a:r>
              <a:rPr lang="en-US" sz="1500" dirty="0"/>
              <a:t>(</a:t>
            </a:r>
            <a:r>
              <a:rPr lang="en-US" sz="1500" dirty="0" err="1"/>
              <a:t>list.size</a:t>
            </a:r>
            <a:r>
              <a:rPr lang="en-US" sz="1500" dirty="0"/>
              <a:t>()-1);</a:t>
            </a:r>
          </a:p>
          <a:p>
            <a:r>
              <a:rPr lang="en-US" sz="1500" dirty="0"/>
              <a:t>                visited[</a:t>
            </a:r>
            <a:r>
              <a:rPr lang="en-US" sz="1500" dirty="0" err="1"/>
              <a:t>i</a:t>
            </a:r>
            <a:r>
              <a:rPr lang="en-US" sz="1500" dirty="0"/>
              <a:t>] = false;</a:t>
            </a:r>
          </a:p>
          <a:p>
            <a:r>
              <a:rPr lang="en-US" sz="1500" dirty="0"/>
              <a:t>            }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3516" y="3087202"/>
            <a:ext cx="483048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collection of numbers that might contain duplicates, return all possible unique permutations.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[1,1,2] have the following unique permutations: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  [1,1,2],</a:t>
            </a:r>
          </a:p>
          <a:p>
            <a:r>
              <a:rPr lang="en-US" dirty="0"/>
              <a:t>  [1,2,1],</a:t>
            </a:r>
          </a:p>
          <a:p>
            <a:r>
              <a:rPr lang="en-US" dirty="0"/>
              <a:t>  [2,1,1]</a:t>
            </a:r>
          </a:p>
          <a:p>
            <a:r>
              <a:rPr lang="en-US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9437" y="476311"/>
            <a:ext cx="196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47. Permutations II</a:t>
            </a:r>
          </a:p>
        </p:txBody>
      </p:sp>
    </p:spTree>
    <p:extLst>
      <p:ext uri="{BB962C8B-B14F-4D97-AF65-F5344CB8AC3E}">
        <p14:creationId xmlns:p14="http://schemas.microsoft.com/office/powerpoint/2010/main" val="405470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1"/>
            <a:ext cx="6284963" cy="663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public class Solution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public String </a:t>
            </a:r>
            <a:r>
              <a:rPr lang="en-US" sz="1700" dirty="0" err="1"/>
              <a:t>reverseWords</a:t>
            </a:r>
            <a:r>
              <a:rPr lang="en-US" sz="1700" dirty="0"/>
              <a:t>(String s)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char[] </a:t>
            </a:r>
            <a:r>
              <a:rPr lang="en-US" sz="1700" dirty="0" err="1"/>
              <a:t>str</a:t>
            </a:r>
            <a:r>
              <a:rPr lang="en-US" sz="1700" dirty="0"/>
              <a:t> = reverse(</a:t>
            </a:r>
            <a:r>
              <a:rPr lang="en-US" sz="1700" dirty="0" err="1"/>
              <a:t>s.toCharArray</a:t>
            </a:r>
            <a:r>
              <a:rPr lang="en-US" sz="1700" dirty="0"/>
              <a:t>(), 0, </a:t>
            </a:r>
            <a:r>
              <a:rPr lang="en-US" sz="1700" dirty="0" err="1"/>
              <a:t>s.length</a:t>
            </a:r>
            <a:r>
              <a:rPr lang="en-US" sz="1700" dirty="0"/>
              <a:t>()-1)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err="1"/>
              <a:t>int</a:t>
            </a:r>
            <a:r>
              <a:rPr lang="en-US" sz="1700" dirty="0"/>
              <a:t> start = 0, end = 0; </a:t>
            </a:r>
          </a:p>
          <a:p>
            <a:r>
              <a:rPr lang="en-US" sz="1700" dirty="0"/>
              <a:t>    for 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= 0; </a:t>
            </a:r>
            <a:r>
              <a:rPr lang="en-US" sz="1700" dirty="0" err="1"/>
              <a:t>i</a:t>
            </a:r>
            <a:r>
              <a:rPr lang="en-US" sz="1700" dirty="0"/>
              <a:t> &lt; </a:t>
            </a:r>
            <a:r>
              <a:rPr lang="en-US" sz="1700" dirty="0" err="1"/>
              <a:t>str.length</a:t>
            </a:r>
            <a:r>
              <a:rPr lang="en-US" sz="1700" dirty="0"/>
              <a:t>; </a:t>
            </a:r>
            <a:r>
              <a:rPr lang="en-US" sz="1700" dirty="0" err="1"/>
              <a:t>i</a:t>
            </a:r>
            <a:r>
              <a:rPr lang="en-US" sz="1700" dirty="0"/>
              <a:t>++)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    if (</a:t>
            </a:r>
            <a:r>
              <a:rPr lang="en-US" sz="1700" dirty="0" err="1"/>
              <a:t>str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 != ' ') { 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str</a:t>
            </a:r>
            <a:r>
              <a:rPr lang="en-US" sz="1700" dirty="0"/>
              <a:t>[end++] = </a:t>
            </a:r>
            <a:r>
              <a:rPr lang="en-US" sz="1700" dirty="0" err="1"/>
              <a:t>str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} else if (</a:t>
            </a:r>
            <a:r>
              <a:rPr lang="en-US" sz="1700" dirty="0" err="1"/>
              <a:t>i</a:t>
            </a:r>
            <a:r>
              <a:rPr lang="en-US" sz="1700" dirty="0"/>
              <a:t> &gt; 0 &amp;&amp; </a:t>
            </a:r>
            <a:r>
              <a:rPr lang="en-US" sz="1700" dirty="0" err="1"/>
              <a:t>str</a:t>
            </a:r>
            <a:r>
              <a:rPr lang="en-US" sz="1700" dirty="0"/>
              <a:t>[i-1] != ' ') { </a:t>
            </a:r>
          </a:p>
          <a:p>
            <a:r>
              <a:rPr lang="en-US" sz="1700" dirty="0"/>
              <a:t>            reverse(</a:t>
            </a:r>
            <a:r>
              <a:rPr lang="en-US" sz="1700" dirty="0" err="1"/>
              <a:t>str</a:t>
            </a:r>
            <a:r>
              <a:rPr lang="en-US" sz="1700" dirty="0"/>
              <a:t>, start, end-1); 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str</a:t>
            </a:r>
            <a:r>
              <a:rPr lang="en-US" sz="1700" dirty="0"/>
              <a:t>[end++] = ' '; </a:t>
            </a:r>
          </a:p>
          <a:p>
            <a:r>
              <a:rPr lang="en-US" sz="1700" dirty="0"/>
              <a:t>            start = end; </a:t>
            </a:r>
          </a:p>
          <a:p>
            <a:r>
              <a:rPr lang="en-US" sz="1700" dirty="0"/>
              <a:t>    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reverse(</a:t>
            </a:r>
            <a:r>
              <a:rPr lang="en-US" sz="1700" dirty="0" err="1"/>
              <a:t>str</a:t>
            </a:r>
            <a:r>
              <a:rPr lang="en-US" sz="1700" dirty="0"/>
              <a:t>, start, end-1); </a:t>
            </a:r>
          </a:p>
          <a:p>
            <a:r>
              <a:rPr lang="en-US" sz="1700" dirty="0"/>
              <a:t>    return new String(</a:t>
            </a:r>
            <a:r>
              <a:rPr lang="en-US" sz="1700" dirty="0" err="1"/>
              <a:t>str</a:t>
            </a:r>
            <a:r>
              <a:rPr lang="en-US" sz="1700" dirty="0"/>
              <a:t>, 0, end &gt; 0 &amp;&amp; </a:t>
            </a:r>
            <a:r>
              <a:rPr lang="en-US" sz="1700" dirty="0" err="1"/>
              <a:t>str</a:t>
            </a:r>
            <a:r>
              <a:rPr lang="en-US" sz="1700" dirty="0"/>
              <a:t>[end-1] == ' ' ? end-1 : end)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public char[] reverse(char[] </a:t>
            </a:r>
            <a:r>
              <a:rPr lang="en-US" sz="1700" dirty="0" err="1"/>
              <a:t>arr</a:t>
            </a:r>
            <a:r>
              <a:rPr lang="en-US" sz="1700" dirty="0"/>
              <a:t>,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, </a:t>
            </a:r>
            <a:r>
              <a:rPr lang="en-US" sz="1700" dirty="0" err="1"/>
              <a:t>int</a:t>
            </a:r>
            <a:r>
              <a:rPr lang="en-US" sz="1700" dirty="0"/>
              <a:t> j)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while (</a:t>
            </a:r>
            <a:r>
              <a:rPr lang="en-US" sz="1700" dirty="0" err="1"/>
              <a:t>i</a:t>
            </a:r>
            <a:r>
              <a:rPr lang="en-US" sz="1700" dirty="0"/>
              <a:t> &lt; j)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    char </a:t>
            </a:r>
            <a:r>
              <a:rPr lang="en-US" sz="1700" dirty="0" err="1"/>
              <a:t>tmp</a:t>
            </a:r>
            <a:r>
              <a:rPr lang="en-US" sz="1700" dirty="0"/>
              <a:t> = </a:t>
            </a:r>
            <a:r>
              <a:rPr lang="en-US" sz="1700" dirty="0" err="1"/>
              <a:t>arr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</a:t>
            </a:r>
            <a:r>
              <a:rPr lang="en-US" sz="1700" dirty="0" err="1"/>
              <a:t>arr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++] = </a:t>
            </a:r>
            <a:r>
              <a:rPr lang="en-US" sz="1700" dirty="0" err="1"/>
              <a:t>arr</a:t>
            </a:r>
            <a:r>
              <a:rPr lang="en-US" sz="1700" dirty="0"/>
              <a:t>[j]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</a:t>
            </a:r>
            <a:r>
              <a:rPr lang="en-US" sz="1700" dirty="0" err="1"/>
              <a:t>arr</a:t>
            </a:r>
            <a:r>
              <a:rPr lang="en-US" sz="1700" dirty="0"/>
              <a:t>[j--] = </a:t>
            </a:r>
            <a:r>
              <a:rPr lang="en-US" sz="1700" dirty="0" err="1"/>
              <a:t>tmp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return </a:t>
            </a:r>
            <a:r>
              <a:rPr lang="en-US" sz="1700" dirty="0" err="1"/>
              <a:t>arr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9437" y="158770"/>
            <a:ext cx="30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151. Reverse Words in a String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9437" y="793853"/>
            <a:ext cx="3050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input string, reverse the string word by word.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Given s = "the sky is blue",</a:t>
            </a:r>
          </a:p>
          <a:p>
            <a:r>
              <a:rPr lang="en-US" dirty="0"/>
              <a:t>return "blue is sky the".</a:t>
            </a:r>
          </a:p>
          <a:p>
            <a:r>
              <a:rPr lang="en-US" b="1" dirty="0"/>
              <a:t>Update (2015-02-12):</a:t>
            </a:r>
            <a:endParaRPr lang="en-US" dirty="0"/>
          </a:p>
          <a:p>
            <a:r>
              <a:rPr lang="en-US" dirty="0"/>
              <a:t>For C programmers: Try to solve it </a:t>
            </a:r>
            <a:r>
              <a:rPr lang="en-US" i="1" dirty="0"/>
              <a:t>in-place</a:t>
            </a:r>
            <a:r>
              <a:rPr lang="en-US" dirty="0"/>
              <a:t> in </a:t>
            </a:r>
            <a:r>
              <a:rPr lang="en-US" i="1" dirty="0"/>
              <a:t>O</a:t>
            </a:r>
            <a:r>
              <a:rPr lang="en-US" dirty="0"/>
              <a:t>(1)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24497" cy="669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public class Solution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public </a:t>
            </a:r>
            <a:r>
              <a:rPr lang="en-US" sz="1100" dirty="0" err="1"/>
              <a:t>NestedInteger</a:t>
            </a:r>
            <a:r>
              <a:rPr lang="en-US" sz="1100" dirty="0"/>
              <a:t> </a:t>
            </a:r>
            <a:r>
              <a:rPr lang="en-US" sz="1100" dirty="0" err="1"/>
              <a:t>deserialize</a:t>
            </a:r>
            <a:r>
              <a:rPr lang="en-US" sz="1100" dirty="0"/>
              <a:t>(String s)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if (</a:t>
            </a:r>
            <a:r>
              <a:rPr lang="en-US" sz="1100" dirty="0" err="1"/>
              <a:t>s.isEmpty</a:t>
            </a:r>
            <a:r>
              <a:rPr lang="en-US" sz="1100" dirty="0"/>
              <a:t>()</a:t>
            </a:r>
            <a:r>
              <a:rPr lang="en-US" sz="1100" dirty="0" smtClean="0"/>
              <a:t>)</a:t>
            </a:r>
            <a:endParaRPr lang="en-US" sz="1100" dirty="0"/>
          </a:p>
          <a:p>
            <a:r>
              <a:rPr lang="en-US" sz="1100" dirty="0"/>
              <a:t>        return null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if (</a:t>
            </a:r>
            <a:r>
              <a:rPr lang="en-US" sz="1100" dirty="0" err="1"/>
              <a:t>s.charAt</a:t>
            </a:r>
            <a:r>
              <a:rPr lang="en-US" sz="1100" dirty="0"/>
              <a:t>(0) != '[') // ERROR: special </a:t>
            </a:r>
            <a:r>
              <a:rPr lang="en-US" sz="1100" dirty="0" smtClean="0"/>
              <a:t>case</a:t>
            </a:r>
            <a:endParaRPr lang="en-US" sz="1100" dirty="0"/>
          </a:p>
          <a:p>
            <a:r>
              <a:rPr lang="en-US" sz="1100" dirty="0"/>
              <a:t>        return new </a:t>
            </a:r>
            <a:r>
              <a:rPr lang="en-US" sz="1100" dirty="0" err="1"/>
              <a:t>NestedInteger</a:t>
            </a:r>
            <a:r>
              <a:rPr lang="en-US" sz="1100" dirty="0"/>
              <a:t>(</a:t>
            </a:r>
            <a:r>
              <a:rPr lang="en-US" sz="1100" dirty="0" err="1"/>
              <a:t>Integer.valueOf</a:t>
            </a:r>
            <a:r>
              <a:rPr lang="en-US" sz="1100" dirty="0"/>
              <a:t>(s))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Stack&lt;</a:t>
            </a:r>
            <a:r>
              <a:rPr lang="en-US" sz="1100" dirty="0" err="1"/>
              <a:t>NestedInteger</a:t>
            </a:r>
            <a:r>
              <a:rPr lang="en-US" sz="1100" dirty="0"/>
              <a:t>&gt; stack = new Stack&lt;&gt;()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NestedInteger</a:t>
            </a:r>
            <a:r>
              <a:rPr lang="en-US" sz="1100" dirty="0"/>
              <a:t> </a:t>
            </a:r>
            <a:r>
              <a:rPr lang="en-US" sz="1100" dirty="0" err="1"/>
              <a:t>curr</a:t>
            </a:r>
            <a:r>
              <a:rPr lang="en-US" sz="1100" dirty="0"/>
              <a:t> = null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int</a:t>
            </a:r>
            <a:r>
              <a:rPr lang="en-US" sz="1100" dirty="0"/>
              <a:t> l = 0; // l shall point to the start of a number substring; </a:t>
            </a:r>
          </a:p>
          <a:p>
            <a:r>
              <a:rPr lang="en-US" sz="1100" dirty="0"/>
              <a:t>               // r shall point to the end+1 of a number </a:t>
            </a:r>
            <a:r>
              <a:rPr lang="en-US" sz="1100" dirty="0" smtClean="0"/>
              <a:t>substring</a:t>
            </a:r>
            <a:endParaRPr lang="en-US" sz="1100" dirty="0"/>
          </a:p>
          <a:p>
            <a:r>
              <a:rPr lang="en-US" sz="1100" dirty="0"/>
              <a:t>    for (</a:t>
            </a:r>
            <a:r>
              <a:rPr lang="en-US" sz="1100" dirty="0" err="1"/>
              <a:t>int</a:t>
            </a:r>
            <a:r>
              <a:rPr lang="en-US" sz="1100" dirty="0"/>
              <a:t> r = 0; r &lt; </a:t>
            </a:r>
            <a:r>
              <a:rPr lang="en-US" sz="1100" dirty="0" err="1"/>
              <a:t>s.length</a:t>
            </a:r>
            <a:r>
              <a:rPr lang="en-US" sz="1100" dirty="0"/>
              <a:t>(); r++)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char </a:t>
            </a:r>
            <a:r>
              <a:rPr lang="en-US" sz="1100" dirty="0" err="1"/>
              <a:t>ch</a:t>
            </a:r>
            <a:r>
              <a:rPr lang="en-US" sz="1100" dirty="0"/>
              <a:t> = </a:t>
            </a:r>
            <a:r>
              <a:rPr lang="en-US" sz="1100" dirty="0" err="1"/>
              <a:t>s.charAt</a:t>
            </a:r>
            <a:r>
              <a:rPr lang="en-US" sz="1100" dirty="0"/>
              <a:t>(r)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if (</a:t>
            </a:r>
            <a:r>
              <a:rPr lang="en-US" sz="1100" dirty="0" err="1"/>
              <a:t>ch</a:t>
            </a:r>
            <a:r>
              <a:rPr lang="en-US" sz="1100" dirty="0"/>
              <a:t> == '[')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if (</a:t>
            </a:r>
            <a:r>
              <a:rPr lang="en-US" sz="1100" dirty="0" err="1"/>
              <a:t>curr</a:t>
            </a:r>
            <a:r>
              <a:rPr lang="en-US" sz="1100" dirty="0"/>
              <a:t> != null)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stack.push</a:t>
            </a:r>
            <a:r>
              <a:rPr lang="en-US" sz="1100" dirty="0"/>
              <a:t>(</a:t>
            </a:r>
            <a:r>
              <a:rPr lang="en-US" sz="1100" dirty="0" err="1"/>
              <a:t>curr</a:t>
            </a:r>
            <a:r>
              <a:rPr lang="en-US" sz="1100" dirty="0"/>
              <a:t>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err="1"/>
              <a:t>curr</a:t>
            </a:r>
            <a:r>
              <a:rPr lang="en-US" sz="1100" dirty="0"/>
              <a:t> = new </a:t>
            </a:r>
            <a:r>
              <a:rPr lang="en-US" sz="1100" dirty="0" err="1"/>
              <a:t>NestedInteger</a:t>
            </a:r>
            <a:r>
              <a:rPr lang="en-US" sz="1100" dirty="0"/>
              <a:t>()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l = r+1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} else if (</a:t>
            </a:r>
            <a:r>
              <a:rPr lang="en-US" sz="1100" dirty="0" err="1"/>
              <a:t>ch</a:t>
            </a:r>
            <a:r>
              <a:rPr lang="en-US" sz="1100" dirty="0"/>
              <a:t> == ']')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String </a:t>
            </a:r>
            <a:r>
              <a:rPr lang="en-US" sz="1100" dirty="0" err="1"/>
              <a:t>num</a:t>
            </a:r>
            <a:r>
              <a:rPr lang="en-US" sz="1100" dirty="0"/>
              <a:t> = </a:t>
            </a:r>
            <a:r>
              <a:rPr lang="en-US" sz="1100" dirty="0" err="1"/>
              <a:t>s.substring</a:t>
            </a:r>
            <a:r>
              <a:rPr lang="en-US" sz="1100" dirty="0"/>
              <a:t>(l, r)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if (!</a:t>
            </a:r>
            <a:r>
              <a:rPr lang="en-US" sz="1100" dirty="0" err="1"/>
              <a:t>num.isEmpty</a:t>
            </a:r>
            <a:r>
              <a:rPr lang="en-US" sz="1100" dirty="0"/>
              <a:t>()</a:t>
            </a:r>
            <a:r>
              <a:rPr lang="en-US" sz="1100" dirty="0" smtClean="0"/>
              <a:t>)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curr.add</a:t>
            </a:r>
            <a:r>
              <a:rPr lang="en-US" sz="1100" dirty="0"/>
              <a:t>(new </a:t>
            </a:r>
            <a:r>
              <a:rPr lang="en-US" sz="1100" dirty="0" err="1"/>
              <a:t>NestedInteger</a:t>
            </a:r>
            <a:r>
              <a:rPr lang="en-US" sz="1100" dirty="0"/>
              <a:t>(</a:t>
            </a:r>
            <a:r>
              <a:rPr lang="en-US" sz="1100" dirty="0" err="1"/>
              <a:t>Integer.valueOf</a:t>
            </a:r>
            <a:r>
              <a:rPr lang="en-US" sz="1100" dirty="0"/>
              <a:t>(</a:t>
            </a:r>
            <a:r>
              <a:rPr lang="en-US" sz="1100" dirty="0" err="1"/>
              <a:t>num</a:t>
            </a:r>
            <a:r>
              <a:rPr lang="en-US" sz="1100" dirty="0"/>
              <a:t>)))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if (!</a:t>
            </a:r>
            <a:r>
              <a:rPr lang="en-US" sz="1100" dirty="0" err="1"/>
              <a:t>stack.isEmpty</a:t>
            </a:r>
            <a:r>
              <a:rPr lang="en-US" sz="1100" dirty="0"/>
              <a:t>())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NestedInteger</a:t>
            </a:r>
            <a:r>
              <a:rPr lang="en-US" sz="1100" dirty="0"/>
              <a:t> pop = </a:t>
            </a:r>
            <a:r>
              <a:rPr lang="en-US" sz="1100" dirty="0" err="1"/>
              <a:t>stack.pop</a:t>
            </a:r>
            <a:r>
              <a:rPr lang="en-US" sz="1100" dirty="0"/>
              <a:t>()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pop.add</a:t>
            </a:r>
            <a:r>
              <a:rPr lang="en-US" sz="1100" dirty="0"/>
              <a:t>(</a:t>
            </a:r>
            <a:r>
              <a:rPr lang="en-US" sz="1100" dirty="0" err="1"/>
              <a:t>curr</a:t>
            </a:r>
            <a:r>
              <a:rPr lang="en-US" sz="1100" dirty="0"/>
              <a:t>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curr</a:t>
            </a:r>
            <a:r>
              <a:rPr lang="en-US" sz="1100" dirty="0"/>
              <a:t> = pop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    l = r+1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} else if (</a:t>
            </a:r>
            <a:r>
              <a:rPr lang="en-US" sz="1100" dirty="0" err="1"/>
              <a:t>ch</a:t>
            </a:r>
            <a:r>
              <a:rPr lang="en-US" sz="1100" dirty="0"/>
              <a:t> == ',')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if (</a:t>
            </a:r>
            <a:r>
              <a:rPr lang="en-US" sz="1100" dirty="0" err="1"/>
              <a:t>s.charAt</a:t>
            </a:r>
            <a:r>
              <a:rPr lang="en-US" sz="1100" dirty="0"/>
              <a:t>(r-1) != ']')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String </a:t>
            </a:r>
            <a:r>
              <a:rPr lang="en-US" sz="1100" dirty="0" err="1"/>
              <a:t>num</a:t>
            </a:r>
            <a:r>
              <a:rPr lang="en-US" sz="1100" dirty="0"/>
              <a:t> = </a:t>
            </a:r>
            <a:r>
              <a:rPr lang="en-US" sz="1100" dirty="0" err="1"/>
              <a:t>s.substring</a:t>
            </a:r>
            <a:r>
              <a:rPr lang="en-US" sz="1100" dirty="0"/>
              <a:t>(l, r)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curr.add</a:t>
            </a:r>
            <a:r>
              <a:rPr lang="en-US" sz="1100" dirty="0"/>
              <a:t>(new </a:t>
            </a:r>
            <a:r>
              <a:rPr lang="en-US" sz="1100" dirty="0" err="1"/>
              <a:t>NestedInteger</a:t>
            </a:r>
            <a:r>
              <a:rPr lang="en-US" sz="1100" dirty="0"/>
              <a:t>(</a:t>
            </a:r>
            <a:r>
              <a:rPr lang="en-US" sz="1100" dirty="0" err="1"/>
              <a:t>Integer.valueOf</a:t>
            </a:r>
            <a:r>
              <a:rPr lang="en-US" sz="1100" dirty="0"/>
              <a:t>(</a:t>
            </a:r>
            <a:r>
              <a:rPr lang="en-US" sz="1100" dirty="0" err="1"/>
              <a:t>num</a:t>
            </a:r>
            <a:r>
              <a:rPr lang="en-US" sz="1100" dirty="0"/>
              <a:t>)))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    l = r+1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return </a:t>
            </a:r>
            <a:r>
              <a:rPr lang="en-US" sz="1100" dirty="0" err="1"/>
              <a:t>curr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6023" y="740929"/>
            <a:ext cx="4939127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a nested list of integers represented as a string, implement a parser to </a:t>
            </a:r>
            <a:r>
              <a:rPr lang="en-US" sz="1400" dirty="0" err="1"/>
              <a:t>deserialize</a:t>
            </a:r>
            <a:r>
              <a:rPr lang="en-US" sz="1400" dirty="0"/>
              <a:t> it.</a:t>
            </a:r>
          </a:p>
          <a:p>
            <a:r>
              <a:rPr lang="en-US" sz="1400" dirty="0"/>
              <a:t>Each element is either an integer, or a list -- whose elements may also be integers or other lists.</a:t>
            </a:r>
          </a:p>
          <a:p>
            <a:r>
              <a:rPr lang="en-US" sz="1400" b="1" dirty="0"/>
              <a:t>Note:</a:t>
            </a:r>
            <a:r>
              <a:rPr lang="en-US" sz="1400" dirty="0"/>
              <a:t> You may assume that the string is well-formed:</a:t>
            </a:r>
          </a:p>
          <a:p>
            <a:r>
              <a:rPr lang="en-US" sz="1400" dirty="0"/>
              <a:t>String is non-empty.</a:t>
            </a:r>
          </a:p>
          <a:p>
            <a:r>
              <a:rPr lang="en-US" sz="1400" dirty="0"/>
              <a:t>String does not contain white spaces.</a:t>
            </a:r>
          </a:p>
          <a:p>
            <a:r>
              <a:rPr lang="en-US" sz="1400" dirty="0"/>
              <a:t>String contains only digits 0-9, [, - ,, ].</a:t>
            </a:r>
          </a:p>
          <a:p>
            <a:endParaRPr lang="en-US" sz="1400" dirty="0"/>
          </a:p>
          <a:p>
            <a:r>
              <a:rPr lang="en-US" sz="1400" b="1" dirty="0"/>
              <a:t>Example 1:</a:t>
            </a:r>
            <a:endParaRPr lang="en-US" sz="1400" dirty="0"/>
          </a:p>
          <a:p>
            <a:r>
              <a:rPr lang="en-US" sz="1400" dirty="0"/>
              <a:t>Given s = "324",</a:t>
            </a:r>
          </a:p>
          <a:p>
            <a:endParaRPr lang="en-US" sz="1400" dirty="0"/>
          </a:p>
          <a:p>
            <a:r>
              <a:rPr lang="en-US" sz="1400" dirty="0"/>
              <a:t>You should return a </a:t>
            </a:r>
            <a:r>
              <a:rPr lang="en-US" sz="1400" dirty="0" err="1"/>
              <a:t>NestedInteger</a:t>
            </a:r>
            <a:r>
              <a:rPr lang="en-US" sz="1400" dirty="0"/>
              <a:t> object which contains a single integer 324.</a:t>
            </a:r>
          </a:p>
          <a:p>
            <a:endParaRPr lang="en-US" sz="1400" dirty="0"/>
          </a:p>
          <a:p>
            <a:r>
              <a:rPr lang="en-US" sz="1400" b="1" dirty="0"/>
              <a:t>Example 2:</a:t>
            </a:r>
            <a:endParaRPr lang="en-US" sz="1400" dirty="0"/>
          </a:p>
          <a:p>
            <a:r>
              <a:rPr lang="en-US" sz="1400" dirty="0"/>
              <a:t>Given s = "[123,[456,[789]]]",</a:t>
            </a:r>
          </a:p>
          <a:p>
            <a:endParaRPr lang="en-US" sz="1400" dirty="0"/>
          </a:p>
          <a:p>
            <a:r>
              <a:rPr lang="en-US" sz="1400" dirty="0"/>
              <a:t>Return a </a:t>
            </a:r>
            <a:r>
              <a:rPr lang="en-US" sz="1400" dirty="0" err="1"/>
              <a:t>NestedInteger</a:t>
            </a:r>
            <a:r>
              <a:rPr lang="en-US" sz="1400" dirty="0"/>
              <a:t> object containing a nested list with 2 elements:</a:t>
            </a:r>
          </a:p>
          <a:p>
            <a:endParaRPr lang="en-US" sz="1400" dirty="0"/>
          </a:p>
          <a:p>
            <a:r>
              <a:rPr lang="en-US" sz="1400" dirty="0"/>
              <a:t>1. An integer containing value 123.</a:t>
            </a:r>
          </a:p>
          <a:p>
            <a:r>
              <a:rPr lang="en-US" sz="1400" dirty="0"/>
              <a:t>2. A nested list containing two elements: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</a:t>
            </a:r>
            <a:r>
              <a:rPr lang="en-US" sz="1400" dirty="0"/>
              <a:t>.  An integer containing value 456.</a:t>
            </a:r>
          </a:p>
          <a:p>
            <a:r>
              <a:rPr lang="en-US" sz="1400" dirty="0"/>
              <a:t>    ii. A nested list with one element:</a:t>
            </a:r>
          </a:p>
          <a:p>
            <a:r>
              <a:rPr lang="en-US" sz="1400" dirty="0"/>
              <a:t>         a. An integer containing value 789.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04221" y="177544"/>
            <a:ext cx="171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385. Mini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1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2"/>
            <a:ext cx="5415027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Solution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count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threeSumSmaller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target)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count = 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Arrays.sort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nums.length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&lt;len-2;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left = i+1, right = len-1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while(left &lt; right)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if(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n-US" dirty="0" err="1"/>
              <a:t>nums</a:t>
            </a:r>
            <a:r>
              <a:rPr lang="en-US" dirty="0"/>
              <a:t>[left] + </a:t>
            </a:r>
            <a:r>
              <a:rPr lang="en-US" dirty="0" err="1"/>
              <a:t>nums</a:t>
            </a:r>
            <a:r>
              <a:rPr lang="en-US" dirty="0"/>
              <a:t>[right] &lt; target)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    count += right-left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        left++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    } else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    right--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return count;  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9872" y="688005"/>
            <a:ext cx="192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259. 3Sum Smaller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5027" y="1499498"/>
            <a:ext cx="35522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array of </a:t>
            </a:r>
            <a:r>
              <a:rPr lang="en-US" i="1" dirty="0"/>
              <a:t>n</a:t>
            </a:r>
            <a:r>
              <a:rPr lang="en-US" dirty="0"/>
              <a:t> integers </a:t>
            </a:r>
            <a:r>
              <a:rPr lang="en-US" i="1" dirty="0" err="1"/>
              <a:t>nums</a:t>
            </a:r>
            <a:r>
              <a:rPr lang="en-US" dirty="0"/>
              <a:t> and a </a:t>
            </a:r>
            <a:r>
              <a:rPr lang="en-US" i="1" dirty="0"/>
              <a:t>target</a:t>
            </a:r>
            <a:r>
              <a:rPr lang="en-US" dirty="0"/>
              <a:t>, find the number of index triplets </a:t>
            </a:r>
            <a:r>
              <a:rPr lang="en-US" dirty="0" err="1"/>
              <a:t>i</a:t>
            </a:r>
            <a:r>
              <a:rPr lang="en-US" dirty="0"/>
              <a:t>, j, k with 0 &lt;= </a:t>
            </a:r>
            <a:r>
              <a:rPr lang="en-US" dirty="0" err="1"/>
              <a:t>i</a:t>
            </a:r>
            <a:r>
              <a:rPr lang="en-US" dirty="0"/>
              <a:t> &lt; j &lt; k &lt; n that satisfy the condition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n-US" dirty="0" err="1"/>
              <a:t>nums</a:t>
            </a:r>
            <a:r>
              <a:rPr lang="en-US" dirty="0"/>
              <a:t>[j] + </a:t>
            </a:r>
            <a:r>
              <a:rPr lang="en-US" dirty="0" err="1"/>
              <a:t>nums</a:t>
            </a:r>
            <a:r>
              <a:rPr lang="en-US" dirty="0"/>
              <a:t>[k] &lt; target.</a:t>
            </a:r>
          </a:p>
          <a:p>
            <a:r>
              <a:rPr lang="en-US" dirty="0"/>
              <a:t>For example, given </a:t>
            </a:r>
            <a:r>
              <a:rPr lang="en-US" i="1" dirty="0" err="1"/>
              <a:t>nums</a:t>
            </a:r>
            <a:r>
              <a:rPr lang="en-US" dirty="0"/>
              <a:t> = [-2, 0, 1, 3], and </a:t>
            </a:r>
            <a:r>
              <a:rPr lang="en-US" i="1" dirty="0"/>
              <a:t>target</a:t>
            </a:r>
            <a:r>
              <a:rPr lang="en-US" dirty="0"/>
              <a:t> = 2.</a:t>
            </a:r>
          </a:p>
          <a:p>
            <a:r>
              <a:rPr lang="en-US" dirty="0"/>
              <a:t>Return 2. Because there are two triplets which sums are less than 2:</a:t>
            </a:r>
          </a:p>
          <a:p>
            <a:r>
              <a:rPr lang="en-US" dirty="0"/>
              <a:t>[-2, 0, 1]</a:t>
            </a:r>
          </a:p>
          <a:p>
            <a:r>
              <a:rPr lang="en-US" dirty="0"/>
              <a:t>[-2, 0, 3]</a:t>
            </a:r>
          </a:p>
          <a:p>
            <a:r>
              <a:rPr lang="en-US" b="1" dirty="0"/>
              <a:t>Follow up:</a:t>
            </a:r>
            <a:endParaRPr lang="en-US" dirty="0"/>
          </a:p>
          <a:p>
            <a:r>
              <a:rPr lang="en-US" dirty="0"/>
              <a:t>Could you solve it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2) runtime?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1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2825</Words>
  <Application>Microsoft Macintosh PowerPoint</Application>
  <PresentationFormat>On-screen Show (4:3)</PresentationFormat>
  <Paragraphs>337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Wenxiao Song</dc:creator>
  <cp:lastModifiedBy>Wenxiao Song</cp:lastModifiedBy>
  <cp:revision>15</cp:revision>
  <dcterms:created xsi:type="dcterms:W3CDTF">2016-10-03T17:02:51Z</dcterms:created>
  <dcterms:modified xsi:type="dcterms:W3CDTF">2016-10-09T17:13:03Z</dcterms:modified>
</cp:coreProperties>
</file>