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764F-8D2D-1748-93A8-FDB344414636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CC8B-B1ED-EB44-BE09-EA089A2C1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9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764F-8D2D-1748-93A8-FDB344414636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CC8B-B1ED-EB44-BE09-EA089A2C1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2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764F-8D2D-1748-93A8-FDB344414636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CC8B-B1ED-EB44-BE09-EA089A2C1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2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764F-8D2D-1748-93A8-FDB344414636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CC8B-B1ED-EB44-BE09-EA089A2C1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3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764F-8D2D-1748-93A8-FDB344414636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CC8B-B1ED-EB44-BE09-EA089A2C1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6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764F-8D2D-1748-93A8-FDB344414636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CC8B-B1ED-EB44-BE09-EA089A2C1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4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764F-8D2D-1748-93A8-FDB344414636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CC8B-B1ED-EB44-BE09-EA089A2C1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764F-8D2D-1748-93A8-FDB344414636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CC8B-B1ED-EB44-BE09-EA089A2C1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1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764F-8D2D-1748-93A8-FDB344414636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CC8B-B1ED-EB44-BE09-EA089A2C1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1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764F-8D2D-1748-93A8-FDB344414636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CC8B-B1ED-EB44-BE09-EA089A2C1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2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764F-8D2D-1748-93A8-FDB344414636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CC8B-B1ED-EB44-BE09-EA089A2C1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1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2764F-8D2D-1748-93A8-FDB344414636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0CC8B-B1ED-EB44-BE09-EA089A2C1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8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32635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Solution {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moveZeroes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nums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if(</a:t>
            </a:r>
            <a:r>
              <a:rPr lang="en-US" dirty="0" err="1" smtClean="0"/>
              <a:t>nums</a:t>
            </a:r>
            <a:r>
              <a:rPr lang="en-US" dirty="0" smtClean="0"/>
              <a:t>==null || </a:t>
            </a:r>
            <a:r>
              <a:rPr lang="en-US" dirty="0" err="1" smtClean="0"/>
              <a:t>nums.length</a:t>
            </a:r>
            <a:r>
              <a:rPr lang="en-US" dirty="0" smtClean="0"/>
              <a:t>==0)</a:t>
            </a:r>
          </a:p>
          <a:p>
            <a:r>
              <a:rPr lang="en-US" dirty="0" smtClean="0"/>
              <a:t>            return;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cur = 0;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0;i&lt;</a:t>
            </a:r>
            <a:r>
              <a:rPr lang="en-US" dirty="0" err="1" smtClean="0"/>
              <a:t>nums.length;i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          if(</a:t>
            </a:r>
            <a:r>
              <a:rPr lang="en-US" dirty="0" err="1" smtClean="0"/>
              <a:t>nums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]!=0) </a:t>
            </a:r>
            <a:r>
              <a:rPr lang="en-US" dirty="0" err="1" smtClean="0"/>
              <a:t>nums</a:t>
            </a:r>
            <a:r>
              <a:rPr lang="en-US" dirty="0" smtClean="0"/>
              <a:t>[cur++] = </a:t>
            </a:r>
            <a:r>
              <a:rPr lang="en-US" dirty="0" err="1" smtClean="0"/>
              <a:t>nums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while(cur&lt;</a:t>
            </a:r>
            <a:r>
              <a:rPr lang="en-US" dirty="0" err="1" smtClean="0"/>
              <a:t>nums.length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nums</a:t>
            </a:r>
            <a:r>
              <a:rPr lang="en-US" dirty="0" smtClean="0"/>
              <a:t>[cur++] = 0;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4717" y="299899"/>
            <a:ext cx="186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283. Move Zeroes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0680" y="1375413"/>
            <a:ext cx="32193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 array </a:t>
            </a:r>
            <a:r>
              <a:rPr lang="en-US" dirty="0" err="1"/>
              <a:t>nums</a:t>
            </a:r>
            <a:r>
              <a:rPr lang="en-US" dirty="0"/>
              <a:t>, write a function to move all 0's to the end of it while maintaining the relative order of the non-zero elements.</a:t>
            </a:r>
          </a:p>
          <a:p>
            <a:r>
              <a:rPr lang="en-US" dirty="0"/>
              <a:t>For example, given </a:t>
            </a:r>
            <a:r>
              <a:rPr lang="en-US" dirty="0" err="1"/>
              <a:t>nums</a:t>
            </a:r>
            <a:r>
              <a:rPr lang="en-US" dirty="0"/>
              <a:t> = [0, 1, 0, 3, 12], after calling your function, </a:t>
            </a:r>
            <a:r>
              <a:rPr lang="en-US" dirty="0" err="1"/>
              <a:t>nums</a:t>
            </a:r>
            <a:r>
              <a:rPr lang="en-US" dirty="0"/>
              <a:t> should be [1, 3, 12, 0, 0].</a:t>
            </a:r>
          </a:p>
          <a:p>
            <a:r>
              <a:rPr lang="en-US" b="1" dirty="0"/>
              <a:t>Note</a:t>
            </a:r>
            <a:r>
              <a:rPr lang="en-US" dirty="0"/>
              <a:t>:</a:t>
            </a:r>
          </a:p>
          <a:p>
            <a:r>
              <a:rPr lang="en-US" dirty="0"/>
              <a:t>You must do this </a:t>
            </a:r>
            <a:r>
              <a:rPr lang="en-US" b="1" dirty="0"/>
              <a:t>in-place</a:t>
            </a:r>
            <a:r>
              <a:rPr lang="en-US" dirty="0"/>
              <a:t> without making a copy of the array.</a:t>
            </a:r>
          </a:p>
          <a:p>
            <a:r>
              <a:rPr lang="en-US" dirty="0"/>
              <a:t>Minimize the total number of operations.</a:t>
            </a:r>
          </a:p>
        </p:txBody>
      </p:sp>
    </p:spTree>
    <p:extLst>
      <p:ext uri="{BB962C8B-B14F-4D97-AF65-F5344CB8AC3E}">
        <p14:creationId xmlns:p14="http://schemas.microsoft.com/office/powerpoint/2010/main" val="391505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19" y="2187504"/>
            <a:ext cx="7302851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Solution {</a:t>
            </a:r>
          </a:p>
          <a:p>
            <a:r>
              <a:rPr lang="en-US" dirty="0" smtClean="0"/>
              <a:t>    public String </a:t>
            </a:r>
            <a:r>
              <a:rPr lang="en-US" dirty="0" err="1" smtClean="0"/>
              <a:t>addBinary</a:t>
            </a:r>
            <a:r>
              <a:rPr lang="en-US" dirty="0" smtClean="0"/>
              <a:t>(String a, String b)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cur = 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a.length</a:t>
            </a:r>
            <a:r>
              <a:rPr lang="en-US" dirty="0" smtClean="0"/>
              <a:t>()-1;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j = </a:t>
            </a:r>
            <a:r>
              <a:rPr lang="en-US" dirty="0" err="1" smtClean="0"/>
              <a:t>b.length</a:t>
            </a:r>
            <a:r>
              <a:rPr lang="en-US" dirty="0" smtClean="0"/>
              <a:t>()-1;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 = new </a:t>
            </a:r>
            <a:r>
              <a:rPr lang="en-US" dirty="0" err="1" smtClean="0"/>
              <a:t>StringBuilder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while(</a:t>
            </a:r>
            <a:r>
              <a:rPr lang="en-US" dirty="0" err="1" smtClean="0"/>
              <a:t>i</a:t>
            </a:r>
            <a:r>
              <a:rPr lang="en-US" dirty="0" smtClean="0"/>
              <a:t>&gt;=0||j&gt;=0||cur!=0){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 (</a:t>
            </a:r>
            <a:r>
              <a:rPr lang="en-US" dirty="0" err="1" smtClean="0"/>
              <a:t>i</a:t>
            </a:r>
            <a:r>
              <a:rPr lang="en-US" dirty="0" smtClean="0"/>
              <a:t>&gt;=0?a.charAt(</a:t>
            </a:r>
            <a:r>
              <a:rPr lang="en-US" dirty="0" err="1" smtClean="0"/>
              <a:t>i</a:t>
            </a:r>
            <a:r>
              <a:rPr lang="en-US" dirty="0" smtClean="0"/>
              <a:t>)-'0':0) + (j&gt;=0?b.charAt(j)-'0':0) + cur;</a:t>
            </a:r>
          </a:p>
          <a:p>
            <a:r>
              <a:rPr lang="en-US" dirty="0" smtClean="0"/>
              <a:t>            cur = </a:t>
            </a:r>
            <a:r>
              <a:rPr lang="en-US" dirty="0" err="1" smtClean="0"/>
              <a:t>num</a:t>
            </a:r>
            <a:r>
              <a:rPr lang="en-US" dirty="0" smtClean="0"/>
              <a:t> &gt;= 2?1:0;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sb.insert</a:t>
            </a:r>
            <a:r>
              <a:rPr lang="en-US" dirty="0" smtClean="0"/>
              <a:t>(0, </a:t>
            </a:r>
            <a:r>
              <a:rPr lang="en-US" dirty="0" err="1" smtClean="0"/>
              <a:t>num</a:t>
            </a:r>
            <a:r>
              <a:rPr lang="en-US" dirty="0" smtClean="0"/>
              <a:t> % 2 == 0 ? '0' : '1');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i</a:t>
            </a:r>
            <a:r>
              <a:rPr lang="en-US" dirty="0" smtClean="0"/>
              <a:t>--;</a:t>
            </a:r>
          </a:p>
          <a:p>
            <a:r>
              <a:rPr lang="en-US" dirty="0" smtClean="0"/>
              <a:t>            j--;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sb.toString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92420" y="441029"/>
            <a:ext cx="448049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two binary strings, return their sum (also a binary string).</a:t>
            </a:r>
          </a:p>
          <a:p>
            <a:r>
              <a:rPr lang="en-US" dirty="0"/>
              <a:t>For example,</a:t>
            </a:r>
          </a:p>
          <a:p>
            <a:r>
              <a:rPr lang="en-US" dirty="0"/>
              <a:t>a = "11"</a:t>
            </a:r>
          </a:p>
          <a:p>
            <a:r>
              <a:rPr lang="en-US" dirty="0"/>
              <a:t>b = "1"</a:t>
            </a:r>
          </a:p>
          <a:p>
            <a:r>
              <a:rPr lang="is-IS" dirty="0"/>
              <a:t>Return "100".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9192" y="65272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67. Add Binary</a:t>
            </a:r>
          </a:p>
        </p:txBody>
      </p:sp>
    </p:spTree>
    <p:extLst>
      <p:ext uri="{BB962C8B-B14F-4D97-AF65-F5344CB8AC3E}">
        <p14:creationId xmlns:p14="http://schemas.microsoft.com/office/powerpoint/2010/main" val="314712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515080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Solution {</a:t>
            </a:r>
          </a:p>
          <a:p>
            <a:r>
              <a:rPr lang="en-US" dirty="0" smtClean="0"/>
              <a:t>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numDecodings</a:t>
            </a:r>
            <a:r>
              <a:rPr lang="en-US" dirty="0" smtClean="0"/>
              <a:t>(String s)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n = </a:t>
            </a:r>
            <a:r>
              <a:rPr lang="en-US" dirty="0" err="1" smtClean="0"/>
              <a:t>s.length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if (n == 0) return 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[] memo = new </a:t>
            </a:r>
            <a:r>
              <a:rPr lang="en-US" dirty="0" err="1" smtClean="0"/>
              <a:t>int</a:t>
            </a:r>
            <a:r>
              <a:rPr lang="en-US" dirty="0" smtClean="0"/>
              <a:t>[n+1];</a:t>
            </a:r>
          </a:p>
          <a:p>
            <a:r>
              <a:rPr lang="en-US" dirty="0" smtClean="0"/>
              <a:t>        memo[n]  = 1;</a:t>
            </a:r>
          </a:p>
          <a:p>
            <a:r>
              <a:rPr lang="en-US" dirty="0" smtClean="0"/>
              <a:t>        memo[n-1] = </a:t>
            </a:r>
            <a:r>
              <a:rPr lang="en-US" dirty="0" err="1" smtClean="0"/>
              <a:t>s.charAt</a:t>
            </a:r>
            <a:r>
              <a:rPr lang="en-US" dirty="0" smtClean="0"/>
              <a:t>(n-1) != '0' ? 1 : 0;</a:t>
            </a:r>
          </a:p>
          <a:p>
            <a:r>
              <a:rPr lang="en-US" dirty="0" smtClean="0"/>
              <a:t>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n - 2; </a:t>
            </a:r>
            <a:r>
              <a:rPr lang="en-US" dirty="0" err="1" smtClean="0"/>
              <a:t>i</a:t>
            </a:r>
            <a:r>
              <a:rPr lang="en-US" dirty="0" smtClean="0"/>
              <a:t> &gt;= 0; </a:t>
            </a:r>
            <a:r>
              <a:rPr lang="en-US" dirty="0" err="1" smtClean="0"/>
              <a:t>i</a:t>
            </a:r>
            <a:r>
              <a:rPr lang="en-US" dirty="0" smtClean="0"/>
              <a:t>--)</a:t>
            </a:r>
          </a:p>
          <a:p>
            <a:r>
              <a:rPr lang="en-US" dirty="0" smtClean="0"/>
              <a:t>            if (</a:t>
            </a:r>
            <a:r>
              <a:rPr lang="en-US" dirty="0" err="1" smtClean="0"/>
              <a:t>s.charAt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== '0') continue;</a:t>
            </a:r>
          </a:p>
          <a:p>
            <a:r>
              <a:rPr lang="en-US" dirty="0" smtClean="0"/>
              <a:t>            else memo[</a:t>
            </a:r>
            <a:r>
              <a:rPr lang="en-US" dirty="0" err="1" smtClean="0"/>
              <a:t>i</a:t>
            </a:r>
            <a:r>
              <a:rPr lang="en-US" dirty="0" smtClean="0"/>
              <a:t>] = (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s.substring</a:t>
            </a:r>
            <a:r>
              <a:rPr lang="en-US" dirty="0" smtClean="0"/>
              <a:t>(i,i+2))&lt;=26) ? memo[i+1]+memo[i+2] : memo[i+1];</a:t>
            </a:r>
          </a:p>
          <a:p>
            <a:r>
              <a:rPr lang="en-US" dirty="0" smtClean="0"/>
              <a:t>        return memo[0];</a:t>
            </a:r>
          </a:p>
          <a:p>
            <a:endParaRPr lang="en-US" dirty="0" smtClean="0"/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91673" y="548009"/>
            <a:ext cx="180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91. Decode Ways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5558" y="1161511"/>
            <a:ext cx="3252327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message containing letters from A-Z is being encoded to numbers using the following mapping:</a:t>
            </a:r>
          </a:p>
          <a:p>
            <a:r>
              <a:rPr lang="fr-FR" dirty="0"/>
              <a:t>'A' -&gt; 1</a:t>
            </a:r>
          </a:p>
          <a:p>
            <a:r>
              <a:rPr lang="fr-FR" dirty="0"/>
              <a:t>'B' -&gt; 2</a:t>
            </a:r>
          </a:p>
          <a:p>
            <a:r>
              <a:rPr lang="fr-FR" dirty="0"/>
              <a:t>...</a:t>
            </a:r>
          </a:p>
          <a:p>
            <a:r>
              <a:rPr lang="fr-FR" dirty="0"/>
              <a:t>'Z' -&gt; 26</a:t>
            </a:r>
          </a:p>
          <a:p>
            <a:r>
              <a:rPr lang="fr-FR" dirty="0" err="1"/>
              <a:t>Given</a:t>
            </a:r>
            <a:r>
              <a:rPr lang="fr-FR" dirty="0"/>
              <a:t> an </a:t>
            </a:r>
            <a:r>
              <a:rPr lang="fr-FR" dirty="0" err="1"/>
              <a:t>encoded</a:t>
            </a:r>
            <a:r>
              <a:rPr lang="fr-FR" dirty="0"/>
              <a:t> message </a:t>
            </a:r>
            <a:r>
              <a:rPr lang="fr-FR" dirty="0" err="1"/>
              <a:t>containing</a:t>
            </a:r>
            <a:r>
              <a:rPr lang="fr-FR" dirty="0"/>
              <a:t> digits, </a:t>
            </a:r>
            <a:r>
              <a:rPr lang="fr-FR" dirty="0" err="1"/>
              <a:t>determine</a:t>
            </a:r>
            <a:r>
              <a:rPr lang="fr-FR" dirty="0"/>
              <a:t> the total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ways</a:t>
            </a:r>
            <a:r>
              <a:rPr lang="fr-FR" dirty="0"/>
              <a:t> to </a:t>
            </a:r>
            <a:r>
              <a:rPr lang="fr-FR" dirty="0" err="1"/>
              <a:t>decode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  <a:p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,</a:t>
            </a:r>
          </a:p>
          <a:p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encoded</a:t>
            </a:r>
            <a:r>
              <a:rPr lang="fr-FR" dirty="0"/>
              <a:t> message "12",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decoded</a:t>
            </a:r>
            <a:r>
              <a:rPr lang="fr-FR" dirty="0"/>
              <a:t> as "AB" (1 2) or "L" (12).</a:t>
            </a:r>
          </a:p>
          <a:p>
            <a:r>
              <a:rPr lang="fr-FR" dirty="0"/>
              <a:t>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ways</a:t>
            </a:r>
            <a:r>
              <a:rPr lang="fr-FR" dirty="0"/>
              <a:t> </a:t>
            </a:r>
            <a:r>
              <a:rPr lang="fr-FR" dirty="0" err="1"/>
              <a:t>decoding</a:t>
            </a:r>
            <a:r>
              <a:rPr lang="fr-FR" dirty="0"/>
              <a:t> "12" </a:t>
            </a:r>
            <a:r>
              <a:rPr lang="fr-FR" dirty="0" err="1"/>
              <a:t>is</a:t>
            </a:r>
            <a:r>
              <a:rPr lang="fr-FR" dirty="0"/>
              <a:t>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4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673</Words>
  <Application>Microsoft Macintosh PowerPoint</Application>
  <PresentationFormat>On-screen Show (4:3)</PresentationFormat>
  <Paragraphs>66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Wenxiao Song</dc:creator>
  <cp:lastModifiedBy>Wenxiao Song</cp:lastModifiedBy>
  <cp:revision>4</cp:revision>
  <dcterms:created xsi:type="dcterms:W3CDTF">2016-10-19T20:22:03Z</dcterms:created>
  <dcterms:modified xsi:type="dcterms:W3CDTF">2016-10-19T20:59:31Z</dcterms:modified>
</cp:coreProperties>
</file>