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om/problems/house-robb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21843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Solution {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reorderList</a:t>
            </a:r>
            <a:r>
              <a:rPr lang="en-US" sz="1400" dirty="0"/>
              <a:t>(</a:t>
            </a:r>
            <a:r>
              <a:rPr lang="en-US" sz="1400" dirty="0" err="1"/>
              <a:t>ListNode</a:t>
            </a:r>
            <a:r>
              <a:rPr lang="en-US" sz="1400" dirty="0"/>
              <a:t> head) {</a:t>
            </a:r>
          </a:p>
          <a:p>
            <a:r>
              <a:rPr lang="en-US" sz="1400" dirty="0"/>
              <a:t>        if(head==null) return;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slow = head, fast = head;</a:t>
            </a:r>
          </a:p>
          <a:p>
            <a:r>
              <a:rPr lang="en-US" sz="1400" dirty="0"/>
              <a:t>            while(fast!=null &amp;&amp; </a:t>
            </a:r>
            <a:r>
              <a:rPr lang="en-US" sz="1400" dirty="0" err="1"/>
              <a:t>fast.next</a:t>
            </a:r>
            <a:r>
              <a:rPr lang="en-US" sz="1400" dirty="0"/>
              <a:t>!=null){</a:t>
            </a:r>
          </a:p>
          <a:p>
            <a:r>
              <a:rPr lang="en-US" sz="1400" dirty="0"/>
              <a:t>                slow = </a:t>
            </a:r>
            <a:r>
              <a:rPr lang="en-US" sz="1400" dirty="0" err="1"/>
              <a:t>slow.next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fast = </a:t>
            </a:r>
            <a:r>
              <a:rPr lang="en-US" sz="1400" dirty="0" err="1"/>
              <a:t>fast.next.next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mid = slow, cur = </a:t>
            </a:r>
            <a:r>
              <a:rPr lang="en-US" sz="1400" dirty="0" err="1"/>
              <a:t>slow.next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if(cur!=null){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cur.next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cur.next</a:t>
            </a:r>
            <a:r>
              <a:rPr lang="en-US" sz="1400" dirty="0"/>
              <a:t> = null;</a:t>
            </a:r>
          </a:p>
          <a:p>
            <a:r>
              <a:rPr lang="en-US" sz="1400" dirty="0"/>
              <a:t>                cur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while(cur!=null){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cur.next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cur.next</a:t>
            </a:r>
            <a:r>
              <a:rPr lang="en-US" sz="1400" dirty="0"/>
              <a:t>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mid.next</a:t>
            </a:r>
            <a:r>
              <a:rPr lang="en-US" sz="1400" dirty="0"/>
              <a:t> = cur;</a:t>
            </a:r>
          </a:p>
          <a:p>
            <a:r>
              <a:rPr lang="en-US" sz="1400" dirty="0"/>
              <a:t>                cur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left = head, right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while(right!=null){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mid.next</a:t>
            </a:r>
            <a:r>
              <a:rPr lang="en-US" sz="1400" dirty="0"/>
              <a:t> = </a:t>
            </a:r>
            <a:r>
              <a:rPr lang="en-US" sz="1400" dirty="0" err="1"/>
              <a:t>right.next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right.next</a:t>
            </a:r>
            <a:r>
              <a:rPr lang="en-US" sz="1400" dirty="0"/>
              <a:t> = </a:t>
            </a:r>
            <a:r>
              <a:rPr lang="en-US" sz="1400" dirty="0" err="1"/>
              <a:t>left.next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left.next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              left = </a:t>
            </a:r>
            <a:r>
              <a:rPr lang="en-US" sz="1400" dirty="0" err="1"/>
              <a:t>right.next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right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5152" y="352823"/>
            <a:ext cx="17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143. Reorder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8443" y="1217240"/>
            <a:ext cx="324571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singly linked list </a:t>
            </a:r>
            <a:r>
              <a:rPr lang="en-US" i="1" dirty="0"/>
              <a:t>L</a:t>
            </a:r>
            <a:r>
              <a:rPr lang="en-US" dirty="0"/>
              <a:t>: </a:t>
            </a:r>
            <a:r>
              <a:rPr lang="en-US" i="1" dirty="0"/>
              <a:t>L</a:t>
            </a:r>
            <a:r>
              <a:rPr lang="en-US" dirty="0"/>
              <a:t>0→</a:t>
            </a:r>
            <a:r>
              <a:rPr lang="en-US" i="1" dirty="0"/>
              <a:t>L</a:t>
            </a:r>
            <a:r>
              <a:rPr lang="en-US" dirty="0"/>
              <a:t>1→…→</a:t>
            </a:r>
            <a:r>
              <a:rPr lang="en-US" i="1" dirty="0"/>
              <a:t>Ln</a:t>
            </a:r>
            <a:r>
              <a:rPr lang="en-US" dirty="0"/>
              <a:t>-1→</a:t>
            </a:r>
            <a:r>
              <a:rPr lang="en-US" i="1" dirty="0"/>
              <a:t>L</a:t>
            </a:r>
            <a:r>
              <a:rPr lang="en-US" dirty="0"/>
              <a:t>n,</a:t>
            </a:r>
          </a:p>
          <a:p>
            <a:r>
              <a:rPr lang="en-US" dirty="0"/>
              <a:t>reorder it to: </a:t>
            </a:r>
            <a:r>
              <a:rPr lang="en-US" i="1" dirty="0"/>
              <a:t>L</a:t>
            </a:r>
            <a:r>
              <a:rPr lang="en-US" dirty="0"/>
              <a:t>0→</a:t>
            </a:r>
            <a:r>
              <a:rPr lang="en-US" i="1" dirty="0"/>
              <a:t>Ln</a:t>
            </a:r>
            <a:r>
              <a:rPr lang="en-US" dirty="0"/>
              <a:t>→</a:t>
            </a:r>
            <a:r>
              <a:rPr lang="en-US" i="1" dirty="0"/>
              <a:t>L</a:t>
            </a:r>
            <a:r>
              <a:rPr lang="en-US" dirty="0"/>
              <a:t>1→</a:t>
            </a:r>
            <a:r>
              <a:rPr lang="en-US" i="1" dirty="0"/>
              <a:t>Ln</a:t>
            </a:r>
            <a:r>
              <a:rPr lang="en-US" dirty="0"/>
              <a:t>-1→</a:t>
            </a:r>
            <a:r>
              <a:rPr lang="en-US" i="1" dirty="0"/>
              <a:t>L</a:t>
            </a:r>
            <a:r>
              <a:rPr lang="en-US" dirty="0"/>
              <a:t>2→</a:t>
            </a:r>
            <a:r>
              <a:rPr lang="en-US" i="1" dirty="0"/>
              <a:t>Ln</a:t>
            </a:r>
            <a:r>
              <a:rPr lang="en-US" dirty="0"/>
              <a:t>-2→…</a:t>
            </a:r>
          </a:p>
          <a:p>
            <a:r>
              <a:rPr lang="en-US" dirty="0"/>
              <a:t>You must do this in-place without altering the nodes' values.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{1,2,3,4}, reorder it to {1,4,2,3}.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7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65689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Solution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mySqrt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long left = 0, right = x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while(left&lt;=right)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long mid = (</a:t>
            </a:r>
            <a:r>
              <a:rPr lang="en-US" dirty="0" err="1"/>
              <a:t>left+right</a:t>
            </a:r>
            <a:r>
              <a:rPr lang="en-US" dirty="0"/>
              <a:t>)/2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if(mid*mid==x)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return (</a:t>
            </a:r>
            <a:r>
              <a:rPr lang="en-US" dirty="0" err="1"/>
              <a:t>int</a:t>
            </a:r>
            <a:r>
              <a:rPr lang="en-US" dirty="0"/>
              <a:t>)mid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}else if(mid*mid&gt;x)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right = mid-1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}else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left = mid+1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return (</a:t>
            </a:r>
            <a:r>
              <a:rPr lang="en-US" dirty="0" err="1"/>
              <a:t>int</a:t>
            </a:r>
            <a:r>
              <a:rPr lang="en-US" dirty="0"/>
              <a:t>)right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5959" y="406879"/>
            <a:ext cx="11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69. </a:t>
            </a:r>
            <a:r>
              <a:rPr lang="en-US" dirty="0" err="1"/>
              <a:t>Sqrt</a:t>
            </a:r>
            <a:r>
              <a:rPr lang="en-US" dirty="0"/>
              <a:t>(x)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4049" y="1493874"/>
            <a:ext cx="317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x).</a:t>
            </a:r>
          </a:p>
          <a:p>
            <a:r>
              <a:rPr lang="en-US" dirty="0"/>
              <a:t>Compute and return the square root of </a:t>
            </a:r>
            <a:r>
              <a:rPr lang="en-US" i="1" dirty="0"/>
              <a:t>x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9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4471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Solution {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rob(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nums.length</a:t>
            </a:r>
            <a:r>
              <a:rPr lang="en-US" dirty="0"/>
              <a:t> == 1) return </a:t>
            </a:r>
            <a:r>
              <a:rPr lang="en-US" dirty="0" err="1"/>
              <a:t>nums</a:t>
            </a:r>
            <a:r>
              <a:rPr lang="en-US" dirty="0"/>
              <a:t>[0];</a:t>
            </a:r>
          </a:p>
          <a:p>
            <a:r>
              <a:rPr lang="en-US" dirty="0"/>
              <a:t>        return </a:t>
            </a:r>
            <a:r>
              <a:rPr lang="en-US" dirty="0" err="1"/>
              <a:t>Math.max</a:t>
            </a:r>
            <a:r>
              <a:rPr lang="en-US" dirty="0"/>
              <a:t>(rob(</a:t>
            </a:r>
            <a:r>
              <a:rPr lang="en-US" dirty="0" err="1"/>
              <a:t>nums</a:t>
            </a:r>
            <a:r>
              <a:rPr lang="en-US" dirty="0"/>
              <a:t>, 0, </a:t>
            </a:r>
            <a:r>
              <a:rPr lang="en-US" dirty="0" err="1"/>
              <a:t>nums.length</a:t>
            </a:r>
            <a:r>
              <a:rPr lang="en-US" dirty="0"/>
              <a:t> - 2), rob(</a:t>
            </a:r>
            <a:r>
              <a:rPr lang="en-US" dirty="0" err="1"/>
              <a:t>nums</a:t>
            </a:r>
            <a:r>
              <a:rPr lang="en-US" dirty="0"/>
              <a:t>, 1, </a:t>
            </a:r>
            <a:r>
              <a:rPr lang="en-US" dirty="0" err="1"/>
              <a:t>nums.length</a:t>
            </a:r>
            <a:r>
              <a:rPr lang="en-US" dirty="0"/>
              <a:t> - 1));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rob(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lo, </a:t>
            </a:r>
            <a:r>
              <a:rPr lang="en-US" dirty="0" err="1"/>
              <a:t>int</a:t>
            </a:r>
            <a:r>
              <a:rPr lang="en-US" dirty="0"/>
              <a:t> hi)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include = 0, exclude = 0;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lo; j &lt;= hi; j++)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include, e = exclude;</a:t>
            </a:r>
          </a:p>
          <a:p>
            <a:r>
              <a:rPr lang="en-US" dirty="0"/>
              <a:t>        include = e + </a:t>
            </a:r>
            <a:r>
              <a:rPr lang="en-US" dirty="0" err="1"/>
              <a:t>num</a:t>
            </a:r>
            <a:r>
              <a:rPr lang="en-US" dirty="0"/>
              <a:t>[j];</a:t>
            </a:r>
          </a:p>
          <a:p>
            <a:r>
              <a:rPr lang="en-US" dirty="0"/>
              <a:t>        exclude = </a:t>
            </a:r>
            <a:r>
              <a:rPr lang="en-US" dirty="0" err="1"/>
              <a:t>Math.max</a:t>
            </a:r>
            <a:r>
              <a:rPr lang="en-US" dirty="0"/>
              <a:t>(e,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Math.max</a:t>
            </a:r>
            <a:r>
              <a:rPr lang="en-US" dirty="0"/>
              <a:t>(include, exclude);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7885" y="1852322"/>
            <a:ext cx="382306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This is an extension of </a:t>
            </a:r>
            <a:r>
              <a:rPr lang="en-US" dirty="0">
                <a:hlinkClick r:id="rId2"/>
              </a:rPr>
              <a:t>House Robber.</a:t>
            </a:r>
          </a:p>
          <a:p>
            <a:r>
              <a:rPr lang="en-US" dirty="0"/>
              <a:t>After robbing those houses on that street, the thief has found himself a new place for his thievery so that he will not get too much attention. This time, all houses at this place are </a:t>
            </a:r>
            <a:r>
              <a:rPr lang="en-US" b="1" dirty="0"/>
              <a:t>arranged in a circle.</a:t>
            </a:r>
            <a:r>
              <a:rPr lang="en-US" dirty="0"/>
              <a:t> That means the first house is the neighbor of the last one. Meanwhile, the security system for these houses remain the same as for those in the previous street.</a:t>
            </a:r>
          </a:p>
          <a:p>
            <a:r>
              <a:rPr lang="en-US" dirty="0"/>
              <a:t>Given a list of non-negative integers representing the amount of money of each house, determine the maximum amount of money you can rob tonight </a:t>
            </a:r>
            <a:r>
              <a:rPr lang="en-US" b="1" dirty="0"/>
              <a:t>without alerting the police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4717" y="336315"/>
            <a:ext cx="214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213. House Robber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9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7641"/>
            <a:ext cx="4442242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class Solution {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int</a:t>
            </a:r>
            <a:r>
              <a:rPr lang="en-US" sz="1200" dirty="0"/>
              <a:t> calculate(String s)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len</a:t>
            </a:r>
            <a:r>
              <a:rPr lang="en-US" sz="1200" dirty="0"/>
              <a:t>;</a:t>
            </a:r>
          </a:p>
          <a:p>
            <a:r>
              <a:rPr lang="en-US" sz="1200" dirty="0"/>
              <a:t>    if(s==null || (</a:t>
            </a:r>
            <a:r>
              <a:rPr lang="en-US" sz="1200" dirty="0" err="1"/>
              <a:t>len</a:t>
            </a:r>
            <a:r>
              <a:rPr lang="en-US" sz="1200" dirty="0"/>
              <a:t> = </a:t>
            </a:r>
            <a:r>
              <a:rPr lang="en-US" sz="1200" dirty="0" err="1"/>
              <a:t>s.length</a:t>
            </a:r>
            <a:r>
              <a:rPr lang="en-US" sz="1200" dirty="0"/>
              <a:t>())==0) return 0;</a:t>
            </a:r>
          </a:p>
          <a:p>
            <a:r>
              <a:rPr lang="en-US" sz="1200" dirty="0"/>
              <a:t>    Stack&lt;Integer&gt; stack = new Stack&lt;Integer&gt;();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char sign = '+';</a:t>
            </a:r>
          </a:p>
          <a:p>
            <a:r>
              <a:rPr lang="en-US" sz="1200" dirty="0"/>
              <a:t>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len;i</a:t>
            </a:r>
            <a:r>
              <a:rPr lang="en-US" sz="1200" dirty="0"/>
              <a:t>++){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Character.isDigit</a:t>
            </a:r>
            <a:r>
              <a:rPr lang="en-US" sz="1200" dirty="0"/>
              <a:t>(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))){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num</a:t>
            </a:r>
            <a:r>
              <a:rPr lang="en-US" sz="1200" dirty="0"/>
              <a:t> = </a:t>
            </a:r>
            <a:r>
              <a:rPr lang="en-US" sz="1200" dirty="0" err="1"/>
              <a:t>num</a:t>
            </a:r>
            <a:r>
              <a:rPr lang="en-US" sz="1200" dirty="0"/>
              <a:t>*10+s.charAt(</a:t>
            </a:r>
            <a:r>
              <a:rPr lang="en-US" sz="1200" dirty="0" err="1"/>
              <a:t>i</a:t>
            </a:r>
            <a:r>
              <a:rPr lang="en-US" sz="1200" dirty="0"/>
              <a:t>)-'0';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if((!</a:t>
            </a:r>
            <a:r>
              <a:rPr lang="en-US" sz="1200" dirty="0" err="1"/>
              <a:t>Character.isDigit</a:t>
            </a:r>
            <a:r>
              <a:rPr lang="en-US" sz="1200" dirty="0"/>
              <a:t>(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)) &amp;&amp;' '!=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)) || </a:t>
            </a:r>
            <a:r>
              <a:rPr lang="en-US" sz="1200" dirty="0" err="1"/>
              <a:t>i</a:t>
            </a:r>
            <a:r>
              <a:rPr lang="en-US" sz="1200" dirty="0"/>
              <a:t>==len-1){</a:t>
            </a:r>
          </a:p>
          <a:p>
            <a:r>
              <a:rPr lang="en-US" sz="1200" dirty="0"/>
              <a:t>            if(sign=='-'){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(-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if(sign=='+'){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if(sign=='*'){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</a:t>
            </a:r>
            <a:r>
              <a:rPr lang="en-US" sz="1200" dirty="0" err="1"/>
              <a:t>stack.pop</a:t>
            </a:r>
            <a:r>
              <a:rPr lang="en-US" sz="1200" dirty="0"/>
              <a:t>()*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if(sign=='/'){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</a:t>
            </a:r>
            <a:r>
              <a:rPr lang="en-US" sz="1200" dirty="0" err="1"/>
              <a:t>stack.pop</a:t>
            </a:r>
            <a:r>
              <a:rPr lang="en-US" sz="1200" dirty="0"/>
              <a:t>()/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sign = 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num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re = 0;</a:t>
            </a:r>
          </a:p>
          <a:p>
            <a:r>
              <a:rPr lang="en-US" sz="1200" dirty="0"/>
              <a:t>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i:stack</a:t>
            </a:r>
            <a:r>
              <a:rPr lang="en-US" sz="1200" dirty="0"/>
              <a:t>){</a:t>
            </a:r>
          </a:p>
          <a:p>
            <a:r>
              <a:rPr lang="en-US" sz="1200" dirty="0"/>
              <a:t>        re +=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return re;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9969" y="2769662"/>
            <a:ext cx="520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a basic calculator to evaluate a simple expression string.</a:t>
            </a:r>
          </a:p>
          <a:p>
            <a:r>
              <a:rPr lang="en-US" dirty="0"/>
              <a:t>The expression string contains only </a:t>
            </a:r>
            <a:r>
              <a:rPr lang="en-US" b="1" dirty="0"/>
              <a:t>non-negative</a:t>
            </a:r>
            <a:r>
              <a:rPr lang="en-US" dirty="0"/>
              <a:t> integers, +, -, *, / operators and empty spaces . The integer division should truncate toward zero.</a:t>
            </a:r>
          </a:p>
          <a:p>
            <a:r>
              <a:rPr lang="en-US" dirty="0"/>
              <a:t>You may assume that the given expression is always valid.</a:t>
            </a:r>
          </a:p>
          <a:p>
            <a:r>
              <a:rPr lang="en-US" dirty="0"/>
              <a:t>Some examples:</a:t>
            </a:r>
          </a:p>
          <a:p>
            <a:r>
              <a:rPr lang="en-US" dirty="0"/>
              <a:t>"3+2*2" = 7</a:t>
            </a:r>
          </a:p>
          <a:p>
            <a:r>
              <a:rPr lang="en-US" dirty="0"/>
              <a:t>" 3/2 " = 1</a:t>
            </a:r>
          </a:p>
          <a:p>
            <a:r>
              <a:rPr lang="en-US" dirty="0"/>
              <a:t>" 3+5 / 2 "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7885" y="970264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227. </a:t>
            </a:r>
            <a:r>
              <a:rPr lang="en-US"/>
              <a:t>Basic Calculator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4621612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String </a:t>
            </a:r>
            <a:r>
              <a:rPr lang="en-US" sz="1600" dirty="0" err="1"/>
              <a:t>getPermutation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[] data = new </a:t>
            </a:r>
            <a:r>
              <a:rPr lang="en-US" sz="1600" dirty="0" err="1"/>
              <a:t>int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boolean</a:t>
            </a:r>
            <a:r>
              <a:rPr lang="en-US" sz="1600" dirty="0"/>
              <a:t> visited[] = new </a:t>
            </a:r>
            <a:r>
              <a:rPr lang="en-US" sz="1600" dirty="0" err="1"/>
              <a:t>boolean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data[0] = data[1]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=1 ;</a:t>
            </a:r>
            <a:r>
              <a:rPr lang="en-US" sz="1600" dirty="0" err="1"/>
              <a:t>i</a:t>
            </a:r>
            <a:r>
              <a:rPr lang="en-US" sz="1600" dirty="0"/>
              <a:t>&lt;10;i++)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 = data[i-1] * </a:t>
            </a:r>
            <a:r>
              <a:rPr lang="en-US" sz="1600" dirty="0" smtClean="0"/>
              <a:t>I;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smtClean="0"/>
              <a:t>"”;</a:t>
            </a:r>
            <a:endParaRPr lang="en-US" sz="1600" dirty="0"/>
          </a:p>
          <a:p>
            <a:r>
              <a:rPr lang="en-US" sz="1600" dirty="0"/>
              <a:t>        k--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n-1;i&gt;=0;i--)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cur = k/data[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j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for(;j&lt;=9;j++)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if(visited[j]==false)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cur--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    if(cur &lt; 0)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break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visited[j]=true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</a:t>
            </a:r>
            <a:r>
              <a:rPr lang="en-US" sz="1600" dirty="0" err="1"/>
              <a:t>str</a:t>
            </a:r>
            <a:r>
              <a:rPr lang="en-US" sz="1600" dirty="0"/>
              <a:t> += j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k=</a:t>
            </a:r>
            <a:r>
              <a:rPr lang="en-US" sz="1600" dirty="0" err="1"/>
              <a:t>k%data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return </a:t>
            </a:r>
            <a:r>
              <a:rPr lang="en-US" sz="1600" dirty="0" err="1"/>
              <a:t>str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767" y="400120"/>
            <a:ext cx="216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 Permutation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650" y="1446577"/>
            <a:ext cx="2981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[1,2,3,…,</a:t>
            </a:r>
            <a:r>
              <a:rPr lang="en-US" i="1" dirty="0"/>
              <a:t>n</a:t>
            </a:r>
            <a:r>
              <a:rPr lang="en-US" dirty="0"/>
              <a:t>] contains a total of </a:t>
            </a:r>
            <a:r>
              <a:rPr lang="en-US" i="1" dirty="0"/>
              <a:t>n</a:t>
            </a:r>
            <a:r>
              <a:rPr lang="en-US" dirty="0"/>
              <a:t>! unique permutations.</a:t>
            </a:r>
          </a:p>
          <a:p>
            <a:r>
              <a:rPr lang="en-US" dirty="0"/>
              <a:t>By listing and labeling all of the permutations in order,</a:t>
            </a:r>
          </a:p>
          <a:p>
            <a:r>
              <a:rPr lang="en-US" dirty="0"/>
              <a:t>We get the following sequence (</a:t>
            </a:r>
            <a:r>
              <a:rPr lang="en-US" dirty="0" err="1"/>
              <a:t>ie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= 3):</a:t>
            </a:r>
          </a:p>
          <a:p>
            <a:r>
              <a:rPr lang="en-US" dirty="0"/>
              <a:t>"123"</a:t>
            </a:r>
          </a:p>
          <a:p>
            <a:r>
              <a:rPr lang="en-US" dirty="0"/>
              <a:t>"132"</a:t>
            </a:r>
          </a:p>
          <a:p>
            <a:r>
              <a:rPr lang="en-US" dirty="0"/>
              <a:t>"213"</a:t>
            </a:r>
          </a:p>
          <a:p>
            <a:r>
              <a:rPr lang="en-US" dirty="0"/>
              <a:t>"231"</a:t>
            </a:r>
          </a:p>
          <a:p>
            <a:r>
              <a:rPr lang="en-US" dirty="0"/>
              <a:t>"312"</a:t>
            </a:r>
          </a:p>
          <a:p>
            <a:r>
              <a:rPr lang="en-US" dirty="0"/>
              <a:t>"321"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, return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permutation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5795778" cy="6247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kthSmallest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[][] matrix,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n = </a:t>
            </a:r>
            <a:r>
              <a:rPr lang="en-US" sz="1600" dirty="0" err="1"/>
              <a:t>matrix.length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PriorityQueue</a:t>
            </a:r>
            <a:r>
              <a:rPr lang="en-US" sz="1600" dirty="0"/>
              <a:t>&lt;Tuple&gt; </a:t>
            </a:r>
            <a:r>
              <a:rPr lang="en-US" sz="1600" dirty="0" err="1"/>
              <a:t>pq</a:t>
            </a:r>
            <a:r>
              <a:rPr lang="en-US" sz="1600" dirty="0"/>
              <a:t> = new </a:t>
            </a:r>
            <a:r>
              <a:rPr lang="en-US" sz="1600" dirty="0" err="1"/>
              <a:t>PriorityQueue</a:t>
            </a:r>
            <a:r>
              <a:rPr lang="en-US" sz="1600" dirty="0"/>
              <a:t>&lt;Tuple&gt;()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j = 0; j &lt;= n-1; j++) </a:t>
            </a:r>
            <a:r>
              <a:rPr lang="en-US" sz="1600" dirty="0" err="1"/>
              <a:t>pq.offer</a:t>
            </a:r>
            <a:r>
              <a:rPr lang="en-US" sz="1600" dirty="0"/>
              <a:t>(new Tuple(0, j, matrix[0][j]))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k-1;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Tuple t = </a:t>
            </a:r>
            <a:r>
              <a:rPr lang="en-US" sz="1600" dirty="0" err="1"/>
              <a:t>pq.poll</a:t>
            </a:r>
            <a:r>
              <a:rPr lang="en-US" sz="1600" dirty="0"/>
              <a:t>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if(</a:t>
            </a:r>
            <a:r>
              <a:rPr lang="en-US" sz="1600" dirty="0" err="1"/>
              <a:t>t.x</a:t>
            </a:r>
            <a:r>
              <a:rPr lang="en-US" sz="1600" dirty="0"/>
              <a:t> == n-1) continue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pq.offer</a:t>
            </a:r>
            <a:r>
              <a:rPr lang="en-US" sz="1600" dirty="0"/>
              <a:t>(new Tuple(t.x+1, </a:t>
            </a:r>
            <a:r>
              <a:rPr lang="en-US" sz="1600" dirty="0" err="1"/>
              <a:t>t.y</a:t>
            </a:r>
            <a:r>
              <a:rPr lang="en-US" sz="1600" dirty="0"/>
              <a:t>, matrix[t.x+1][</a:t>
            </a:r>
            <a:r>
              <a:rPr lang="en-US" sz="1600" dirty="0" err="1"/>
              <a:t>t.y</a:t>
            </a:r>
            <a:r>
              <a:rPr lang="en-US" sz="1600" dirty="0"/>
              <a:t>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smtClean="0"/>
              <a:t>  </a:t>
            </a:r>
            <a:r>
              <a:rPr lang="en-US" sz="1600" dirty="0"/>
              <a:t>return </a:t>
            </a:r>
            <a:r>
              <a:rPr lang="en-US" sz="1600" dirty="0" err="1"/>
              <a:t>pq.poll</a:t>
            </a:r>
            <a:r>
              <a:rPr lang="en-US" sz="1600" dirty="0"/>
              <a:t>().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class Tuple implements Comparable&lt;Tuple&gt;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x, y,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public Tuple 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this.x</a:t>
            </a:r>
            <a:r>
              <a:rPr lang="en-US" sz="1600" dirty="0"/>
              <a:t> = 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this.y</a:t>
            </a:r>
            <a:r>
              <a:rPr lang="en-US" sz="1600" dirty="0"/>
              <a:t> = y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this.val</a:t>
            </a:r>
            <a:r>
              <a:rPr lang="en-US" sz="1600" dirty="0"/>
              <a:t> =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  </a:t>
            </a:r>
            <a:endParaRPr lang="en-US" sz="1600" dirty="0"/>
          </a:p>
          <a:p>
            <a:r>
              <a:rPr lang="en-US" sz="1600" dirty="0"/>
              <a:t>    @</a:t>
            </a:r>
            <a:r>
              <a:rPr lang="en-US" sz="1600" dirty="0" smtClean="0"/>
              <a:t>Override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compareTo</a:t>
            </a:r>
            <a:r>
              <a:rPr lang="en-US" sz="1600" dirty="0"/>
              <a:t> (Tuple that)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return </a:t>
            </a:r>
            <a:r>
              <a:rPr lang="en-US" sz="1600" dirty="0" err="1"/>
              <a:t>this.val</a:t>
            </a:r>
            <a:r>
              <a:rPr lang="en-US" sz="1600" dirty="0"/>
              <a:t> - </a:t>
            </a:r>
            <a:r>
              <a:rPr lang="en-US" sz="1600" dirty="0" err="1"/>
              <a:t>that.val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517" y="1440231"/>
            <a:ext cx="425948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where each of the rows and columns are sorted in ascending order, find the </a:t>
            </a:r>
            <a:r>
              <a:rPr lang="en-US" dirty="0" err="1"/>
              <a:t>kth</a:t>
            </a:r>
            <a:r>
              <a:rPr lang="en-US" dirty="0"/>
              <a:t> smallest element in the matrix.</a:t>
            </a:r>
          </a:p>
          <a:p>
            <a:r>
              <a:rPr lang="en-US" dirty="0"/>
              <a:t>Note that it is the </a:t>
            </a:r>
            <a:r>
              <a:rPr lang="en-US" dirty="0" err="1"/>
              <a:t>kth</a:t>
            </a:r>
            <a:r>
              <a:rPr lang="en-US" dirty="0"/>
              <a:t> smallest element in the sorted order, not the </a:t>
            </a:r>
            <a:r>
              <a:rPr lang="en-US" dirty="0" err="1"/>
              <a:t>kth</a:t>
            </a:r>
            <a:r>
              <a:rPr lang="en-US" dirty="0"/>
              <a:t> distinct element.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matrix = [</a:t>
            </a:r>
          </a:p>
          <a:p>
            <a:r>
              <a:rPr lang="en-US" dirty="0"/>
              <a:t>   [ 1,  5,  9],</a:t>
            </a:r>
          </a:p>
          <a:p>
            <a:r>
              <a:rPr lang="en-US" dirty="0"/>
              <a:t>   [10, 11, 13],</a:t>
            </a:r>
          </a:p>
          <a:p>
            <a:r>
              <a:rPr lang="en-US" dirty="0"/>
              <a:t>   [12, 13, 15]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k = 8,</a:t>
            </a:r>
          </a:p>
          <a:p>
            <a:endParaRPr lang="en-US" dirty="0"/>
          </a:p>
          <a:p>
            <a:r>
              <a:rPr lang="en-US" dirty="0"/>
              <a:t>return 13.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endParaRPr lang="en-US" dirty="0"/>
          </a:p>
          <a:p>
            <a:r>
              <a:rPr lang="en-US" dirty="0"/>
              <a:t>You may assume k is always valid, 1 ≤ k ≤ n2.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7543" y="1644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378.Kth </a:t>
            </a:r>
            <a:r>
              <a:rPr lang="en-US" dirty="0"/>
              <a:t>Smallest Element in a Sorted Matrix</a:t>
            </a:r>
          </a:p>
        </p:txBody>
      </p:sp>
    </p:spTree>
    <p:extLst>
      <p:ext uri="{BB962C8B-B14F-4D97-AF65-F5344CB8AC3E}">
        <p14:creationId xmlns:p14="http://schemas.microsoft.com/office/powerpoint/2010/main" val="10720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283"/>
            <a:ext cx="85459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public class Solution {</a:t>
            </a:r>
          </a:p>
          <a:p>
            <a:r>
              <a:rPr lang="en-US" sz="1500" dirty="0"/>
              <a:t>    public List&lt;List&lt;Integer&gt;&gt; </a:t>
            </a:r>
            <a:r>
              <a:rPr lang="en-US" sz="1500" dirty="0" err="1"/>
              <a:t>permuteUnique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) {</a:t>
            </a:r>
          </a:p>
          <a:p>
            <a:r>
              <a:rPr lang="en-US" sz="1500" dirty="0"/>
              <a:t>        List&lt;List&lt;Integer&gt;&gt; result = new </a:t>
            </a:r>
            <a:r>
              <a:rPr lang="en-US" sz="1500" dirty="0" err="1"/>
              <a:t>ArrayList</a:t>
            </a:r>
            <a:r>
              <a:rPr lang="en-US" sz="1500" dirty="0"/>
              <a:t>&lt;List&lt;Integer&gt;&gt;();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boolean</a:t>
            </a:r>
            <a:r>
              <a:rPr lang="en-US" sz="1500" dirty="0"/>
              <a:t>[] visited = new </a:t>
            </a:r>
            <a:r>
              <a:rPr lang="en-US" sz="1500" dirty="0" err="1"/>
              <a:t>boolean</a:t>
            </a:r>
            <a:r>
              <a:rPr lang="en-US" sz="1500" dirty="0"/>
              <a:t>[</a:t>
            </a:r>
            <a:r>
              <a:rPr lang="en-US" sz="1500" dirty="0" err="1"/>
              <a:t>nums.length</a:t>
            </a:r>
            <a:r>
              <a:rPr lang="en-US" sz="1500" dirty="0"/>
              <a:t>];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Arrays.sort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backtracking(</a:t>
            </a:r>
            <a:r>
              <a:rPr lang="en-US" sz="1500" dirty="0" err="1"/>
              <a:t>nums,visited,result,new</a:t>
            </a:r>
            <a:r>
              <a:rPr lang="en-US" sz="1500" dirty="0"/>
              <a:t> </a:t>
            </a:r>
            <a:r>
              <a:rPr lang="en-US" sz="1500" dirty="0" err="1"/>
              <a:t>ArrayList</a:t>
            </a:r>
            <a:r>
              <a:rPr lang="en-US" sz="1500" dirty="0"/>
              <a:t>&lt;Integer&gt;(), </a:t>
            </a:r>
            <a:r>
              <a:rPr lang="en-US" sz="1500" dirty="0" err="1"/>
              <a:t>nums.length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return result;</a:t>
            </a:r>
          </a:p>
          <a:p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dirty="0"/>
              <a:t>    public void backtracking 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, </a:t>
            </a:r>
            <a:r>
              <a:rPr lang="en-US" sz="1500" dirty="0" err="1"/>
              <a:t>boolean</a:t>
            </a:r>
            <a:r>
              <a:rPr lang="en-US" sz="1500" dirty="0"/>
              <a:t>[] visited, List&lt;List&lt;Integer&gt;&gt; result, List&lt;Integer&gt; list, </a:t>
            </a:r>
            <a:r>
              <a:rPr lang="en-US" sz="1500" dirty="0" err="1"/>
              <a:t>int</a:t>
            </a:r>
            <a:r>
              <a:rPr lang="en-US" sz="1500" dirty="0"/>
              <a:t> k){</a:t>
            </a:r>
          </a:p>
          <a:p>
            <a:r>
              <a:rPr lang="en-US" sz="1500" dirty="0"/>
              <a:t>        if(k==0){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result.add</a:t>
            </a:r>
            <a:r>
              <a:rPr lang="en-US" sz="1500" dirty="0"/>
              <a:t>(new </a:t>
            </a:r>
            <a:r>
              <a:rPr lang="en-US" sz="1500" dirty="0" err="1"/>
              <a:t>ArrayList</a:t>
            </a:r>
            <a:r>
              <a:rPr lang="en-US" sz="1500" dirty="0"/>
              <a:t>&lt;Integer&gt;(list));</a:t>
            </a:r>
          </a:p>
          <a:p>
            <a:r>
              <a:rPr lang="en-US" sz="1500" dirty="0"/>
              <a:t>            return;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0;i&lt;</a:t>
            </a:r>
            <a:r>
              <a:rPr lang="en-US" sz="1500" dirty="0" err="1"/>
              <a:t>nums.length;i</a:t>
            </a:r>
            <a:r>
              <a:rPr lang="en-US" sz="1500" dirty="0"/>
              <a:t>++){</a:t>
            </a:r>
          </a:p>
          <a:p>
            <a:r>
              <a:rPr lang="en-US" sz="1500" dirty="0"/>
              <a:t>            if(visited[</a:t>
            </a:r>
            <a:r>
              <a:rPr lang="en-US" sz="1500" dirty="0" err="1"/>
              <a:t>i</a:t>
            </a:r>
            <a:r>
              <a:rPr lang="en-US" sz="1500" dirty="0"/>
              <a:t>]){</a:t>
            </a:r>
          </a:p>
          <a:p>
            <a:r>
              <a:rPr lang="en-US" sz="1500" dirty="0"/>
              <a:t>                continue;</a:t>
            </a:r>
          </a:p>
          <a:p>
            <a:r>
              <a:rPr lang="en-US" sz="1500" dirty="0"/>
              <a:t>            }else{</a:t>
            </a:r>
          </a:p>
          <a:p>
            <a:r>
              <a:rPr lang="en-US" sz="1500" dirty="0"/>
              <a:t>                if(</a:t>
            </a:r>
            <a:r>
              <a:rPr lang="en-US" sz="1500" dirty="0" err="1"/>
              <a:t>i</a:t>
            </a:r>
            <a:r>
              <a:rPr lang="en-US" sz="1500" dirty="0"/>
              <a:t>&gt;0&amp;&amp;</a:t>
            </a:r>
            <a:r>
              <a:rPr lang="en-US" sz="1500" dirty="0" err="1"/>
              <a:t>nums</a:t>
            </a:r>
            <a:r>
              <a:rPr lang="en-US" sz="1500" dirty="0"/>
              <a:t>[i-1]==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]&amp;&amp;visited[i-1]){</a:t>
            </a:r>
          </a:p>
          <a:p>
            <a:r>
              <a:rPr lang="en-US" sz="1500" dirty="0"/>
              <a:t>                    return;</a:t>
            </a:r>
          </a:p>
          <a:p>
            <a:r>
              <a:rPr lang="en-US" sz="1500" dirty="0"/>
              <a:t>                }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true;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list.add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r>
              <a:rPr lang="en-US" sz="1500" dirty="0"/>
              <a:t>                backtracking(nums,visited,result,list,k-1);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list.remove</a:t>
            </a:r>
            <a:r>
              <a:rPr lang="en-US" sz="1500" dirty="0"/>
              <a:t>(</a:t>
            </a:r>
            <a:r>
              <a:rPr lang="en-US" sz="1500" dirty="0" err="1"/>
              <a:t>list.size</a:t>
            </a:r>
            <a:r>
              <a:rPr lang="en-US" sz="1500" dirty="0"/>
              <a:t>()-1);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false;</a:t>
            </a:r>
          </a:p>
          <a:p>
            <a:r>
              <a:rPr lang="en-US" sz="1500" dirty="0"/>
              <a:t>            }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516" y="3087202"/>
            <a:ext cx="483048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collection of numbers that might contain duplicates, return all possible unique permutations.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[1,1,2] have the following unique permutations: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[1,1,2],</a:t>
            </a:r>
          </a:p>
          <a:p>
            <a:r>
              <a:rPr lang="en-US" dirty="0"/>
              <a:t>  [1,2,1],</a:t>
            </a:r>
          </a:p>
          <a:p>
            <a:r>
              <a:rPr lang="en-US" dirty="0"/>
              <a:t>  [2,1,1]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9437" y="476311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 Permutations II</a:t>
            </a:r>
          </a:p>
        </p:txBody>
      </p:sp>
    </p:spTree>
    <p:extLst>
      <p:ext uri="{BB962C8B-B14F-4D97-AF65-F5344CB8AC3E}">
        <p14:creationId xmlns:p14="http://schemas.microsoft.com/office/powerpoint/2010/main" val="40547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6284963" cy="663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public class Solution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public String </a:t>
            </a:r>
            <a:r>
              <a:rPr lang="en-US" sz="1700" dirty="0" err="1"/>
              <a:t>reverseWords</a:t>
            </a:r>
            <a:r>
              <a:rPr lang="en-US" sz="1700" dirty="0"/>
              <a:t>(String s)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char[] </a:t>
            </a:r>
            <a:r>
              <a:rPr lang="en-US" sz="1700" dirty="0" err="1"/>
              <a:t>str</a:t>
            </a:r>
            <a:r>
              <a:rPr lang="en-US" sz="1700" dirty="0"/>
              <a:t> = reverse(</a:t>
            </a:r>
            <a:r>
              <a:rPr lang="en-US" sz="1700" dirty="0" err="1"/>
              <a:t>s.toCharArray</a:t>
            </a:r>
            <a:r>
              <a:rPr lang="en-US" sz="1700" dirty="0"/>
              <a:t>(), 0, </a:t>
            </a:r>
            <a:r>
              <a:rPr lang="en-US" sz="1700" dirty="0" err="1"/>
              <a:t>s.length</a:t>
            </a:r>
            <a:r>
              <a:rPr lang="en-US" sz="1700" dirty="0"/>
              <a:t>()-1)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start = 0, end = 0; </a:t>
            </a:r>
          </a:p>
          <a:p>
            <a:r>
              <a:rPr lang="en-US" sz="1700" dirty="0"/>
              <a:t>    for 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</a:t>
            </a:r>
            <a:r>
              <a:rPr lang="en-US" sz="1700" dirty="0" err="1"/>
              <a:t>str.length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if (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 != ' ') {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} else if (</a:t>
            </a:r>
            <a:r>
              <a:rPr lang="en-US" sz="1700" dirty="0" err="1"/>
              <a:t>i</a:t>
            </a:r>
            <a:r>
              <a:rPr lang="en-US" sz="1700" dirty="0"/>
              <a:t> &gt; 0 &amp;&amp; </a:t>
            </a:r>
            <a:r>
              <a:rPr lang="en-US" sz="1700" dirty="0" err="1"/>
              <a:t>str</a:t>
            </a:r>
            <a:r>
              <a:rPr lang="en-US" sz="1700" dirty="0"/>
              <a:t>[i-1] != ' ') { </a:t>
            </a:r>
          </a:p>
          <a:p>
            <a:r>
              <a:rPr lang="en-US" sz="1700" dirty="0"/>
              <a:t>        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' '; </a:t>
            </a:r>
          </a:p>
          <a:p>
            <a:r>
              <a:rPr lang="en-US" sz="1700" dirty="0"/>
              <a:t>            start = end; </a:t>
            </a:r>
          </a:p>
          <a:p>
            <a:r>
              <a:rPr lang="en-US" sz="1700" dirty="0"/>
              <a:t>    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return new String(</a:t>
            </a:r>
            <a:r>
              <a:rPr lang="en-US" sz="1700" dirty="0" err="1"/>
              <a:t>str</a:t>
            </a:r>
            <a:r>
              <a:rPr lang="en-US" sz="1700" dirty="0"/>
              <a:t>, 0, end &gt; 0 &amp;&amp; </a:t>
            </a:r>
            <a:r>
              <a:rPr lang="en-US" sz="1700" dirty="0" err="1"/>
              <a:t>str</a:t>
            </a:r>
            <a:r>
              <a:rPr lang="en-US" sz="1700" dirty="0"/>
              <a:t>[end-1] == ' ' ? end-1 : end)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public char[] reverse(char[] </a:t>
            </a:r>
            <a:r>
              <a:rPr lang="en-US" sz="1700" dirty="0" err="1"/>
              <a:t>arr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while (</a:t>
            </a:r>
            <a:r>
              <a:rPr lang="en-US" sz="1700" dirty="0" err="1"/>
              <a:t>i</a:t>
            </a:r>
            <a:r>
              <a:rPr lang="en-US" sz="1700" dirty="0"/>
              <a:t> &lt;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char </a:t>
            </a:r>
            <a:r>
              <a:rPr lang="en-US" sz="1700" dirty="0" err="1"/>
              <a:t>tmp</a:t>
            </a:r>
            <a:r>
              <a:rPr lang="en-US" sz="1700" dirty="0"/>
              <a:t> =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++] = </a:t>
            </a:r>
            <a:r>
              <a:rPr lang="en-US" sz="1700" dirty="0" err="1"/>
              <a:t>arr</a:t>
            </a:r>
            <a:r>
              <a:rPr lang="en-US" sz="1700" dirty="0"/>
              <a:t>[j]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[j--] = </a:t>
            </a:r>
            <a:r>
              <a:rPr lang="en-US" sz="1700" dirty="0" err="1"/>
              <a:t>tmp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return </a:t>
            </a:r>
            <a:r>
              <a:rPr lang="en-US" sz="1700" dirty="0" err="1"/>
              <a:t>arr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9437" y="158770"/>
            <a:ext cx="30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151. Reverse Words in a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9437" y="793853"/>
            <a:ext cx="3050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input string, reverse the string word by word.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s = "the sky is blue",</a:t>
            </a:r>
          </a:p>
          <a:p>
            <a:r>
              <a:rPr lang="en-US" dirty="0"/>
              <a:t>return "blue is sky the".</a:t>
            </a:r>
          </a:p>
          <a:p>
            <a:r>
              <a:rPr lang="en-US" b="1" dirty="0"/>
              <a:t>Update (2015-02-12):</a:t>
            </a:r>
            <a:endParaRPr lang="en-US" dirty="0"/>
          </a:p>
          <a:p>
            <a:r>
              <a:rPr lang="en-US" dirty="0"/>
              <a:t>For C programmers: Try to solve it </a:t>
            </a:r>
            <a:r>
              <a:rPr lang="en-US" i="1" dirty="0"/>
              <a:t>in-place</a:t>
            </a:r>
            <a:r>
              <a:rPr lang="en-US" dirty="0"/>
              <a:t> in </a:t>
            </a:r>
            <a:r>
              <a:rPr lang="en-US" i="1" dirty="0"/>
              <a:t>O</a:t>
            </a:r>
            <a:r>
              <a:rPr lang="en-US" dirty="0"/>
              <a:t>(1)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24497" cy="669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class Solution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public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deserialize</a:t>
            </a:r>
            <a:r>
              <a:rPr lang="en-US" sz="1100" dirty="0"/>
              <a:t>(String s)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s.isEmpty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return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if (</a:t>
            </a:r>
            <a:r>
              <a:rPr lang="en-US" sz="1100" dirty="0" err="1"/>
              <a:t>s.charAt</a:t>
            </a:r>
            <a:r>
              <a:rPr lang="en-US" sz="1100" dirty="0"/>
              <a:t>(0) != '[') // ERROR: special </a:t>
            </a:r>
            <a:r>
              <a:rPr lang="en-US" sz="1100" dirty="0" smtClean="0"/>
              <a:t>case</a:t>
            </a:r>
            <a:endParaRPr lang="en-US" sz="1100" dirty="0"/>
          </a:p>
          <a:p>
            <a:r>
              <a:rPr lang="en-US" sz="1100" dirty="0"/>
              <a:t>        return 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(s))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Stack&lt;</a:t>
            </a:r>
            <a:r>
              <a:rPr lang="en-US" sz="1100" dirty="0" err="1"/>
              <a:t>NestedInteger</a:t>
            </a:r>
            <a:r>
              <a:rPr lang="en-US" sz="1100" dirty="0"/>
              <a:t>&gt; stack = new Stack&lt;&gt;()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curr</a:t>
            </a:r>
            <a:r>
              <a:rPr lang="en-US" sz="1100" dirty="0"/>
              <a:t> =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l = 0; // l shall point to the start of a number substring; </a:t>
            </a:r>
          </a:p>
          <a:p>
            <a:r>
              <a:rPr lang="en-US" sz="1100" dirty="0"/>
              <a:t>               // r shall point to the end+1 of a number </a:t>
            </a:r>
            <a:r>
              <a:rPr lang="en-US" sz="1100" dirty="0" smtClean="0"/>
              <a:t>substring</a:t>
            </a:r>
            <a:endParaRPr lang="en-US" sz="1100" dirty="0"/>
          </a:p>
          <a:p>
            <a:r>
              <a:rPr lang="en-US" sz="1100" dirty="0"/>
              <a:t>    for (</a:t>
            </a:r>
            <a:r>
              <a:rPr lang="en-US" sz="1100" dirty="0" err="1"/>
              <a:t>int</a:t>
            </a:r>
            <a:r>
              <a:rPr lang="en-US" sz="1100" dirty="0"/>
              <a:t> r = 0; r &lt; </a:t>
            </a:r>
            <a:r>
              <a:rPr lang="en-US" sz="1100" dirty="0" err="1"/>
              <a:t>s.length</a:t>
            </a:r>
            <a:r>
              <a:rPr lang="en-US" sz="1100" dirty="0"/>
              <a:t>(); r++)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char </a:t>
            </a:r>
            <a:r>
              <a:rPr lang="en-US" sz="1100" dirty="0" err="1"/>
              <a:t>ch</a:t>
            </a:r>
            <a:r>
              <a:rPr lang="en-US" sz="1100" dirty="0"/>
              <a:t> = </a:t>
            </a:r>
            <a:r>
              <a:rPr lang="en-US" sz="1100" dirty="0" err="1"/>
              <a:t>s.charAt</a:t>
            </a:r>
            <a:r>
              <a:rPr lang="en-US" sz="1100" dirty="0"/>
              <a:t>(r)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ch</a:t>
            </a:r>
            <a:r>
              <a:rPr lang="en-US" sz="1100" dirty="0"/>
              <a:t> == '[')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curr</a:t>
            </a:r>
            <a:r>
              <a:rPr lang="en-US" sz="1100" dirty="0"/>
              <a:t> != null)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stack.push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curr</a:t>
            </a:r>
            <a:r>
              <a:rPr lang="en-US" sz="1100" dirty="0"/>
              <a:t> = new </a:t>
            </a:r>
            <a:r>
              <a:rPr lang="en-US" sz="1100" dirty="0" err="1"/>
              <a:t>NestedInteger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num.isEmpty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stack.isEmpty</a:t>
            </a:r>
            <a:r>
              <a:rPr lang="en-US" sz="1100" dirty="0"/>
              <a:t>())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NestedInteger</a:t>
            </a:r>
            <a:r>
              <a:rPr lang="en-US" sz="1100" dirty="0"/>
              <a:t> pop = </a:t>
            </a:r>
            <a:r>
              <a:rPr lang="en-US" sz="1100" dirty="0" err="1"/>
              <a:t>stack.pop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pop.add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</a:t>
            </a:r>
            <a:r>
              <a:rPr lang="en-US" sz="1100" dirty="0"/>
              <a:t> = pop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',')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s.charAt</a:t>
            </a:r>
            <a:r>
              <a:rPr lang="en-US" sz="1100" dirty="0"/>
              <a:t>(r-1) !=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return </a:t>
            </a:r>
            <a:r>
              <a:rPr lang="en-US" sz="1100" dirty="0" err="1"/>
              <a:t>curr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6023" y="740929"/>
            <a:ext cx="4939127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nested list of integers represented as a string, implement a parser to </a:t>
            </a:r>
            <a:r>
              <a:rPr lang="en-US" sz="1400" dirty="0" err="1"/>
              <a:t>deserialize</a:t>
            </a:r>
            <a:r>
              <a:rPr lang="en-US" sz="1400" dirty="0"/>
              <a:t> it.</a:t>
            </a:r>
          </a:p>
          <a:p>
            <a:r>
              <a:rPr lang="en-US" sz="1400" dirty="0"/>
              <a:t>Each element is either an integer, or a list -- whose elements may also be integers or other lists.</a:t>
            </a:r>
          </a:p>
          <a:p>
            <a:r>
              <a:rPr lang="en-US" sz="1400" b="1" dirty="0"/>
              <a:t>Note:</a:t>
            </a:r>
            <a:r>
              <a:rPr lang="en-US" sz="1400" dirty="0"/>
              <a:t> You may assume that the string is well-formed:</a:t>
            </a:r>
          </a:p>
          <a:p>
            <a:r>
              <a:rPr lang="en-US" sz="1400" dirty="0"/>
              <a:t>String is non-empty.</a:t>
            </a:r>
          </a:p>
          <a:p>
            <a:r>
              <a:rPr lang="en-US" sz="1400" dirty="0"/>
              <a:t>String does not contain white spaces.</a:t>
            </a:r>
          </a:p>
          <a:p>
            <a:r>
              <a:rPr lang="en-US" sz="1400" dirty="0"/>
              <a:t>String contains only digits 0-9, [, - ,, ].</a:t>
            </a:r>
          </a:p>
          <a:p>
            <a:endParaRPr lang="en-US" sz="1400" dirty="0"/>
          </a:p>
          <a:p>
            <a:r>
              <a:rPr lang="en-US" sz="1400" b="1" dirty="0"/>
              <a:t>Example 1:</a:t>
            </a:r>
            <a:endParaRPr lang="en-US" sz="1400" dirty="0"/>
          </a:p>
          <a:p>
            <a:r>
              <a:rPr lang="en-US" sz="1400" dirty="0"/>
              <a:t>Given s = "324",</a:t>
            </a:r>
          </a:p>
          <a:p>
            <a:endParaRPr lang="en-US" sz="1400" dirty="0"/>
          </a:p>
          <a:p>
            <a:r>
              <a:rPr lang="en-US" sz="1400" dirty="0"/>
              <a:t>You should return a </a:t>
            </a:r>
            <a:r>
              <a:rPr lang="en-US" sz="1400" dirty="0" err="1"/>
              <a:t>NestedInteger</a:t>
            </a:r>
            <a:r>
              <a:rPr lang="en-US" sz="1400" dirty="0"/>
              <a:t> object which contains a single integer 324.</a:t>
            </a:r>
          </a:p>
          <a:p>
            <a:endParaRPr lang="en-US" sz="1400" dirty="0"/>
          </a:p>
          <a:p>
            <a:r>
              <a:rPr lang="en-US" sz="1400" b="1" dirty="0"/>
              <a:t>Example 2:</a:t>
            </a:r>
            <a:endParaRPr lang="en-US" sz="1400" dirty="0"/>
          </a:p>
          <a:p>
            <a:r>
              <a:rPr lang="en-US" sz="1400" dirty="0"/>
              <a:t>Given s = "[123,[456,[789]]]",</a:t>
            </a:r>
          </a:p>
          <a:p>
            <a:endParaRPr lang="en-US" sz="1400" dirty="0"/>
          </a:p>
          <a:p>
            <a:r>
              <a:rPr lang="en-US" sz="1400" dirty="0"/>
              <a:t>Return a </a:t>
            </a:r>
            <a:r>
              <a:rPr lang="en-US" sz="1400" dirty="0" err="1"/>
              <a:t>NestedInteger</a:t>
            </a:r>
            <a:r>
              <a:rPr lang="en-US" sz="1400" dirty="0"/>
              <a:t> object containing a nested list with 2 elements:</a:t>
            </a:r>
          </a:p>
          <a:p>
            <a:endParaRPr lang="en-US" sz="1400" dirty="0"/>
          </a:p>
          <a:p>
            <a:r>
              <a:rPr lang="en-US" sz="1400" dirty="0"/>
              <a:t>1. An integer containing value 123.</a:t>
            </a:r>
          </a:p>
          <a:p>
            <a:r>
              <a:rPr lang="en-US" sz="1400" dirty="0"/>
              <a:t>2. A nested list containing two elements: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.  An integer containing value 456.</a:t>
            </a:r>
          </a:p>
          <a:p>
            <a:r>
              <a:rPr lang="en-US" sz="1400" dirty="0"/>
              <a:t>    ii. A nested list with one element:</a:t>
            </a:r>
          </a:p>
          <a:p>
            <a:r>
              <a:rPr lang="en-US" sz="1400" dirty="0"/>
              <a:t>         a. An integer containing value 789.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04221" y="177544"/>
            <a:ext cx="171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385. Mini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2"/>
            <a:ext cx="5415027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Solution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threeSumSmaller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count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nums.length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&lt;len-2;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left = i+1, right = len-1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while(left &lt; right)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if(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[left] + </a:t>
            </a:r>
            <a:r>
              <a:rPr lang="en-US" dirty="0" err="1"/>
              <a:t>nums</a:t>
            </a:r>
            <a:r>
              <a:rPr lang="en-US" dirty="0"/>
              <a:t>[right] &lt;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count += right-left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    left++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} else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right--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return count;  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9872" y="688005"/>
            <a:ext cx="192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259. 3Sum Smaller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5027" y="1499498"/>
            <a:ext cx="3552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of </a:t>
            </a:r>
            <a:r>
              <a:rPr lang="en-US" i="1" dirty="0"/>
              <a:t>n</a:t>
            </a:r>
            <a:r>
              <a:rPr lang="en-US" dirty="0"/>
              <a:t> integers </a:t>
            </a:r>
            <a:r>
              <a:rPr lang="en-US" i="1" dirty="0" err="1"/>
              <a:t>nums</a:t>
            </a:r>
            <a:r>
              <a:rPr lang="en-US" dirty="0"/>
              <a:t> and a </a:t>
            </a:r>
            <a:r>
              <a:rPr lang="en-US" i="1" dirty="0"/>
              <a:t>target</a:t>
            </a:r>
            <a:r>
              <a:rPr lang="en-US" dirty="0"/>
              <a:t>, find the number of index triplets </a:t>
            </a:r>
            <a:r>
              <a:rPr lang="en-US" dirty="0" err="1"/>
              <a:t>i</a:t>
            </a:r>
            <a:r>
              <a:rPr lang="en-US" dirty="0"/>
              <a:t>, j, k with 0 &lt;= </a:t>
            </a:r>
            <a:r>
              <a:rPr lang="en-US" dirty="0" err="1"/>
              <a:t>i</a:t>
            </a:r>
            <a:r>
              <a:rPr lang="en-US" dirty="0"/>
              <a:t> &lt; j &lt; k &lt; n that satisfy the condition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[j] + </a:t>
            </a:r>
            <a:r>
              <a:rPr lang="en-US" dirty="0" err="1"/>
              <a:t>nums</a:t>
            </a:r>
            <a:r>
              <a:rPr lang="en-US" dirty="0"/>
              <a:t>[k] &lt; target.</a:t>
            </a:r>
          </a:p>
          <a:p>
            <a:r>
              <a:rPr lang="en-US" dirty="0"/>
              <a:t>For example, given </a:t>
            </a:r>
            <a:r>
              <a:rPr lang="en-US" i="1" dirty="0" err="1"/>
              <a:t>nums</a:t>
            </a:r>
            <a:r>
              <a:rPr lang="en-US" dirty="0"/>
              <a:t> = [-2, 0, 1, 3], and </a:t>
            </a:r>
            <a:r>
              <a:rPr lang="en-US" i="1" dirty="0"/>
              <a:t>target</a:t>
            </a:r>
            <a:r>
              <a:rPr lang="en-US" dirty="0"/>
              <a:t> = 2.</a:t>
            </a:r>
          </a:p>
          <a:p>
            <a:r>
              <a:rPr lang="en-US" dirty="0"/>
              <a:t>Return 2. Because there are two triplets which sums are less than 2:</a:t>
            </a:r>
          </a:p>
          <a:p>
            <a:r>
              <a:rPr lang="en-US" dirty="0"/>
              <a:t>[-2, 0, 1]</a:t>
            </a:r>
          </a:p>
          <a:p>
            <a:r>
              <a:rPr lang="en-US" dirty="0"/>
              <a:t>[-2, 0, 3]</a:t>
            </a:r>
          </a:p>
          <a:p>
            <a:r>
              <a:rPr lang="en-US" b="1" dirty="0"/>
              <a:t>Follow up:</a:t>
            </a:r>
            <a:endParaRPr lang="en-US" dirty="0"/>
          </a:p>
          <a:p>
            <a:r>
              <a:rPr lang="en-US" dirty="0"/>
              <a:t>Could you solve it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2) runtime?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1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3839</Words>
  <Application>Microsoft Macintosh PowerPoint</Application>
  <PresentationFormat>On-screen Show (4:3)</PresentationFormat>
  <Paragraphs>455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19</cp:revision>
  <dcterms:created xsi:type="dcterms:W3CDTF">2016-10-03T17:02:51Z</dcterms:created>
  <dcterms:modified xsi:type="dcterms:W3CDTF">2016-10-12T18:45:38Z</dcterms:modified>
</cp:coreProperties>
</file>