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207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205189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384882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78672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91963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764F-8D2D-1748-93A8-FDB344414636}" type="datetimeFigureOut">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372036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E2764F-8D2D-1748-93A8-FDB344414636}"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223834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E2764F-8D2D-1748-93A8-FDB344414636}" type="datetimeFigureOut">
              <a:rPr lang="en-US" smtClean="0"/>
              <a:t>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1446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E2764F-8D2D-1748-93A8-FDB344414636}" type="datetimeFigureOut">
              <a:rPr lang="en-US" smtClean="0"/>
              <a:t>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240941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2764F-8D2D-1748-93A8-FDB344414636}" type="datetimeFigureOut">
              <a:rPr lang="en-US" smtClean="0"/>
              <a:t>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97791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764F-8D2D-1748-93A8-FDB344414636}"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164062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764F-8D2D-1748-93A8-FDB344414636}" type="datetimeFigureOut">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0CC8B-B1ED-EB44-BE09-EA089A2C1B0F}" type="slidenum">
              <a:rPr lang="en-US" smtClean="0"/>
              <a:t>‹#›</a:t>
            </a:fld>
            <a:endParaRPr lang="en-US"/>
          </a:p>
        </p:txBody>
      </p:sp>
    </p:spTree>
    <p:extLst>
      <p:ext uri="{BB962C8B-B14F-4D97-AF65-F5344CB8AC3E}">
        <p14:creationId xmlns:p14="http://schemas.microsoft.com/office/powerpoint/2010/main" val="41290119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2764F-8D2D-1748-93A8-FDB344414636}" type="datetimeFigureOut">
              <a:rPr lang="en-US" smtClean="0"/>
              <a:t>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0CC8B-B1ED-EB44-BE09-EA089A2C1B0F}" type="slidenum">
              <a:rPr lang="en-US" smtClean="0"/>
              <a:t>‹#›</a:t>
            </a:fld>
            <a:endParaRPr lang="en-US"/>
          </a:p>
        </p:txBody>
      </p:sp>
    </p:spTree>
    <p:extLst>
      <p:ext uri="{BB962C8B-B14F-4D97-AF65-F5344CB8AC3E}">
        <p14:creationId xmlns:p14="http://schemas.microsoft.com/office/powerpoint/2010/main" val="100008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326350" cy="3693319"/>
          </a:xfrm>
          <a:prstGeom prst="rect">
            <a:avLst/>
          </a:prstGeom>
          <a:noFill/>
        </p:spPr>
        <p:txBody>
          <a:bodyPr wrap="none" rtlCol="0">
            <a:spAutoFit/>
          </a:bodyPr>
          <a:lstStyle/>
          <a:p>
            <a:r>
              <a:rPr lang="en-US" dirty="0" smtClean="0"/>
              <a:t>public class Solution {</a:t>
            </a:r>
          </a:p>
          <a:p>
            <a:r>
              <a:rPr lang="en-US" dirty="0" smtClean="0"/>
              <a:t>    public void </a:t>
            </a:r>
            <a:r>
              <a:rPr lang="en-US" dirty="0" err="1" smtClean="0"/>
              <a:t>moveZeroes</a:t>
            </a:r>
            <a:r>
              <a:rPr lang="en-US" dirty="0" smtClean="0"/>
              <a:t>(</a:t>
            </a:r>
            <a:r>
              <a:rPr lang="en-US" dirty="0" err="1" smtClean="0"/>
              <a:t>int</a:t>
            </a:r>
            <a:r>
              <a:rPr lang="en-US" dirty="0" smtClean="0"/>
              <a:t>[] </a:t>
            </a:r>
            <a:r>
              <a:rPr lang="en-US" dirty="0" err="1" smtClean="0"/>
              <a:t>nums</a:t>
            </a:r>
            <a:r>
              <a:rPr lang="en-US" dirty="0" smtClean="0"/>
              <a:t>) {</a:t>
            </a:r>
          </a:p>
          <a:p>
            <a:r>
              <a:rPr lang="en-US" dirty="0" smtClean="0"/>
              <a:t>        if(</a:t>
            </a:r>
            <a:r>
              <a:rPr lang="en-US" dirty="0" err="1" smtClean="0"/>
              <a:t>nums</a:t>
            </a:r>
            <a:r>
              <a:rPr lang="en-US" dirty="0" smtClean="0"/>
              <a:t>==null || </a:t>
            </a:r>
            <a:r>
              <a:rPr lang="en-US" dirty="0" err="1" smtClean="0"/>
              <a:t>nums.length</a:t>
            </a:r>
            <a:r>
              <a:rPr lang="en-US" dirty="0" smtClean="0"/>
              <a:t>==0)</a:t>
            </a:r>
          </a:p>
          <a:p>
            <a:r>
              <a:rPr lang="en-US" dirty="0" smtClean="0"/>
              <a:t>            return;</a:t>
            </a:r>
          </a:p>
          <a:p>
            <a:r>
              <a:rPr lang="en-US" dirty="0" smtClean="0"/>
              <a:t>        </a:t>
            </a:r>
            <a:r>
              <a:rPr lang="en-US" dirty="0" err="1" smtClean="0"/>
              <a:t>int</a:t>
            </a:r>
            <a:r>
              <a:rPr lang="en-US" dirty="0" smtClean="0"/>
              <a:t> cur = 0;</a:t>
            </a:r>
          </a:p>
          <a:p>
            <a:r>
              <a:rPr lang="en-US" dirty="0" smtClean="0"/>
              <a:t>        for(</a:t>
            </a:r>
            <a:r>
              <a:rPr lang="en-US" dirty="0" err="1" smtClean="0"/>
              <a:t>int</a:t>
            </a:r>
            <a:r>
              <a:rPr lang="en-US" dirty="0" smtClean="0"/>
              <a:t> </a:t>
            </a:r>
            <a:r>
              <a:rPr lang="en-US" dirty="0" err="1" smtClean="0"/>
              <a:t>i</a:t>
            </a:r>
            <a:r>
              <a:rPr lang="en-US" dirty="0" smtClean="0"/>
              <a:t> = 0;i&lt;</a:t>
            </a:r>
            <a:r>
              <a:rPr lang="en-US" dirty="0" err="1" smtClean="0"/>
              <a:t>nums.length;i</a:t>
            </a:r>
            <a:r>
              <a:rPr lang="en-US" dirty="0" smtClean="0"/>
              <a:t>++){</a:t>
            </a:r>
          </a:p>
          <a:p>
            <a:r>
              <a:rPr lang="en-US" dirty="0" smtClean="0"/>
              <a:t>            if(</a:t>
            </a:r>
            <a:r>
              <a:rPr lang="en-US" dirty="0" err="1" smtClean="0"/>
              <a:t>nums</a:t>
            </a:r>
            <a:r>
              <a:rPr lang="en-US" dirty="0" smtClean="0"/>
              <a:t>[</a:t>
            </a:r>
            <a:r>
              <a:rPr lang="en-US" dirty="0" err="1" smtClean="0"/>
              <a:t>i</a:t>
            </a:r>
            <a:r>
              <a:rPr lang="en-US" dirty="0" smtClean="0"/>
              <a:t>]!=0) </a:t>
            </a:r>
            <a:r>
              <a:rPr lang="en-US" dirty="0" err="1" smtClean="0"/>
              <a:t>nums</a:t>
            </a:r>
            <a:r>
              <a:rPr lang="en-US" dirty="0" smtClean="0"/>
              <a:t>[cur++] = </a:t>
            </a:r>
            <a:r>
              <a:rPr lang="en-US" dirty="0" err="1" smtClean="0"/>
              <a:t>nums</a:t>
            </a:r>
            <a:r>
              <a:rPr lang="en-US" dirty="0" smtClean="0"/>
              <a:t>[</a:t>
            </a:r>
            <a:r>
              <a:rPr lang="en-US" dirty="0" err="1" smtClean="0"/>
              <a:t>i</a:t>
            </a:r>
            <a:r>
              <a:rPr lang="en-US" dirty="0" smtClean="0"/>
              <a:t>];</a:t>
            </a:r>
          </a:p>
          <a:p>
            <a:r>
              <a:rPr lang="en-US" dirty="0" smtClean="0"/>
              <a:t>        }</a:t>
            </a:r>
          </a:p>
          <a:p>
            <a:r>
              <a:rPr lang="en-US" dirty="0" smtClean="0"/>
              <a:t>        while(cur&lt;</a:t>
            </a:r>
            <a:r>
              <a:rPr lang="en-US" dirty="0" err="1" smtClean="0"/>
              <a:t>nums.length</a:t>
            </a:r>
            <a:r>
              <a:rPr lang="en-US" dirty="0" smtClean="0"/>
              <a:t>){</a:t>
            </a:r>
          </a:p>
          <a:p>
            <a:r>
              <a:rPr lang="en-US" dirty="0" smtClean="0"/>
              <a:t>            </a:t>
            </a:r>
            <a:r>
              <a:rPr lang="en-US" dirty="0" err="1" smtClean="0"/>
              <a:t>nums</a:t>
            </a:r>
            <a:r>
              <a:rPr lang="en-US" dirty="0" smtClean="0"/>
              <a:t>[cur++] = 0;</a:t>
            </a:r>
          </a:p>
          <a:p>
            <a:r>
              <a:rPr lang="en-US" dirty="0" smtClean="0"/>
              <a:t>        }</a:t>
            </a:r>
          </a:p>
          <a:p>
            <a:r>
              <a:rPr lang="en-US" dirty="0" smtClean="0"/>
              <a:t>    }</a:t>
            </a:r>
          </a:p>
          <a:p>
            <a:r>
              <a:rPr lang="en-US" dirty="0" smtClean="0"/>
              <a:t>}</a:t>
            </a:r>
            <a:endParaRPr lang="en-US" dirty="0"/>
          </a:p>
        </p:txBody>
      </p:sp>
      <p:sp>
        <p:nvSpPr>
          <p:cNvPr id="5" name="TextBox 4"/>
          <p:cNvSpPr txBox="1"/>
          <p:nvPr/>
        </p:nvSpPr>
        <p:spPr>
          <a:xfrm>
            <a:off x="5644717" y="299899"/>
            <a:ext cx="1866767" cy="369332"/>
          </a:xfrm>
          <a:prstGeom prst="rect">
            <a:avLst/>
          </a:prstGeom>
          <a:noFill/>
        </p:spPr>
        <p:txBody>
          <a:bodyPr wrap="none" rtlCol="0">
            <a:spAutoFit/>
          </a:bodyPr>
          <a:lstStyle/>
          <a:p>
            <a:r>
              <a:rPr lang="en-US" dirty="0"/>
              <a:t>283. Move Zeroes</a:t>
            </a:r>
          </a:p>
        </p:txBody>
      </p:sp>
      <p:sp>
        <p:nvSpPr>
          <p:cNvPr id="6" name="TextBox 5"/>
          <p:cNvSpPr txBox="1"/>
          <p:nvPr/>
        </p:nvSpPr>
        <p:spPr>
          <a:xfrm>
            <a:off x="5450680" y="1375413"/>
            <a:ext cx="3219323" cy="4247317"/>
          </a:xfrm>
          <a:prstGeom prst="rect">
            <a:avLst/>
          </a:prstGeom>
          <a:noFill/>
        </p:spPr>
        <p:txBody>
          <a:bodyPr wrap="square" rtlCol="0">
            <a:spAutoFit/>
          </a:bodyPr>
          <a:lstStyle/>
          <a:p>
            <a:r>
              <a:rPr lang="en-US" dirty="0"/>
              <a:t>Given an array </a:t>
            </a:r>
            <a:r>
              <a:rPr lang="en-US" dirty="0" err="1"/>
              <a:t>nums</a:t>
            </a:r>
            <a:r>
              <a:rPr lang="en-US" dirty="0"/>
              <a:t>, write a function to move all 0's to the end of it while maintaining the relative order of the non-zero elements.</a:t>
            </a:r>
          </a:p>
          <a:p>
            <a:r>
              <a:rPr lang="en-US" dirty="0"/>
              <a:t>For example, given </a:t>
            </a:r>
            <a:r>
              <a:rPr lang="en-US" dirty="0" err="1"/>
              <a:t>nums</a:t>
            </a:r>
            <a:r>
              <a:rPr lang="en-US" dirty="0"/>
              <a:t> = [0, 1, 0, 3, 12], after calling your function, </a:t>
            </a:r>
            <a:r>
              <a:rPr lang="en-US" dirty="0" err="1"/>
              <a:t>nums</a:t>
            </a:r>
            <a:r>
              <a:rPr lang="en-US" dirty="0"/>
              <a:t> should be [1, 3, 12, 0, 0].</a:t>
            </a:r>
          </a:p>
          <a:p>
            <a:r>
              <a:rPr lang="en-US" b="1" dirty="0"/>
              <a:t>Note</a:t>
            </a:r>
            <a:r>
              <a:rPr lang="en-US" dirty="0"/>
              <a:t>:</a:t>
            </a:r>
          </a:p>
          <a:p>
            <a:r>
              <a:rPr lang="en-US" dirty="0"/>
              <a:t>You must do this </a:t>
            </a:r>
            <a:r>
              <a:rPr lang="en-US" b="1" dirty="0"/>
              <a:t>in-place</a:t>
            </a:r>
            <a:r>
              <a:rPr lang="en-US" dirty="0"/>
              <a:t> without making a copy of the array.</a:t>
            </a:r>
          </a:p>
          <a:p>
            <a:r>
              <a:rPr lang="en-US" dirty="0"/>
              <a:t>Minimize the total number of operations.</a:t>
            </a:r>
          </a:p>
        </p:txBody>
      </p:sp>
    </p:spTree>
    <p:extLst>
      <p:ext uri="{BB962C8B-B14F-4D97-AF65-F5344CB8AC3E}">
        <p14:creationId xmlns:p14="http://schemas.microsoft.com/office/powerpoint/2010/main" val="391505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7142888" cy="6463309"/>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a:t>
            </a:r>
            <a:r>
              <a:rPr lang="en-US" dirty="0" err="1"/>
              <a:t>boolean</a:t>
            </a:r>
            <a:r>
              <a:rPr lang="en-US" dirty="0"/>
              <a:t> </a:t>
            </a:r>
            <a:r>
              <a:rPr lang="en-US" dirty="0" err="1"/>
              <a:t>isValidBST</a:t>
            </a:r>
            <a:r>
              <a:rPr lang="en-US" dirty="0"/>
              <a:t>(</a:t>
            </a:r>
            <a:r>
              <a:rPr lang="en-US" dirty="0" err="1"/>
              <a:t>TreeNode</a:t>
            </a:r>
            <a:r>
              <a:rPr lang="en-US" dirty="0"/>
              <a:t> root) </a:t>
            </a:r>
            <a:r>
              <a:rPr lang="en-US" dirty="0" smtClean="0"/>
              <a:t>{</a:t>
            </a:r>
            <a:endParaRPr lang="en-US" dirty="0"/>
          </a:p>
          <a:p>
            <a:r>
              <a:rPr lang="en-US" dirty="0"/>
              <a:t>        </a:t>
            </a:r>
            <a:r>
              <a:rPr lang="en-US" dirty="0" err="1"/>
              <a:t>int</a:t>
            </a:r>
            <a:r>
              <a:rPr lang="en-US" dirty="0"/>
              <a:t> max = </a:t>
            </a:r>
            <a:r>
              <a:rPr lang="en-US" dirty="0" err="1"/>
              <a:t>Integer.MAX_VALUE</a:t>
            </a:r>
            <a:r>
              <a:rPr lang="en-US" dirty="0" smtClean="0"/>
              <a:t>;</a:t>
            </a:r>
            <a:endParaRPr lang="en-US" dirty="0"/>
          </a:p>
          <a:p>
            <a:r>
              <a:rPr lang="en-US" dirty="0"/>
              <a:t>        </a:t>
            </a:r>
            <a:r>
              <a:rPr lang="en-US" dirty="0" err="1"/>
              <a:t>int</a:t>
            </a:r>
            <a:r>
              <a:rPr lang="en-US" dirty="0"/>
              <a:t> min = </a:t>
            </a:r>
            <a:r>
              <a:rPr lang="en-US" dirty="0" err="1"/>
              <a:t>Integer.MIN_VALUE</a:t>
            </a:r>
            <a:r>
              <a:rPr lang="en-US" dirty="0" smtClean="0"/>
              <a:t>;</a:t>
            </a:r>
            <a:endParaRPr lang="en-US" dirty="0"/>
          </a:p>
          <a:p>
            <a:r>
              <a:rPr lang="en-US" dirty="0"/>
              <a:t>        return DFS(</a:t>
            </a:r>
            <a:r>
              <a:rPr lang="en-US" dirty="0" err="1"/>
              <a:t>max,min,root</a:t>
            </a:r>
            <a:r>
              <a:rPr lang="en-US" dirty="0"/>
              <a:t>)</a:t>
            </a:r>
            <a:r>
              <a:rPr lang="en-US" dirty="0" smtClean="0"/>
              <a:t>;</a:t>
            </a:r>
            <a:endParaRPr lang="en-US" dirty="0"/>
          </a:p>
          <a:p>
            <a:r>
              <a:rPr lang="en-US" dirty="0"/>
              <a:t>    </a:t>
            </a:r>
            <a:r>
              <a:rPr lang="en-US" dirty="0" smtClean="0"/>
              <a:t>}</a:t>
            </a:r>
            <a:endParaRPr lang="en-US" dirty="0"/>
          </a:p>
          <a:p>
            <a:r>
              <a:rPr lang="en-US" dirty="0"/>
              <a:t>    public </a:t>
            </a:r>
            <a:r>
              <a:rPr lang="en-US" dirty="0" err="1"/>
              <a:t>boolean</a:t>
            </a:r>
            <a:r>
              <a:rPr lang="en-US" dirty="0"/>
              <a:t> DFS(</a:t>
            </a:r>
            <a:r>
              <a:rPr lang="en-US" dirty="0" err="1"/>
              <a:t>int</a:t>
            </a:r>
            <a:r>
              <a:rPr lang="en-US" dirty="0"/>
              <a:t> max, </a:t>
            </a:r>
            <a:r>
              <a:rPr lang="en-US" dirty="0" err="1"/>
              <a:t>int</a:t>
            </a:r>
            <a:r>
              <a:rPr lang="en-US" dirty="0"/>
              <a:t> min, </a:t>
            </a:r>
            <a:r>
              <a:rPr lang="en-US" dirty="0" err="1"/>
              <a:t>TreeNode</a:t>
            </a:r>
            <a:r>
              <a:rPr lang="en-US" dirty="0"/>
              <a:t> root)</a:t>
            </a:r>
            <a:r>
              <a:rPr lang="en-US" dirty="0" smtClean="0"/>
              <a:t>{</a:t>
            </a:r>
            <a:endParaRPr lang="en-US" dirty="0"/>
          </a:p>
          <a:p>
            <a:r>
              <a:rPr lang="en-US" dirty="0"/>
              <a:t>        if(root==null)</a:t>
            </a:r>
            <a:r>
              <a:rPr lang="en-US" dirty="0" smtClean="0"/>
              <a:t>{</a:t>
            </a:r>
            <a:endParaRPr lang="en-US" dirty="0"/>
          </a:p>
          <a:p>
            <a:r>
              <a:rPr lang="en-US" dirty="0"/>
              <a:t>            return true</a:t>
            </a:r>
            <a:r>
              <a:rPr lang="en-US" dirty="0" smtClean="0"/>
              <a:t>;</a:t>
            </a:r>
            <a:endParaRPr lang="en-US" dirty="0"/>
          </a:p>
          <a:p>
            <a:r>
              <a:rPr lang="en-US" dirty="0"/>
              <a:t>        </a:t>
            </a:r>
            <a:r>
              <a:rPr lang="en-US" dirty="0" smtClean="0"/>
              <a:t>}</a:t>
            </a:r>
            <a:endParaRPr lang="en-US" dirty="0"/>
          </a:p>
          <a:p>
            <a:r>
              <a:rPr lang="en-US" dirty="0"/>
              <a:t>        if(</a:t>
            </a:r>
            <a:r>
              <a:rPr lang="en-US" dirty="0" err="1"/>
              <a:t>root.val</a:t>
            </a:r>
            <a:r>
              <a:rPr lang="en-US" dirty="0"/>
              <a:t>&gt;max||</a:t>
            </a:r>
            <a:r>
              <a:rPr lang="en-US" dirty="0" err="1"/>
              <a:t>root.val</a:t>
            </a:r>
            <a:r>
              <a:rPr lang="en-US" dirty="0"/>
              <a:t>&lt;min)</a:t>
            </a:r>
            <a:r>
              <a:rPr lang="en-US" dirty="0" smtClean="0"/>
              <a:t>{</a:t>
            </a:r>
            <a:endParaRPr lang="en-US" dirty="0"/>
          </a:p>
          <a:p>
            <a:r>
              <a:rPr lang="en-US" dirty="0"/>
              <a:t>            return false</a:t>
            </a:r>
            <a:r>
              <a:rPr lang="en-US" dirty="0" smtClean="0"/>
              <a:t>;</a:t>
            </a:r>
            <a:endParaRPr lang="en-US" dirty="0"/>
          </a:p>
          <a:p>
            <a:r>
              <a:rPr lang="en-US" dirty="0"/>
              <a:t>        </a:t>
            </a:r>
            <a:r>
              <a:rPr lang="en-US" dirty="0" smtClean="0"/>
              <a:t>}</a:t>
            </a:r>
            <a:endParaRPr lang="en-US" dirty="0"/>
          </a:p>
          <a:p>
            <a:r>
              <a:rPr lang="en-US" dirty="0"/>
              <a:t>        if (</a:t>
            </a:r>
            <a:r>
              <a:rPr lang="en-US" dirty="0" err="1"/>
              <a:t>root.val</a:t>
            </a:r>
            <a:r>
              <a:rPr lang="en-US" dirty="0"/>
              <a:t> == </a:t>
            </a:r>
            <a:r>
              <a:rPr lang="en-US" dirty="0" err="1"/>
              <a:t>Integer.MIN_VALUE</a:t>
            </a:r>
            <a:r>
              <a:rPr lang="en-US" dirty="0"/>
              <a:t> &amp;&amp; </a:t>
            </a:r>
            <a:r>
              <a:rPr lang="en-US" dirty="0" err="1"/>
              <a:t>root.left</a:t>
            </a:r>
            <a:r>
              <a:rPr lang="en-US" dirty="0"/>
              <a:t> != null) </a:t>
            </a:r>
            <a:r>
              <a:rPr lang="en-US" dirty="0" smtClean="0"/>
              <a:t>{</a:t>
            </a:r>
            <a:endParaRPr lang="en-US" dirty="0"/>
          </a:p>
          <a:p>
            <a:r>
              <a:rPr lang="en-US" dirty="0"/>
              <a:t>            return false</a:t>
            </a:r>
            <a:r>
              <a:rPr lang="en-US" dirty="0" smtClean="0"/>
              <a:t>;</a:t>
            </a:r>
            <a:endParaRPr lang="en-US" dirty="0"/>
          </a:p>
          <a:p>
            <a:r>
              <a:rPr lang="en-US" dirty="0"/>
              <a:t>        </a:t>
            </a:r>
            <a:r>
              <a:rPr lang="en-US" dirty="0" smtClean="0"/>
              <a:t>}</a:t>
            </a:r>
            <a:endParaRPr lang="en-US" dirty="0"/>
          </a:p>
          <a:p>
            <a:r>
              <a:rPr lang="en-US" dirty="0"/>
              <a:t>        // if node's value is INT_MAX, it should not have right child any </a:t>
            </a:r>
            <a:r>
              <a:rPr lang="en-US" dirty="0" smtClean="0"/>
              <a:t>more</a:t>
            </a:r>
            <a:endParaRPr lang="en-US" dirty="0"/>
          </a:p>
          <a:p>
            <a:r>
              <a:rPr lang="en-US" dirty="0"/>
              <a:t>        if (</a:t>
            </a:r>
            <a:r>
              <a:rPr lang="en-US" dirty="0" err="1"/>
              <a:t>root.val</a:t>
            </a:r>
            <a:r>
              <a:rPr lang="en-US" dirty="0"/>
              <a:t> == </a:t>
            </a:r>
            <a:r>
              <a:rPr lang="en-US" dirty="0" err="1"/>
              <a:t>Integer.MAX_VALUE</a:t>
            </a:r>
            <a:r>
              <a:rPr lang="en-US" dirty="0"/>
              <a:t> &amp;&amp; </a:t>
            </a:r>
            <a:r>
              <a:rPr lang="en-US" dirty="0" err="1"/>
              <a:t>root.right</a:t>
            </a:r>
            <a:r>
              <a:rPr lang="en-US" dirty="0"/>
              <a:t> != null) </a:t>
            </a:r>
            <a:r>
              <a:rPr lang="en-US" dirty="0" smtClean="0"/>
              <a:t>{</a:t>
            </a:r>
            <a:endParaRPr lang="en-US" dirty="0"/>
          </a:p>
          <a:p>
            <a:r>
              <a:rPr lang="en-US" dirty="0"/>
              <a:t>            return false</a:t>
            </a:r>
            <a:r>
              <a:rPr lang="en-US" dirty="0" smtClean="0"/>
              <a:t>;</a:t>
            </a:r>
            <a:endParaRPr lang="en-US" dirty="0"/>
          </a:p>
          <a:p>
            <a:r>
              <a:rPr lang="en-US" dirty="0"/>
              <a:t>        </a:t>
            </a:r>
            <a:r>
              <a:rPr lang="en-US" dirty="0" smtClean="0"/>
              <a:t>}</a:t>
            </a:r>
            <a:endParaRPr lang="en-US" dirty="0"/>
          </a:p>
          <a:p>
            <a:r>
              <a:rPr lang="en-US" dirty="0"/>
              <a:t>        return DFS(root.val-1,min,root.left)&amp;&amp;DFS(max,root.val+1,root.right)</a:t>
            </a:r>
            <a:r>
              <a:rPr lang="en-US" dirty="0" smtClean="0"/>
              <a:t>;</a:t>
            </a:r>
            <a:endParaRPr lang="en-US" dirty="0"/>
          </a:p>
          <a:p>
            <a:r>
              <a:rPr lang="en-US" dirty="0"/>
              <a:t>    </a:t>
            </a:r>
            <a:r>
              <a:rPr lang="en-US" dirty="0" smtClean="0"/>
              <a:t>}</a:t>
            </a:r>
            <a:endParaRPr lang="en-US" dirty="0"/>
          </a:p>
          <a:p>
            <a:r>
              <a:rPr lang="en-US" dirty="0"/>
              <a:t>}</a:t>
            </a:r>
          </a:p>
        </p:txBody>
      </p:sp>
      <p:sp>
        <p:nvSpPr>
          <p:cNvPr id="6" name="TextBox 5"/>
          <p:cNvSpPr txBox="1"/>
          <p:nvPr/>
        </p:nvSpPr>
        <p:spPr>
          <a:xfrm>
            <a:off x="5769429" y="308428"/>
            <a:ext cx="3106026" cy="369332"/>
          </a:xfrm>
          <a:prstGeom prst="rect">
            <a:avLst/>
          </a:prstGeom>
          <a:noFill/>
        </p:spPr>
        <p:txBody>
          <a:bodyPr wrap="none" rtlCol="0">
            <a:spAutoFit/>
          </a:bodyPr>
          <a:lstStyle/>
          <a:p>
            <a:r>
              <a:rPr lang="en-US" dirty="0"/>
              <a:t>98. Validate Binary Search Tree</a:t>
            </a:r>
            <a:endParaRPr lang="en-US" dirty="0"/>
          </a:p>
        </p:txBody>
      </p:sp>
      <p:sp>
        <p:nvSpPr>
          <p:cNvPr id="7" name="TextBox 6"/>
          <p:cNvSpPr txBox="1"/>
          <p:nvPr/>
        </p:nvSpPr>
        <p:spPr>
          <a:xfrm>
            <a:off x="5769428" y="730596"/>
            <a:ext cx="3374571" cy="3693319"/>
          </a:xfrm>
          <a:prstGeom prst="rect">
            <a:avLst/>
          </a:prstGeom>
          <a:noFill/>
        </p:spPr>
        <p:txBody>
          <a:bodyPr wrap="square" rtlCol="0">
            <a:spAutoFit/>
          </a:bodyPr>
          <a:lstStyle/>
          <a:p>
            <a:r>
              <a:rPr lang="en-US" dirty="0"/>
              <a:t>Given a binary tree, determine if it is a valid binary search tree (BST).</a:t>
            </a:r>
          </a:p>
          <a:p>
            <a:r>
              <a:rPr lang="en-US" dirty="0"/>
              <a:t>Assume a BST is defined as follows:</a:t>
            </a:r>
          </a:p>
          <a:p>
            <a:r>
              <a:rPr lang="en-US" dirty="0"/>
              <a:t>The left </a:t>
            </a:r>
            <a:r>
              <a:rPr lang="en-US" dirty="0" err="1"/>
              <a:t>subtree</a:t>
            </a:r>
            <a:r>
              <a:rPr lang="en-US" dirty="0"/>
              <a:t> of a node contains only nodes with keys </a:t>
            </a:r>
            <a:r>
              <a:rPr lang="en-US" b="1" dirty="0"/>
              <a:t>less than</a:t>
            </a:r>
            <a:r>
              <a:rPr lang="en-US" dirty="0"/>
              <a:t> the node's key.</a:t>
            </a:r>
          </a:p>
          <a:p>
            <a:r>
              <a:rPr lang="en-US" dirty="0"/>
              <a:t>The right </a:t>
            </a:r>
            <a:r>
              <a:rPr lang="en-US" dirty="0" err="1"/>
              <a:t>subtree</a:t>
            </a:r>
            <a:r>
              <a:rPr lang="en-US" dirty="0"/>
              <a:t> of a node contains only nodes with keys </a:t>
            </a:r>
            <a:r>
              <a:rPr lang="en-US" b="1" dirty="0"/>
              <a:t>greater than</a:t>
            </a:r>
            <a:r>
              <a:rPr lang="en-US" dirty="0"/>
              <a:t> the node's key.</a:t>
            </a:r>
          </a:p>
          <a:p>
            <a:r>
              <a:rPr lang="en-US" dirty="0"/>
              <a:t>Both the left and right </a:t>
            </a:r>
            <a:r>
              <a:rPr lang="en-US" dirty="0" err="1"/>
              <a:t>subtrees</a:t>
            </a:r>
            <a:r>
              <a:rPr lang="en-US" dirty="0"/>
              <a:t> must also be binary search trees.</a:t>
            </a:r>
            <a:endParaRPr lang="en-US" dirty="0"/>
          </a:p>
        </p:txBody>
      </p:sp>
    </p:spTree>
    <p:extLst>
      <p:ext uri="{BB962C8B-B14F-4D97-AF65-F5344CB8AC3E}">
        <p14:creationId xmlns:p14="http://schemas.microsoft.com/office/powerpoint/2010/main" val="267838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143"/>
            <a:ext cx="3802092" cy="6924971"/>
          </a:xfrm>
          <a:prstGeom prst="rect">
            <a:avLst/>
          </a:prstGeom>
          <a:noFill/>
        </p:spPr>
        <p:txBody>
          <a:bodyPr wrap="none" rtlCol="0">
            <a:spAutoFit/>
          </a:bodyPr>
          <a:lstStyle/>
          <a:p>
            <a:r>
              <a:rPr lang="en-US" sz="1200" dirty="0"/>
              <a:t>public class Solution </a:t>
            </a:r>
            <a:r>
              <a:rPr lang="en-US" sz="1200" dirty="0" smtClean="0"/>
              <a:t>{</a:t>
            </a:r>
            <a:endParaRPr lang="en-US" sz="1200" dirty="0"/>
          </a:p>
          <a:p>
            <a:r>
              <a:rPr lang="en-US" sz="1200" dirty="0"/>
              <a:t>    public List&lt;String&gt; </a:t>
            </a:r>
            <a:r>
              <a:rPr lang="en-US" sz="1200" dirty="0" err="1"/>
              <a:t>removeInvalidParentheses</a:t>
            </a:r>
            <a:r>
              <a:rPr lang="en-US" sz="1200" dirty="0"/>
              <a:t>(String s) </a:t>
            </a:r>
            <a:r>
              <a:rPr lang="en-US" sz="1200" dirty="0" smtClean="0"/>
              <a:t>{</a:t>
            </a:r>
            <a:endParaRPr lang="en-US" sz="1200" dirty="0"/>
          </a:p>
          <a:p>
            <a:r>
              <a:rPr lang="en-US" sz="1200" dirty="0"/>
              <a:t>        List&lt;String&gt; res = new </a:t>
            </a:r>
            <a:r>
              <a:rPr lang="en-US" sz="1200" dirty="0" err="1"/>
              <a:t>ArrayList</a:t>
            </a:r>
            <a:r>
              <a:rPr lang="en-US" sz="1200" dirty="0"/>
              <a:t>&lt;&gt;()</a:t>
            </a:r>
            <a:r>
              <a:rPr lang="en-US" sz="1200" dirty="0" smtClean="0"/>
              <a:t>;</a:t>
            </a:r>
            <a:endParaRPr lang="en-US" sz="1200" dirty="0"/>
          </a:p>
          <a:p>
            <a:r>
              <a:rPr lang="en-US" sz="1200" dirty="0"/>
              <a:t>      if (s == null) return </a:t>
            </a:r>
            <a:r>
              <a:rPr lang="en-US" sz="1200" dirty="0" smtClean="0"/>
              <a:t>res</a:t>
            </a:r>
            <a:r>
              <a:rPr lang="en-US" sz="1200" dirty="0"/>
              <a:t>;</a:t>
            </a:r>
          </a:p>
          <a:p>
            <a:r>
              <a:rPr lang="en-US" sz="1200" dirty="0"/>
              <a:t>      Set&lt;String&gt; visited = new </a:t>
            </a:r>
            <a:r>
              <a:rPr lang="en-US" sz="1200" dirty="0" err="1"/>
              <a:t>HashSet</a:t>
            </a:r>
            <a:r>
              <a:rPr lang="en-US" sz="1200" dirty="0"/>
              <a:t>&lt;&gt;()</a:t>
            </a:r>
            <a:r>
              <a:rPr lang="en-US" sz="1200" dirty="0" smtClean="0"/>
              <a:t>;</a:t>
            </a:r>
            <a:endParaRPr lang="en-US" sz="1200" dirty="0"/>
          </a:p>
          <a:p>
            <a:r>
              <a:rPr lang="en-US" sz="1200" dirty="0"/>
              <a:t>      Queue&lt;String&gt; queue = new </a:t>
            </a:r>
            <a:r>
              <a:rPr lang="en-US" sz="1200" dirty="0" err="1"/>
              <a:t>LinkedList</a:t>
            </a:r>
            <a:r>
              <a:rPr lang="en-US" sz="1200" dirty="0"/>
              <a:t>&lt;&gt;()</a:t>
            </a:r>
            <a:r>
              <a:rPr lang="en-US" sz="1200" dirty="0" smtClean="0"/>
              <a:t>;</a:t>
            </a:r>
            <a:endParaRPr lang="en-US" sz="1200" dirty="0"/>
          </a:p>
          <a:p>
            <a:r>
              <a:rPr lang="en-US" sz="1200" dirty="0"/>
              <a:t>      </a:t>
            </a:r>
            <a:r>
              <a:rPr lang="en-US" sz="1200" dirty="0" err="1"/>
              <a:t>queue.add</a:t>
            </a:r>
            <a:r>
              <a:rPr lang="en-US" sz="1200" dirty="0"/>
              <a:t>(s)</a:t>
            </a:r>
            <a:r>
              <a:rPr lang="en-US" sz="1200" dirty="0" smtClean="0"/>
              <a:t>;</a:t>
            </a:r>
            <a:endParaRPr lang="en-US" sz="1200" dirty="0"/>
          </a:p>
          <a:p>
            <a:r>
              <a:rPr lang="en-US" sz="1200" dirty="0"/>
              <a:t>      </a:t>
            </a:r>
            <a:r>
              <a:rPr lang="en-US" sz="1200" dirty="0" err="1"/>
              <a:t>visited.add</a:t>
            </a:r>
            <a:r>
              <a:rPr lang="en-US" sz="1200" dirty="0"/>
              <a:t>(s)</a:t>
            </a:r>
            <a:r>
              <a:rPr lang="en-US" sz="1200" dirty="0" smtClean="0"/>
              <a:t>;</a:t>
            </a:r>
            <a:endParaRPr lang="en-US" sz="1200" dirty="0"/>
          </a:p>
          <a:p>
            <a:r>
              <a:rPr lang="en-US" sz="1200" dirty="0"/>
              <a:t>      </a:t>
            </a:r>
            <a:r>
              <a:rPr lang="en-US" sz="1200" dirty="0" err="1"/>
              <a:t>boolean</a:t>
            </a:r>
            <a:r>
              <a:rPr lang="en-US" sz="1200" dirty="0"/>
              <a:t> found = false</a:t>
            </a:r>
            <a:r>
              <a:rPr lang="en-US" sz="1200" dirty="0" smtClean="0"/>
              <a:t>;</a:t>
            </a:r>
            <a:endParaRPr lang="en-US" sz="1200" dirty="0"/>
          </a:p>
          <a:p>
            <a:r>
              <a:rPr lang="en-US" sz="1200" dirty="0"/>
              <a:t>      while (!</a:t>
            </a:r>
            <a:r>
              <a:rPr lang="en-US" sz="1200" dirty="0" err="1"/>
              <a:t>queue.isEmpty</a:t>
            </a:r>
            <a:r>
              <a:rPr lang="en-US" sz="1200" dirty="0"/>
              <a:t>()) </a:t>
            </a:r>
            <a:r>
              <a:rPr lang="en-US" sz="1200" dirty="0" smtClean="0"/>
              <a:t>{</a:t>
            </a:r>
            <a:endParaRPr lang="en-US" sz="1200" dirty="0"/>
          </a:p>
          <a:p>
            <a:r>
              <a:rPr lang="en-US" sz="1200" dirty="0"/>
              <a:t>        s = </a:t>
            </a:r>
            <a:r>
              <a:rPr lang="en-US" sz="1200" dirty="0" err="1"/>
              <a:t>queue.poll</a:t>
            </a:r>
            <a:r>
              <a:rPr lang="en-US" sz="1200" dirty="0"/>
              <a:t>(</a:t>
            </a:r>
            <a:r>
              <a:rPr lang="en-US" sz="1200" dirty="0" smtClean="0"/>
              <a:t>)</a:t>
            </a:r>
            <a:r>
              <a:rPr lang="en-US" sz="1200" dirty="0"/>
              <a:t>;</a:t>
            </a:r>
          </a:p>
          <a:p>
            <a:r>
              <a:rPr lang="en-US" sz="1200" dirty="0"/>
              <a:t>        if (</a:t>
            </a:r>
            <a:r>
              <a:rPr lang="en-US" sz="1200" dirty="0" err="1"/>
              <a:t>isValid</a:t>
            </a:r>
            <a:r>
              <a:rPr lang="en-US" sz="1200" dirty="0"/>
              <a:t>(s)) </a:t>
            </a:r>
            <a:r>
              <a:rPr lang="en-US" sz="1200" dirty="0" smtClean="0"/>
              <a:t>{</a:t>
            </a:r>
            <a:endParaRPr lang="en-US" sz="1200" dirty="0"/>
          </a:p>
          <a:p>
            <a:r>
              <a:rPr lang="en-US" sz="1200" dirty="0"/>
              <a:t>          </a:t>
            </a:r>
            <a:r>
              <a:rPr lang="en-US" sz="1200" dirty="0" err="1"/>
              <a:t>res.add</a:t>
            </a:r>
            <a:r>
              <a:rPr lang="en-US" sz="1200" dirty="0"/>
              <a:t>(s)</a:t>
            </a:r>
            <a:r>
              <a:rPr lang="en-US" sz="1200" dirty="0" smtClean="0"/>
              <a:t>;</a:t>
            </a:r>
            <a:endParaRPr lang="en-US" sz="1200" dirty="0"/>
          </a:p>
          <a:p>
            <a:r>
              <a:rPr lang="en-US" sz="1200" dirty="0"/>
              <a:t>          found = true</a:t>
            </a:r>
            <a:r>
              <a:rPr lang="en-US" sz="1200" dirty="0" smtClean="0"/>
              <a:t>;</a:t>
            </a:r>
            <a:endParaRPr lang="en-US" sz="1200" dirty="0"/>
          </a:p>
          <a:p>
            <a:r>
              <a:rPr lang="en-US" sz="1200" dirty="0"/>
              <a:t>        </a:t>
            </a:r>
            <a:r>
              <a:rPr lang="en-US" sz="1200" dirty="0" smtClean="0"/>
              <a:t>}</a:t>
            </a:r>
            <a:endParaRPr lang="en-US" sz="1200" dirty="0"/>
          </a:p>
          <a:p>
            <a:r>
              <a:rPr lang="en-US" sz="1200" dirty="0"/>
              <a:t>        if (found) continue</a:t>
            </a:r>
            <a:r>
              <a:rPr lang="en-US" sz="1200" dirty="0" smtClean="0"/>
              <a:t>;</a:t>
            </a:r>
            <a:endParaRPr lang="en-US" sz="1200" dirty="0"/>
          </a:p>
          <a:p>
            <a:r>
              <a:rPr lang="en-US" sz="1200" dirty="0"/>
              <a:t>        for (</a:t>
            </a:r>
            <a:r>
              <a:rPr lang="en-US" sz="1200" dirty="0" err="1"/>
              <a:t>int</a:t>
            </a:r>
            <a:r>
              <a:rPr lang="en-US" sz="1200" dirty="0"/>
              <a:t> </a:t>
            </a:r>
            <a:r>
              <a:rPr lang="en-US" sz="1200" dirty="0" err="1"/>
              <a:t>i</a:t>
            </a:r>
            <a:r>
              <a:rPr lang="en-US" sz="1200" dirty="0"/>
              <a:t> = 0; </a:t>
            </a:r>
            <a:r>
              <a:rPr lang="en-US" sz="1200" dirty="0" err="1"/>
              <a:t>i</a:t>
            </a:r>
            <a:r>
              <a:rPr lang="en-US" sz="1200" dirty="0"/>
              <a:t> &lt; </a:t>
            </a:r>
            <a:r>
              <a:rPr lang="en-US" sz="1200" dirty="0" err="1"/>
              <a:t>s.length</a:t>
            </a:r>
            <a:r>
              <a:rPr lang="en-US" sz="1200" dirty="0"/>
              <a:t>(); </a:t>
            </a:r>
            <a:r>
              <a:rPr lang="en-US" sz="1200" dirty="0" err="1"/>
              <a:t>i</a:t>
            </a:r>
            <a:r>
              <a:rPr lang="en-US" sz="1200" dirty="0"/>
              <a:t>++) </a:t>
            </a:r>
            <a:r>
              <a:rPr lang="en-US" sz="1200" dirty="0" smtClean="0"/>
              <a:t>{</a:t>
            </a:r>
            <a:endParaRPr lang="en-US" sz="1200" dirty="0"/>
          </a:p>
          <a:p>
            <a:r>
              <a:rPr lang="en-US" sz="1200" dirty="0"/>
              <a:t>          if (</a:t>
            </a:r>
            <a:r>
              <a:rPr lang="en-US" sz="1200" dirty="0" err="1"/>
              <a:t>s.charAt</a:t>
            </a:r>
            <a:r>
              <a:rPr lang="en-US" sz="1200" dirty="0"/>
              <a:t>(</a:t>
            </a:r>
            <a:r>
              <a:rPr lang="en-US" sz="1200" dirty="0" err="1"/>
              <a:t>i</a:t>
            </a:r>
            <a:r>
              <a:rPr lang="en-US" sz="1200" dirty="0"/>
              <a:t>) != '(' &amp;&amp; </a:t>
            </a:r>
            <a:r>
              <a:rPr lang="en-US" sz="1200" dirty="0" err="1"/>
              <a:t>s.charAt</a:t>
            </a:r>
            <a:r>
              <a:rPr lang="en-US" sz="1200" dirty="0"/>
              <a:t>(</a:t>
            </a:r>
            <a:r>
              <a:rPr lang="en-US" sz="1200" dirty="0" err="1"/>
              <a:t>i</a:t>
            </a:r>
            <a:r>
              <a:rPr lang="en-US" sz="1200" dirty="0"/>
              <a:t>) != ')') continue</a:t>
            </a:r>
            <a:r>
              <a:rPr lang="en-US" sz="1200" dirty="0" smtClean="0"/>
              <a:t>;</a:t>
            </a:r>
            <a:endParaRPr lang="en-US" sz="1200" dirty="0"/>
          </a:p>
          <a:p>
            <a:r>
              <a:rPr lang="en-US" sz="1200" dirty="0"/>
              <a:t>          String t = </a:t>
            </a:r>
            <a:r>
              <a:rPr lang="en-US" sz="1200" dirty="0" err="1"/>
              <a:t>s.substring</a:t>
            </a:r>
            <a:r>
              <a:rPr lang="en-US" sz="1200" dirty="0"/>
              <a:t>(0, </a:t>
            </a:r>
            <a:r>
              <a:rPr lang="en-US" sz="1200" dirty="0" err="1"/>
              <a:t>i</a:t>
            </a:r>
            <a:r>
              <a:rPr lang="en-US" sz="1200" dirty="0"/>
              <a:t>) + </a:t>
            </a:r>
            <a:r>
              <a:rPr lang="en-US" sz="1200" dirty="0" err="1"/>
              <a:t>s.substring</a:t>
            </a:r>
            <a:r>
              <a:rPr lang="en-US" sz="1200" dirty="0"/>
              <a:t>(</a:t>
            </a:r>
            <a:r>
              <a:rPr lang="en-US" sz="1200" dirty="0" err="1"/>
              <a:t>i</a:t>
            </a:r>
            <a:r>
              <a:rPr lang="en-US" sz="1200" dirty="0"/>
              <a:t> + 1)</a:t>
            </a:r>
            <a:r>
              <a:rPr lang="en-US" sz="1200" dirty="0" smtClean="0"/>
              <a:t>;</a:t>
            </a:r>
            <a:endParaRPr lang="en-US" sz="1200" dirty="0"/>
          </a:p>
          <a:p>
            <a:r>
              <a:rPr lang="en-US" sz="1200" dirty="0"/>
              <a:t>          if (!</a:t>
            </a:r>
            <a:r>
              <a:rPr lang="en-US" sz="1200" dirty="0" err="1"/>
              <a:t>visited.contains</a:t>
            </a:r>
            <a:r>
              <a:rPr lang="en-US" sz="1200" dirty="0"/>
              <a:t>(t)) </a:t>
            </a:r>
            <a:r>
              <a:rPr lang="en-US" sz="1200" dirty="0" smtClean="0"/>
              <a:t>{</a:t>
            </a:r>
            <a:endParaRPr lang="en-US" sz="1200" dirty="0"/>
          </a:p>
          <a:p>
            <a:r>
              <a:rPr lang="en-US" sz="1200" dirty="0"/>
              <a:t>            </a:t>
            </a:r>
            <a:r>
              <a:rPr lang="en-US" sz="1200" dirty="0" err="1"/>
              <a:t>queue.add</a:t>
            </a:r>
            <a:r>
              <a:rPr lang="en-US" sz="1200" dirty="0"/>
              <a:t>(t)</a:t>
            </a:r>
            <a:r>
              <a:rPr lang="en-US" sz="1200" dirty="0" smtClean="0"/>
              <a:t>;</a:t>
            </a:r>
            <a:endParaRPr lang="en-US" sz="1200" dirty="0"/>
          </a:p>
          <a:p>
            <a:r>
              <a:rPr lang="en-US" sz="1200" dirty="0"/>
              <a:t>            </a:t>
            </a:r>
            <a:r>
              <a:rPr lang="en-US" sz="1200" dirty="0" err="1"/>
              <a:t>visited.add</a:t>
            </a:r>
            <a:r>
              <a:rPr lang="en-US" sz="1200" dirty="0"/>
              <a:t>(t)</a:t>
            </a:r>
            <a:r>
              <a:rPr lang="en-US" sz="1200" dirty="0" smtClean="0"/>
              <a:t>;</a:t>
            </a:r>
            <a:endParaRPr lang="en-US" sz="1200" dirty="0"/>
          </a:p>
          <a:p>
            <a:r>
              <a:rPr lang="en-US" sz="1200" dirty="0"/>
              <a:t>          </a:t>
            </a:r>
            <a:r>
              <a:rPr lang="en-US" sz="1200" dirty="0" smtClean="0"/>
              <a:t>}</a:t>
            </a:r>
            <a:endParaRPr lang="en-US" sz="1200" dirty="0"/>
          </a:p>
          <a:p>
            <a:r>
              <a:rPr lang="en-US" sz="1200" dirty="0"/>
              <a:t>        </a:t>
            </a:r>
            <a:r>
              <a:rPr lang="en-US" sz="1200" dirty="0" smtClean="0"/>
              <a:t>}</a:t>
            </a:r>
            <a:endParaRPr lang="en-US" sz="1200" dirty="0"/>
          </a:p>
          <a:p>
            <a:r>
              <a:rPr lang="en-US" sz="1200" dirty="0"/>
              <a:t>      </a:t>
            </a:r>
            <a:r>
              <a:rPr lang="en-US" sz="1200" dirty="0" smtClean="0"/>
              <a:t>}</a:t>
            </a:r>
            <a:endParaRPr lang="en-US" sz="1200" dirty="0"/>
          </a:p>
          <a:p>
            <a:r>
              <a:rPr lang="en-US" sz="1200" dirty="0"/>
              <a:t>      return res</a:t>
            </a:r>
            <a:r>
              <a:rPr lang="en-US" sz="1200" dirty="0" smtClean="0"/>
              <a:t>;</a:t>
            </a:r>
            <a:endParaRPr lang="en-US" sz="1200" dirty="0"/>
          </a:p>
          <a:p>
            <a:r>
              <a:rPr lang="en-US" sz="1200" dirty="0"/>
              <a:t>    </a:t>
            </a:r>
            <a:r>
              <a:rPr lang="en-US" sz="1200" dirty="0" smtClean="0"/>
              <a:t>}</a:t>
            </a:r>
            <a:endParaRPr lang="en-US" sz="1200" dirty="0"/>
          </a:p>
          <a:p>
            <a:r>
              <a:rPr lang="en-US" sz="1200" dirty="0"/>
              <a:t>    </a:t>
            </a:r>
            <a:r>
              <a:rPr lang="en-US" sz="1200" dirty="0" err="1"/>
              <a:t>boolean</a:t>
            </a:r>
            <a:r>
              <a:rPr lang="en-US" sz="1200" dirty="0"/>
              <a:t> </a:t>
            </a:r>
            <a:r>
              <a:rPr lang="en-US" sz="1200" dirty="0" err="1"/>
              <a:t>isValid</a:t>
            </a:r>
            <a:r>
              <a:rPr lang="en-US" sz="1200" dirty="0"/>
              <a:t>(String s) </a:t>
            </a:r>
            <a:r>
              <a:rPr lang="en-US" sz="1200" dirty="0" smtClean="0"/>
              <a:t>{</a:t>
            </a:r>
            <a:endParaRPr lang="en-US" sz="1200" dirty="0"/>
          </a:p>
          <a:p>
            <a:r>
              <a:rPr lang="en-US" sz="1200" dirty="0"/>
              <a:t>      </a:t>
            </a:r>
            <a:r>
              <a:rPr lang="en-US" sz="1200" dirty="0" err="1"/>
              <a:t>int</a:t>
            </a:r>
            <a:r>
              <a:rPr lang="en-US" sz="1200" dirty="0"/>
              <a:t> count = </a:t>
            </a:r>
            <a:r>
              <a:rPr lang="en-US" sz="1200" dirty="0" smtClean="0"/>
              <a:t>0;</a:t>
            </a:r>
            <a:endParaRPr lang="en-US" sz="1200" dirty="0"/>
          </a:p>
          <a:p>
            <a:r>
              <a:rPr lang="en-US" sz="1200" dirty="0"/>
              <a:t>      for (</a:t>
            </a:r>
            <a:r>
              <a:rPr lang="en-US" sz="1200" dirty="0" err="1"/>
              <a:t>int</a:t>
            </a:r>
            <a:r>
              <a:rPr lang="en-US" sz="1200" dirty="0"/>
              <a:t> </a:t>
            </a:r>
            <a:r>
              <a:rPr lang="en-US" sz="1200" dirty="0" err="1"/>
              <a:t>i</a:t>
            </a:r>
            <a:r>
              <a:rPr lang="en-US" sz="1200" dirty="0"/>
              <a:t> = 0; </a:t>
            </a:r>
            <a:r>
              <a:rPr lang="en-US" sz="1200" dirty="0" err="1"/>
              <a:t>i</a:t>
            </a:r>
            <a:r>
              <a:rPr lang="en-US" sz="1200" dirty="0"/>
              <a:t> &lt; </a:t>
            </a:r>
            <a:r>
              <a:rPr lang="en-US" sz="1200" dirty="0" err="1"/>
              <a:t>s.length</a:t>
            </a:r>
            <a:r>
              <a:rPr lang="en-US" sz="1200" dirty="0"/>
              <a:t>(); </a:t>
            </a:r>
            <a:r>
              <a:rPr lang="en-US" sz="1200" dirty="0" err="1"/>
              <a:t>i</a:t>
            </a:r>
            <a:r>
              <a:rPr lang="en-US" sz="1200" dirty="0"/>
              <a:t>++) </a:t>
            </a:r>
            <a:r>
              <a:rPr lang="en-US" sz="1200" dirty="0" smtClean="0"/>
              <a:t>{</a:t>
            </a:r>
            <a:endParaRPr lang="en-US" sz="1200" dirty="0"/>
          </a:p>
          <a:p>
            <a:r>
              <a:rPr lang="en-US" sz="1200" dirty="0"/>
              <a:t>        char c = </a:t>
            </a:r>
            <a:r>
              <a:rPr lang="en-US" sz="1200" dirty="0" err="1"/>
              <a:t>s.charAt</a:t>
            </a:r>
            <a:r>
              <a:rPr lang="en-US" sz="1200" dirty="0"/>
              <a:t>(</a:t>
            </a:r>
            <a:r>
              <a:rPr lang="en-US" sz="1200" dirty="0" err="1"/>
              <a:t>i</a:t>
            </a:r>
            <a:r>
              <a:rPr lang="en-US" sz="1200" dirty="0"/>
              <a:t>)</a:t>
            </a:r>
            <a:r>
              <a:rPr lang="en-US" sz="1200" dirty="0" smtClean="0"/>
              <a:t>;</a:t>
            </a:r>
            <a:endParaRPr lang="en-US" sz="1200" dirty="0"/>
          </a:p>
          <a:p>
            <a:r>
              <a:rPr lang="en-US" sz="1200" dirty="0"/>
              <a:t>        if (c == '(') count++</a:t>
            </a:r>
            <a:r>
              <a:rPr lang="en-US" sz="1200" dirty="0" smtClean="0"/>
              <a:t>;</a:t>
            </a:r>
            <a:endParaRPr lang="en-US" sz="1200" dirty="0"/>
          </a:p>
          <a:p>
            <a:r>
              <a:rPr lang="en-US" sz="1200" dirty="0"/>
              <a:t>        if (c == ')' &amp;&amp; count-- == 0) return false</a:t>
            </a:r>
            <a:r>
              <a:rPr lang="en-US" sz="1200" dirty="0" smtClean="0"/>
              <a:t>;</a:t>
            </a:r>
            <a:endParaRPr lang="en-US" sz="1200" dirty="0"/>
          </a:p>
          <a:p>
            <a:r>
              <a:rPr lang="en-US" sz="1200" dirty="0"/>
              <a:t>      </a:t>
            </a:r>
            <a:r>
              <a:rPr lang="en-US" sz="1200" dirty="0" smtClean="0"/>
              <a:t>}</a:t>
            </a:r>
            <a:endParaRPr lang="en-US" sz="1200" dirty="0"/>
          </a:p>
          <a:p>
            <a:r>
              <a:rPr lang="en-US" sz="1200" dirty="0"/>
              <a:t>      return count == 0</a:t>
            </a:r>
            <a:r>
              <a:rPr lang="en-US" sz="1200" dirty="0" smtClean="0"/>
              <a:t>;</a:t>
            </a:r>
            <a:endParaRPr lang="en-US" sz="1200" dirty="0"/>
          </a:p>
          <a:p>
            <a:r>
              <a:rPr lang="en-US" sz="1200" dirty="0"/>
              <a:t>    </a:t>
            </a:r>
            <a:r>
              <a:rPr lang="en-US" sz="1200" dirty="0" smtClean="0"/>
              <a:t>}</a:t>
            </a:r>
            <a:endParaRPr lang="en-US" sz="1200" dirty="0"/>
          </a:p>
          <a:p>
            <a:r>
              <a:rPr lang="en-US" sz="1200" dirty="0"/>
              <a:t>}</a:t>
            </a:r>
          </a:p>
        </p:txBody>
      </p:sp>
      <p:sp>
        <p:nvSpPr>
          <p:cNvPr id="5" name="TextBox 4"/>
          <p:cNvSpPr txBox="1"/>
          <p:nvPr/>
        </p:nvSpPr>
        <p:spPr>
          <a:xfrm>
            <a:off x="4976273" y="2467040"/>
            <a:ext cx="3591934" cy="3139321"/>
          </a:xfrm>
          <a:prstGeom prst="rect">
            <a:avLst/>
          </a:prstGeom>
          <a:noFill/>
        </p:spPr>
        <p:txBody>
          <a:bodyPr wrap="square" rtlCol="0">
            <a:spAutoFit/>
          </a:bodyPr>
          <a:lstStyle/>
          <a:p>
            <a:r>
              <a:rPr lang="en-US" dirty="0"/>
              <a:t>Remove the minimum number of invalid parentheses in order to make the input string valid. Return all possible results.</a:t>
            </a:r>
          </a:p>
          <a:p>
            <a:r>
              <a:rPr lang="en-US" dirty="0"/>
              <a:t>Note: The input string may contain letters other than the parentheses ( and ).</a:t>
            </a:r>
          </a:p>
          <a:p>
            <a:r>
              <a:rPr lang="en-US" b="1" dirty="0"/>
              <a:t>Examples:</a:t>
            </a:r>
            <a:endParaRPr lang="en-US" dirty="0"/>
          </a:p>
          <a:p>
            <a:r>
              <a:rPr lang="en-US" dirty="0"/>
              <a:t>"()())()" -&gt; ["()()()", "(())()"]</a:t>
            </a:r>
          </a:p>
          <a:p>
            <a:r>
              <a:rPr lang="en-US" dirty="0"/>
              <a:t>"(a)())()" -&gt; ["(a)()()", "(a())()"]</a:t>
            </a:r>
          </a:p>
          <a:p>
            <a:r>
              <a:rPr lang="en-US" dirty="0"/>
              <a:t>")(" -&gt; [""]</a:t>
            </a:r>
            <a:endParaRPr lang="en-US" dirty="0"/>
          </a:p>
        </p:txBody>
      </p:sp>
      <p:sp>
        <p:nvSpPr>
          <p:cNvPr id="6" name="TextBox 5"/>
          <p:cNvSpPr txBox="1"/>
          <p:nvPr/>
        </p:nvSpPr>
        <p:spPr>
          <a:xfrm>
            <a:off x="5194001" y="872061"/>
            <a:ext cx="3292676" cy="369332"/>
          </a:xfrm>
          <a:prstGeom prst="rect">
            <a:avLst/>
          </a:prstGeom>
          <a:noFill/>
        </p:spPr>
        <p:txBody>
          <a:bodyPr wrap="none" rtlCol="0">
            <a:spAutoFit/>
          </a:bodyPr>
          <a:lstStyle/>
          <a:p>
            <a:r>
              <a:rPr lang="en-US" dirty="0"/>
              <a:t>301. Remove Invalid Parentheses</a:t>
            </a:r>
            <a:endParaRPr lang="en-US" dirty="0"/>
          </a:p>
        </p:txBody>
      </p:sp>
    </p:spTree>
    <p:extLst>
      <p:ext uri="{BB962C8B-B14F-4D97-AF65-F5344CB8AC3E}">
        <p14:creationId xmlns:p14="http://schemas.microsoft.com/office/powerpoint/2010/main" val="115426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4428"/>
            <a:ext cx="5779873" cy="3970318"/>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a:t>
            </a:r>
            <a:r>
              <a:rPr lang="en-US" dirty="0" err="1"/>
              <a:t>ListNode</a:t>
            </a:r>
            <a:r>
              <a:rPr lang="en-US" dirty="0"/>
              <a:t> </a:t>
            </a:r>
            <a:r>
              <a:rPr lang="en-US" dirty="0" err="1"/>
              <a:t>reverseList</a:t>
            </a:r>
            <a:r>
              <a:rPr lang="en-US" dirty="0"/>
              <a:t>(</a:t>
            </a:r>
            <a:r>
              <a:rPr lang="en-US" dirty="0" err="1"/>
              <a:t>ListNode</a:t>
            </a:r>
            <a:r>
              <a:rPr lang="en-US" dirty="0"/>
              <a:t> head) </a:t>
            </a:r>
            <a:r>
              <a:rPr lang="en-US" dirty="0" smtClean="0"/>
              <a:t>{</a:t>
            </a:r>
            <a:endParaRPr lang="en-US" dirty="0"/>
          </a:p>
          <a:p>
            <a:r>
              <a:rPr lang="en-US" dirty="0"/>
              <a:t>        if (head == null)return head</a:t>
            </a:r>
            <a:r>
              <a:rPr lang="en-US" dirty="0" smtClean="0"/>
              <a:t>;</a:t>
            </a:r>
            <a:endParaRPr lang="en-US" dirty="0"/>
          </a:p>
          <a:p>
            <a:r>
              <a:rPr lang="en-US" dirty="0"/>
              <a:t>        </a:t>
            </a:r>
            <a:r>
              <a:rPr lang="en-US" dirty="0" err="1"/>
              <a:t>ListNode</a:t>
            </a:r>
            <a:r>
              <a:rPr lang="en-US" dirty="0"/>
              <a:t> next = </a:t>
            </a:r>
            <a:r>
              <a:rPr lang="en-US" dirty="0" err="1"/>
              <a:t>head.next</a:t>
            </a:r>
            <a:r>
              <a:rPr lang="en-US" dirty="0" smtClean="0"/>
              <a:t>;</a:t>
            </a:r>
            <a:endParaRPr lang="en-US" dirty="0"/>
          </a:p>
          <a:p>
            <a:r>
              <a:rPr lang="en-US" dirty="0"/>
              <a:t>        </a:t>
            </a:r>
            <a:r>
              <a:rPr lang="en-US" dirty="0" err="1"/>
              <a:t>head.next</a:t>
            </a:r>
            <a:r>
              <a:rPr lang="en-US" dirty="0"/>
              <a:t> = null</a:t>
            </a:r>
            <a:r>
              <a:rPr lang="en-US" dirty="0" smtClean="0"/>
              <a:t>;</a:t>
            </a:r>
            <a:endParaRPr lang="en-US" dirty="0"/>
          </a:p>
          <a:p>
            <a:r>
              <a:rPr lang="en-US" dirty="0"/>
              <a:t>        return recursion(head, next)</a:t>
            </a:r>
            <a:r>
              <a:rPr lang="en-US" dirty="0" smtClean="0"/>
              <a:t>;</a:t>
            </a:r>
            <a:endParaRPr lang="en-US" dirty="0"/>
          </a:p>
          <a:p>
            <a:r>
              <a:rPr lang="en-US" dirty="0"/>
              <a:t>    </a:t>
            </a:r>
            <a:r>
              <a:rPr lang="en-US" dirty="0" smtClean="0"/>
              <a:t>}</a:t>
            </a:r>
            <a:endParaRPr lang="en-US" dirty="0"/>
          </a:p>
          <a:p>
            <a:r>
              <a:rPr lang="en-US" dirty="0"/>
              <a:t>    public </a:t>
            </a:r>
            <a:r>
              <a:rPr lang="en-US" dirty="0" err="1"/>
              <a:t>ListNode</a:t>
            </a:r>
            <a:r>
              <a:rPr lang="en-US" dirty="0"/>
              <a:t> recursion(</a:t>
            </a:r>
            <a:r>
              <a:rPr lang="en-US" dirty="0" err="1"/>
              <a:t>ListNode</a:t>
            </a:r>
            <a:r>
              <a:rPr lang="en-US" dirty="0"/>
              <a:t> head, </a:t>
            </a:r>
            <a:r>
              <a:rPr lang="en-US" dirty="0" err="1"/>
              <a:t>ListNode</a:t>
            </a:r>
            <a:r>
              <a:rPr lang="en-US" dirty="0"/>
              <a:t> next) </a:t>
            </a:r>
            <a:r>
              <a:rPr lang="en-US" dirty="0" smtClean="0"/>
              <a:t>{</a:t>
            </a:r>
            <a:endParaRPr lang="en-US" dirty="0"/>
          </a:p>
          <a:p>
            <a:r>
              <a:rPr lang="en-US" dirty="0"/>
              <a:t>        if(next==null) return head</a:t>
            </a:r>
            <a:r>
              <a:rPr lang="en-US" dirty="0" smtClean="0"/>
              <a:t>;</a:t>
            </a:r>
            <a:endParaRPr lang="en-US" dirty="0"/>
          </a:p>
          <a:p>
            <a:r>
              <a:rPr lang="en-US" dirty="0"/>
              <a:t>        </a:t>
            </a:r>
            <a:r>
              <a:rPr lang="en-US" dirty="0" err="1"/>
              <a:t>ListNode</a:t>
            </a:r>
            <a:r>
              <a:rPr lang="en-US" dirty="0"/>
              <a:t> </a:t>
            </a:r>
            <a:r>
              <a:rPr lang="en-US" dirty="0" err="1"/>
              <a:t>tmp</a:t>
            </a:r>
            <a:r>
              <a:rPr lang="en-US" dirty="0"/>
              <a:t> = </a:t>
            </a:r>
            <a:r>
              <a:rPr lang="en-US" dirty="0" err="1"/>
              <a:t>next.next</a:t>
            </a:r>
            <a:r>
              <a:rPr lang="en-US" dirty="0" smtClean="0"/>
              <a:t>;</a:t>
            </a:r>
            <a:endParaRPr lang="en-US" dirty="0"/>
          </a:p>
          <a:p>
            <a:r>
              <a:rPr lang="en-US" dirty="0"/>
              <a:t>        </a:t>
            </a:r>
            <a:r>
              <a:rPr lang="en-US" dirty="0" err="1"/>
              <a:t>next.next</a:t>
            </a:r>
            <a:r>
              <a:rPr lang="en-US" dirty="0"/>
              <a:t> = head</a:t>
            </a:r>
            <a:r>
              <a:rPr lang="en-US" dirty="0" smtClean="0"/>
              <a:t>;</a:t>
            </a:r>
            <a:endParaRPr lang="en-US" dirty="0"/>
          </a:p>
          <a:p>
            <a:r>
              <a:rPr lang="en-US" dirty="0"/>
              <a:t>        return recursion(next, </a:t>
            </a:r>
            <a:r>
              <a:rPr lang="en-US" dirty="0" err="1"/>
              <a:t>tmp</a:t>
            </a:r>
            <a:r>
              <a:rPr lang="en-US" dirty="0"/>
              <a:t>)</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6005285" y="725714"/>
            <a:ext cx="2428870" cy="369332"/>
          </a:xfrm>
          <a:prstGeom prst="rect">
            <a:avLst/>
          </a:prstGeom>
          <a:noFill/>
        </p:spPr>
        <p:txBody>
          <a:bodyPr wrap="none" rtlCol="0">
            <a:spAutoFit/>
          </a:bodyPr>
          <a:lstStyle/>
          <a:p>
            <a:r>
              <a:rPr lang="en-US" dirty="0"/>
              <a:t>206. Reverse Linked List</a:t>
            </a:r>
            <a:endParaRPr lang="en-US" dirty="0"/>
          </a:p>
        </p:txBody>
      </p:sp>
    </p:spTree>
    <p:extLst>
      <p:ext uri="{BB962C8B-B14F-4D97-AF65-F5344CB8AC3E}">
        <p14:creationId xmlns:p14="http://schemas.microsoft.com/office/powerpoint/2010/main" val="364796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968554" cy="6986530"/>
          </a:xfrm>
          <a:prstGeom prst="rect">
            <a:avLst/>
          </a:prstGeom>
          <a:noFill/>
        </p:spPr>
        <p:txBody>
          <a:bodyPr wrap="none" rtlCol="0">
            <a:spAutoFit/>
          </a:bodyPr>
          <a:lstStyle/>
          <a:p>
            <a:r>
              <a:rPr lang="en-US" sz="1600" dirty="0"/>
              <a:t>public class Solution </a:t>
            </a:r>
            <a:r>
              <a:rPr lang="en-US" sz="1600" dirty="0" smtClean="0"/>
              <a:t>{</a:t>
            </a:r>
            <a:endParaRPr lang="en-US" sz="1600" dirty="0"/>
          </a:p>
          <a:p>
            <a:r>
              <a:rPr lang="en-US" sz="1600" dirty="0"/>
              <a:t>    </a:t>
            </a:r>
            <a:r>
              <a:rPr lang="en-US" sz="1600" dirty="0" err="1"/>
              <a:t>int</a:t>
            </a:r>
            <a:r>
              <a:rPr lang="en-US" sz="1600" dirty="0"/>
              <a:t> m, n</a:t>
            </a:r>
            <a:r>
              <a:rPr lang="en-US" sz="1600" dirty="0" smtClean="0"/>
              <a:t>;</a:t>
            </a:r>
            <a:endParaRPr lang="en-US" sz="1600" dirty="0"/>
          </a:p>
          <a:p>
            <a:r>
              <a:rPr lang="en-US" sz="1600" dirty="0"/>
              <a:t>    public </a:t>
            </a:r>
            <a:r>
              <a:rPr lang="en-US" sz="1600" dirty="0" err="1"/>
              <a:t>int</a:t>
            </a:r>
            <a:r>
              <a:rPr lang="en-US" sz="1600" dirty="0"/>
              <a:t> </a:t>
            </a:r>
            <a:r>
              <a:rPr lang="en-US" sz="1600" dirty="0" err="1"/>
              <a:t>numIslands</a:t>
            </a:r>
            <a:r>
              <a:rPr lang="en-US" sz="1600" dirty="0"/>
              <a:t>(char[][] grid) </a:t>
            </a:r>
            <a:r>
              <a:rPr lang="en-US" sz="1600" dirty="0" smtClean="0"/>
              <a:t>{</a:t>
            </a:r>
            <a:endParaRPr lang="en-US" sz="1600" dirty="0"/>
          </a:p>
          <a:p>
            <a:r>
              <a:rPr lang="en-US" sz="1600" dirty="0"/>
              <a:t>        m = </a:t>
            </a:r>
            <a:r>
              <a:rPr lang="en-US" sz="1600" dirty="0" err="1"/>
              <a:t>grid.length</a:t>
            </a:r>
            <a:r>
              <a:rPr lang="en-US" sz="1600" dirty="0"/>
              <a:t>;  </a:t>
            </a:r>
          </a:p>
          <a:p>
            <a:r>
              <a:rPr lang="en-US" sz="1600" dirty="0"/>
              <a:t>        if (m == 0) return 0;  </a:t>
            </a:r>
          </a:p>
          <a:p>
            <a:r>
              <a:rPr lang="en-US" sz="1600" dirty="0"/>
              <a:t>        n = grid[0].length;  </a:t>
            </a:r>
          </a:p>
          <a:p>
            <a:r>
              <a:rPr lang="en-US" sz="1600" dirty="0"/>
              <a:t>        if (n == 0) return 0;  </a:t>
            </a:r>
          </a:p>
          <a:p>
            <a:r>
              <a:rPr lang="en-US" sz="1600" dirty="0"/>
              <a:t>        </a:t>
            </a:r>
            <a:r>
              <a:rPr lang="en-US" sz="1600" dirty="0" err="1"/>
              <a:t>int</a:t>
            </a:r>
            <a:r>
              <a:rPr lang="en-US" sz="1600" dirty="0"/>
              <a:t> </a:t>
            </a:r>
            <a:r>
              <a:rPr lang="en-US" sz="1600" dirty="0" err="1"/>
              <a:t>ans</a:t>
            </a:r>
            <a:r>
              <a:rPr lang="en-US" sz="1600" dirty="0"/>
              <a:t> = 0;  </a:t>
            </a:r>
          </a:p>
          <a:p>
            <a:r>
              <a:rPr lang="en-US" sz="1600" dirty="0"/>
              <a:t>        for (</a:t>
            </a:r>
            <a:r>
              <a:rPr lang="en-US" sz="1600" dirty="0" err="1"/>
              <a:t>int</a:t>
            </a:r>
            <a:r>
              <a:rPr lang="en-US" sz="1600" dirty="0"/>
              <a:t> </a:t>
            </a:r>
            <a:r>
              <a:rPr lang="en-US" sz="1600" dirty="0" err="1"/>
              <a:t>i</a:t>
            </a:r>
            <a:r>
              <a:rPr lang="en-US" sz="1600" dirty="0"/>
              <a:t> = 0; </a:t>
            </a:r>
            <a:r>
              <a:rPr lang="en-US" sz="1600" dirty="0" err="1"/>
              <a:t>i</a:t>
            </a:r>
            <a:r>
              <a:rPr lang="en-US" sz="1600" dirty="0"/>
              <a:t> &lt; m; </a:t>
            </a:r>
            <a:r>
              <a:rPr lang="en-US" sz="1600" dirty="0" err="1"/>
              <a:t>i</a:t>
            </a:r>
            <a:r>
              <a:rPr lang="en-US" sz="1600" dirty="0"/>
              <a:t>++) {  </a:t>
            </a:r>
          </a:p>
          <a:p>
            <a:r>
              <a:rPr lang="en-US" sz="1600" dirty="0"/>
              <a:t>            for (</a:t>
            </a:r>
            <a:r>
              <a:rPr lang="en-US" sz="1600" dirty="0" err="1"/>
              <a:t>int</a:t>
            </a:r>
            <a:r>
              <a:rPr lang="en-US" sz="1600" dirty="0"/>
              <a:t> j = 0; j &lt; n; j++) {  </a:t>
            </a:r>
          </a:p>
          <a:p>
            <a:r>
              <a:rPr lang="en-US" sz="1600" dirty="0"/>
              <a:t>                if (grid[</a:t>
            </a:r>
            <a:r>
              <a:rPr lang="en-US" sz="1600" dirty="0" err="1"/>
              <a:t>i</a:t>
            </a:r>
            <a:r>
              <a:rPr lang="en-US" sz="1600" dirty="0"/>
              <a:t>][j] != '1') continue;  </a:t>
            </a:r>
          </a:p>
          <a:p>
            <a:r>
              <a:rPr lang="en-US" sz="1600" dirty="0"/>
              <a:t>                </a:t>
            </a:r>
            <a:r>
              <a:rPr lang="en-US" sz="1600" dirty="0" err="1"/>
              <a:t>ans</a:t>
            </a:r>
            <a:r>
              <a:rPr lang="en-US" sz="1600" dirty="0"/>
              <a:t>++;  </a:t>
            </a:r>
          </a:p>
          <a:p>
            <a:r>
              <a:rPr lang="en-US" sz="1600" dirty="0"/>
              <a:t>                </a:t>
            </a:r>
            <a:r>
              <a:rPr lang="en-US" sz="1600" dirty="0" err="1"/>
              <a:t>dfs</a:t>
            </a:r>
            <a:r>
              <a:rPr lang="en-US" sz="1600" dirty="0"/>
              <a:t>(grid, </a:t>
            </a:r>
            <a:r>
              <a:rPr lang="en-US" sz="1600" dirty="0" err="1"/>
              <a:t>i</a:t>
            </a:r>
            <a:r>
              <a:rPr lang="en-US" sz="1600" dirty="0"/>
              <a:t>, j);  </a:t>
            </a:r>
          </a:p>
          <a:p>
            <a:r>
              <a:rPr lang="en-US" sz="1600" dirty="0"/>
              <a:t>            }  </a:t>
            </a:r>
          </a:p>
          <a:p>
            <a:r>
              <a:rPr lang="en-US" sz="1600" dirty="0"/>
              <a:t>        }  </a:t>
            </a:r>
          </a:p>
          <a:p>
            <a:r>
              <a:rPr lang="en-US" sz="1600" dirty="0"/>
              <a:t>        return </a:t>
            </a:r>
            <a:r>
              <a:rPr lang="en-US" sz="1600" dirty="0" err="1"/>
              <a:t>ans</a:t>
            </a:r>
            <a:r>
              <a:rPr lang="en-US" sz="1600" dirty="0"/>
              <a:t>;  </a:t>
            </a:r>
          </a:p>
          <a:p>
            <a:r>
              <a:rPr lang="en-US" sz="1600" dirty="0"/>
              <a:t>    </a:t>
            </a:r>
            <a:r>
              <a:rPr lang="en-US" sz="1600" dirty="0" smtClean="0"/>
              <a:t>}    </a:t>
            </a:r>
            <a:endParaRPr lang="en-US" sz="1600" dirty="0"/>
          </a:p>
          <a:p>
            <a:r>
              <a:rPr lang="en-US" sz="1600" dirty="0"/>
              <a:t>     public void </a:t>
            </a:r>
            <a:r>
              <a:rPr lang="en-US" sz="1600" dirty="0" err="1"/>
              <a:t>dfs</a:t>
            </a:r>
            <a:r>
              <a:rPr lang="en-US" sz="1600" dirty="0"/>
              <a:t>(char[][] grid, </a:t>
            </a:r>
            <a:r>
              <a:rPr lang="en-US" sz="1600" dirty="0" err="1"/>
              <a:t>int</a:t>
            </a:r>
            <a:r>
              <a:rPr lang="en-US" sz="1600" dirty="0"/>
              <a:t> </a:t>
            </a:r>
            <a:r>
              <a:rPr lang="en-US" sz="1600" dirty="0" err="1"/>
              <a:t>i</a:t>
            </a:r>
            <a:r>
              <a:rPr lang="en-US" sz="1600" dirty="0"/>
              <a:t>, </a:t>
            </a:r>
            <a:r>
              <a:rPr lang="en-US" sz="1600" dirty="0" err="1"/>
              <a:t>int</a:t>
            </a:r>
            <a:r>
              <a:rPr lang="en-US" sz="1600" dirty="0"/>
              <a:t> j) {  </a:t>
            </a:r>
          </a:p>
          <a:p>
            <a:r>
              <a:rPr lang="en-US" sz="1600" dirty="0"/>
              <a:t>        if (</a:t>
            </a:r>
            <a:r>
              <a:rPr lang="en-US" sz="1600" dirty="0" err="1"/>
              <a:t>i</a:t>
            </a:r>
            <a:r>
              <a:rPr lang="en-US" sz="1600" dirty="0"/>
              <a:t> &lt; 0 || </a:t>
            </a:r>
            <a:r>
              <a:rPr lang="en-US" sz="1600" dirty="0" err="1"/>
              <a:t>i</a:t>
            </a:r>
            <a:r>
              <a:rPr lang="en-US" sz="1600" dirty="0"/>
              <a:t> &gt;= m || j &lt; 0 || j &gt;= n) return;  </a:t>
            </a:r>
          </a:p>
          <a:p>
            <a:r>
              <a:rPr lang="en-US" sz="1600" dirty="0"/>
              <a:t>        if (grid[</a:t>
            </a:r>
            <a:r>
              <a:rPr lang="en-US" sz="1600" dirty="0" err="1"/>
              <a:t>i</a:t>
            </a:r>
            <a:r>
              <a:rPr lang="en-US" sz="1600" dirty="0"/>
              <a:t>][j] == '1') {  </a:t>
            </a:r>
          </a:p>
          <a:p>
            <a:r>
              <a:rPr lang="en-US" sz="1600" dirty="0"/>
              <a:t>            grid[</a:t>
            </a:r>
            <a:r>
              <a:rPr lang="en-US" sz="1600" dirty="0" err="1"/>
              <a:t>i</a:t>
            </a:r>
            <a:r>
              <a:rPr lang="en-US" sz="1600" dirty="0"/>
              <a:t>][j] = '2';  </a:t>
            </a:r>
          </a:p>
          <a:p>
            <a:r>
              <a:rPr lang="en-US" sz="1600" dirty="0"/>
              <a:t>            </a:t>
            </a:r>
            <a:r>
              <a:rPr lang="en-US" sz="1600" dirty="0" err="1"/>
              <a:t>dfs</a:t>
            </a:r>
            <a:r>
              <a:rPr lang="en-US" sz="1600" dirty="0"/>
              <a:t>(grid, </a:t>
            </a:r>
            <a:r>
              <a:rPr lang="en-US" sz="1600" dirty="0" err="1"/>
              <a:t>i</a:t>
            </a:r>
            <a:r>
              <a:rPr lang="en-US" sz="1600" dirty="0"/>
              <a:t> - 1, j);  </a:t>
            </a:r>
          </a:p>
          <a:p>
            <a:r>
              <a:rPr lang="en-US" sz="1600" dirty="0"/>
              <a:t>            </a:t>
            </a:r>
            <a:r>
              <a:rPr lang="en-US" sz="1600" dirty="0" err="1"/>
              <a:t>dfs</a:t>
            </a:r>
            <a:r>
              <a:rPr lang="en-US" sz="1600" dirty="0"/>
              <a:t>(grid, </a:t>
            </a:r>
            <a:r>
              <a:rPr lang="en-US" sz="1600" dirty="0" err="1"/>
              <a:t>i</a:t>
            </a:r>
            <a:r>
              <a:rPr lang="en-US" sz="1600" dirty="0"/>
              <a:t> + 1, j);  </a:t>
            </a:r>
          </a:p>
          <a:p>
            <a:r>
              <a:rPr lang="en-US" sz="1600" dirty="0"/>
              <a:t>            </a:t>
            </a:r>
            <a:r>
              <a:rPr lang="en-US" sz="1600" dirty="0" err="1"/>
              <a:t>dfs</a:t>
            </a:r>
            <a:r>
              <a:rPr lang="en-US" sz="1600" dirty="0"/>
              <a:t>(grid, </a:t>
            </a:r>
            <a:r>
              <a:rPr lang="en-US" sz="1600" dirty="0" err="1"/>
              <a:t>i</a:t>
            </a:r>
            <a:r>
              <a:rPr lang="en-US" sz="1600" dirty="0"/>
              <a:t>, j - 1);  </a:t>
            </a:r>
          </a:p>
          <a:p>
            <a:r>
              <a:rPr lang="en-US" sz="1600" dirty="0"/>
              <a:t>            </a:t>
            </a:r>
            <a:r>
              <a:rPr lang="en-US" sz="1600" dirty="0" err="1"/>
              <a:t>dfs</a:t>
            </a:r>
            <a:r>
              <a:rPr lang="en-US" sz="1600" dirty="0"/>
              <a:t>(grid, </a:t>
            </a:r>
            <a:r>
              <a:rPr lang="en-US" sz="1600" dirty="0" err="1"/>
              <a:t>i</a:t>
            </a:r>
            <a:r>
              <a:rPr lang="en-US" sz="1600" dirty="0"/>
              <a:t>, j + 1);  </a:t>
            </a:r>
          </a:p>
          <a:p>
            <a:r>
              <a:rPr lang="en-US" sz="1600" dirty="0"/>
              <a:t>        }  </a:t>
            </a:r>
          </a:p>
          <a:p>
            <a:r>
              <a:rPr lang="en-US" sz="1600" dirty="0"/>
              <a:t>    </a:t>
            </a:r>
            <a:r>
              <a:rPr lang="en-US" sz="1600" dirty="0" smtClean="0"/>
              <a:t>}</a:t>
            </a:r>
            <a:endParaRPr lang="en-US" sz="1600" dirty="0"/>
          </a:p>
          <a:p>
            <a:r>
              <a:rPr lang="en-US" sz="1600" dirty="0"/>
              <a:t>}</a:t>
            </a:r>
          </a:p>
        </p:txBody>
      </p:sp>
      <p:sp>
        <p:nvSpPr>
          <p:cNvPr id="5" name="TextBox 4"/>
          <p:cNvSpPr txBox="1"/>
          <p:nvPr/>
        </p:nvSpPr>
        <p:spPr>
          <a:xfrm>
            <a:off x="5705818" y="1042681"/>
            <a:ext cx="2358751" cy="369332"/>
          </a:xfrm>
          <a:prstGeom prst="rect">
            <a:avLst/>
          </a:prstGeom>
          <a:noFill/>
        </p:spPr>
        <p:txBody>
          <a:bodyPr wrap="none" rtlCol="0">
            <a:spAutoFit/>
          </a:bodyPr>
          <a:lstStyle/>
          <a:p>
            <a:r>
              <a:rPr lang="en-US" dirty="0"/>
              <a:t>200. Number of Islands</a:t>
            </a:r>
            <a:endParaRPr lang="en-US" dirty="0"/>
          </a:p>
        </p:txBody>
      </p:sp>
      <p:sp>
        <p:nvSpPr>
          <p:cNvPr id="6" name="TextBox 5"/>
          <p:cNvSpPr txBox="1"/>
          <p:nvPr/>
        </p:nvSpPr>
        <p:spPr>
          <a:xfrm>
            <a:off x="5080263" y="2104321"/>
            <a:ext cx="3639590" cy="2308324"/>
          </a:xfrm>
          <a:prstGeom prst="rect">
            <a:avLst/>
          </a:prstGeom>
          <a:noFill/>
        </p:spPr>
        <p:txBody>
          <a:bodyPr wrap="square" rtlCol="0">
            <a:spAutoFit/>
          </a:bodyPr>
          <a:lstStyle/>
          <a:p>
            <a:r>
              <a:rPr lang="en-US" dirty="0"/>
              <a:t>Given a 2d grid map of '1's (land) and '0's (water), count the number of islands. An island is surrounded by water and is formed by connecting adjacent lands horizontally or vertically. You may assume all four edges of the grid are all surrounded by water.</a:t>
            </a:r>
            <a:endParaRPr lang="en-US" dirty="0"/>
          </a:p>
        </p:txBody>
      </p:sp>
    </p:spTree>
    <p:extLst>
      <p:ext uri="{BB962C8B-B14F-4D97-AF65-F5344CB8AC3E}">
        <p14:creationId xmlns:p14="http://schemas.microsoft.com/office/powerpoint/2010/main" val="423562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186588" cy="5078314"/>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void </a:t>
            </a:r>
            <a:r>
              <a:rPr lang="en-US" dirty="0" err="1"/>
              <a:t>sortColors</a:t>
            </a:r>
            <a:r>
              <a:rPr lang="en-US" dirty="0"/>
              <a:t>(</a:t>
            </a:r>
            <a:r>
              <a:rPr lang="en-US" dirty="0" err="1"/>
              <a:t>int</a:t>
            </a:r>
            <a:r>
              <a:rPr lang="en-US" dirty="0"/>
              <a:t>[] </a:t>
            </a:r>
            <a:r>
              <a:rPr lang="en-US" dirty="0" err="1"/>
              <a:t>nums</a:t>
            </a:r>
            <a:r>
              <a:rPr lang="en-US" dirty="0"/>
              <a:t>) </a:t>
            </a:r>
            <a:r>
              <a:rPr lang="en-US" dirty="0" smtClean="0"/>
              <a:t>{</a:t>
            </a:r>
            <a:endParaRPr lang="en-US" dirty="0"/>
          </a:p>
          <a:p>
            <a:r>
              <a:rPr lang="en-US" dirty="0"/>
              <a:t>        </a:t>
            </a:r>
            <a:r>
              <a:rPr lang="en-US" dirty="0" err="1"/>
              <a:t>int</a:t>
            </a:r>
            <a:r>
              <a:rPr lang="en-US" dirty="0"/>
              <a:t> </a:t>
            </a:r>
            <a:r>
              <a:rPr lang="en-US" dirty="0" err="1"/>
              <a:t>i</a:t>
            </a:r>
            <a:r>
              <a:rPr lang="en-US" dirty="0"/>
              <a:t> = 0, j = nums.length-1</a:t>
            </a:r>
            <a:r>
              <a:rPr lang="en-US" dirty="0" smtClean="0"/>
              <a:t>;</a:t>
            </a:r>
            <a:endParaRPr lang="en-US" dirty="0"/>
          </a:p>
          <a:p>
            <a:r>
              <a:rPr lang="en-US" dirty="0"/>
              <a:t>        for(</a:t>
            </a:r>
            <a:r>
              <a:rPr lang="en-US" dirty="0" err="1"/>
              <a:t>int</a:t>
            </a:r>
            <a:r>
              <a:rPr lang="en-US" dirty="0"/>
              <a:t> k = 0;k&lt;=</a:t>
            </a:r>
            <a:r>
              <a:rPr lang="en-US" dirty="0" err="1"/>
              <a:t>j;k</a:t>
            </a:r>
            <a:r>
              <a:rPr lang="en-US" dirty="0"/>
              <a:t>++ )</a:t>
            </a:r>
            <a:r>
              <a:rPr lang="en-US" dirty="0" smtClean="0"/>
              <a:t>{</a:t>
            </a:r>
            <a:endParaRPr lang="en-US" dirty="0"/>
          </a:p>
          <a:p>
            <a:r>
              <a:rPr lang="en-US" dirty="0"/>
              <a:t>            if(</a:t>
            </a:r>
            <a:r>
              <a:rPr lang="en-US" dirty="0" err="1"/>
              <a:t>nums</a:t>
            </a:r>
            <a:r>
              <a:rPr lang="en-US" dirty="0"/>
              <a:t>[k]==0)</a:t>
            </a:r>
            <a:r>
              <a:rPr lang="en-US" dirty="0" smtClean="0"/>
              <a:t>{</a:t>
            </a:r>
            <a:endParaRPr lang="en-US" dirty="0"/>
          </a:p>
          <a:p>
            <a:r>
              <a:rPr lang="en-US" dirty="0"/>
              <a:t>                swap(</a:t>
            </a:r>
            <a:r>
              <a:rPr lang="en-US" dirty="0" err="1"/>
              <a:t>i</a:t>
            </a:r>
            <a:r>
              <a:rPr lang="en-US" dirty="0"/>
              <a:t>++,k, </a:t>
            </a:r>
            <a:r>
              <a:rPr lang="en-US" dirty="0" err="1"/>
              <a:t>nums</a:t>
            </a:r>
            <a:r>
              <a:rPr lang="en-US" dirty="0"/>
              <a:t>)</a:t>
            </a:r>
            <a:r>
              <a:rPr lang="en-US" dirty="0" smtClean="0"/>
              <a:t>;</a:t>
            </a:r>
            <a:endParaRPr lang="en-US" dirty="0"/>
          </a:p>
          <a:p>
            <a:r>
              <a:rPr lang="en-US" dirty="0"/>
              <a:t>            }else if(</a:t>
            </a:r>
            <a:r>
              <a:rPr lang="en-US" dirty="0" err="1"/>
              <a:t>nums</a:t>
            </a:r>
            <a:r>
              <a:rPr lang="en-US" dirty="0"/>
              <a:t>[k]==2)</a:t>
            </a:r>
            <a:r>
              <a:rPr lang="en-US" dirty="0" smtClean="0"/>
              <a:t>{</a:t>
            </a:r>
            <a:endParaRPr lang="en-US" dirty="0"/>
          </a:p>
          <a:p>
            <a:r>
              <a:rPr lang="en-US" dirty="0"/>
              <a:t>                swap(j--,k--,</a:t>
            </a:r>
            <a:r>
              <a:rPr lang="en-US" dirty="0" err="1"/>
              <a:t>nums</a:t>
            </a:r>
            <a:r>
              <a:rPr lang="en-US" dirty="0"/>
              <a:t>)</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endParaRPr lang="en-US" dirty="0"/>
          </a:p>
          <a:p>
            <a:r>
              <a:rPr lang="en-US" dirty="0"/>
              <a:t>    public void swap(</a:t>
            </a:r>
            <a:r>
              <a:rPr lang="en-US" dirty="0" err="1"/>
              <a:t>int</a:t>
            </a:r>
            <a:r>
              <a:rPr lang="en-US" dirty="0"/>
              <a:t> a, </a:t>
            </a:r>
            <a:r>
              <a:rPr lang="en-US" dirty="0" err="1"/>
              <a:t>int</a:t>
            </a:r>
            <a:r>
              <a:rPr lang="en-US" dirty="0"/>
              <a:t> b, </a:t>
            </a:r>
            <a:r>
              <a:rPr lang="en-US" dirty="0" err="1"/>
              <a:t>int</a:t>
            </a:r>
            <a:r>
              <a:rPr lang="en-US" dirty="0"/>
              <a:t>[] </a:t>
            </a:r>
            <a:r>
              <a:rPr lang="en-US" dirty="0" err="1"/>
              <a:t>nums</a:t>
            </a:r>
            <a:r>
              <a:rPr lang="en-US" dirty="0"/>
              <a:t>)</a:t>
            </a:r>
            <a:r>
              <a:rPr lang="en-US" dirty="0" smtClean="0"/>
              <a:t>{</a:t>
            </a:r>
            <a:endParaRPr lang="en-US" dirty="0"/>
          </a:p>
          <a:p>
            <a:r>
              <a:rPr lang="en-US" dirty="0"/>
              <a:t>        </a:t>
            </a:r>
            <a:r>
              <a:rPr lang="en-US" dirty="0" err="1"/>
              <a:t>int</a:t>
            </a:r>
            <a:r>
              <a:rPr lang="en-US" dirty="0"/>
              <a:t> </a:t>
            </a:r>
            <a:r>
              <a:rPr lang="en-US" dirty="0" err="1"/>
              <a:t>tmp</a:t>
            </a:r>
            <a:r>
              <a:rPr lang="en-US" dirty="0"/>
              <a:t> = </a:t>
            </a:r>
            <a:r>
              <a:rPr lang="en-US" dirty="0" err="1"/>
              <a:t>nums</a:t>
            </a:r>
            <a:r>
              <a:rPr lang="en-US" dirty="0"/>
              <a:t>[a]</a:t>
            </a:r>
            <a:r>
              <a:rPr lang="en-US" dirty="0" smtClean="0"/>
              <a:t>;</a:t>
            </a:r>
            <a:endParaRPr lang="en-US" dirty="0"/>
          </a:p>
          <a:p>
            <a:r>
              <a:rPr lang="en-US" dirty="0"/>
              <a:t>        </a:t>
            </a:r>
            <a:r>
              <a:rPr lang="en-US" dirty="0" err="1"/>
              <a:t>nums</a:t>
            </a:r>
            <a:r>
              <a:rPr lang="en-US" dirty="0"/>
              <a:t>[a] = </a:t>
            </a:r>
            <a:r>
              <a:rPr lang="en-US" dirty="0" err="1"/>
              <a:t>nums</a:t>
            </a:r>
            <a:r>
              <a:rPr lang="en-US" dirty="0"/>
              <a:t>[b]</a:t>
            </a:r>
            <a:r>
              <a:rPr lang="en-US" dirty="0" smtClean="0"/>
              <a:t>;</a:t>
            </a:r>
            <a:endParaRPr lang="en-US" dirty="0"/>
          </a:p>
          <a:p>
            <a:r>
              <a:rPr lang="en-US" dirty="0"/>
              <a:t>        </a:t>
            </a:r>
            <a:r>
              <a:rPr lang="en-US" dirty="0" err="1"/>
              <a:t>nums</a:t>
            </a:r>
            <a:r>
              <a:rPr lang="en-US" dirty="0"/>
              <a:t>[b] = </a:t>
            </a:r>
            <a:r>
              <a:rPr lang="en-US" dirty="0" err="1"/>
              <a:t>tmp</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5326694" y="549777"/>
            <a:ext cx="1557149" cy="369332"/>
          </a:xfrm>
          <a:prstGeom prst="rect">
            <a:avLst/>
          </a:prstGeom>
          <a:noFill/>
        </p:spPr>
        <p:txBody>
          <a:bodyPr wrap="none" rtlCol="0">
            <a:spAutoFit/>
          </a:bodyPr>
          <a:lstStyle/>
          <a:p>
            <a:r>
              <a:rPr lang="en-US" dirty="0"/>
              <a:t>75. Sort Colors</a:t>
            </a:r>
            <a:endParaRPr lang="en-US" dirty="0"/>
          </a:p>
        </p:txBody>
      </p:sp>
      <p:sp>
        <p:nvSpPr>
          <p:cNvPr id="6" name="TextBox 5"/>
          <p:cNvSpPr txBox="1"/>
          <p:nvPr/>
        </p:nvSpPr>
        <p:spPr>
          <a:xfrm>
            <a:off x="4376762" y="1997251"/>
            <a:ext cx="4767238" cy="2031325"/>
          </a:xfrm>
          <a:prstGeom prst="rect">
            <a:avLst/>
          </a:prstGeom>
          <a:noFill/>
        </p:spPr>
        <p:txBody>
          <a:bodyPr wrap="square" rtlCol="0">
            <a:spAutoFit/>
          </a:bodyPr>
          <a:lstStyle/>
          <a:p>
            <a:r>
              <a:rPr lang="en-US" dirty="0"/>
              <a:t>Given an array with </a:t>
            </a:r>
            <a:r>
              <a:rPr lang="en-US" i="1" dirty="0"/>
              <a:t>n</a:t>
            </a:r>
            <a:r>
              <a:rPr lang="en-US" dirty="0"/>
              <a:t> objects colored red, white or blue, sort them so that objects of the same color are adjacent, with the colors in the order red, white and blue.</a:t>
            </a:r>
          </a:p>
          <a:p>
            <a:r>
              <a:rPr lang="en-US" dirty="0"/>
              <a:t>Here, we will use the integers 0, 1, and 2 to represent the color red, white, and blue respectively.</a:t>
            </a:r>
            <a:endParaRPr lang="en-US" dirty="0"/>
          </a:p>
        </p:txBody>
      </p:sp>
    </p:spTree>
    <p:extLst>
      <p:ext uri="{BB962C8B-B14F-4D97-AF65-F5344CB8AC3E}">
        <p14:creationId xmlns:p14="http://schemas.microsoft.com/office/powerpoint/2010/main" val="66695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5832"/>
            <a:ext cx="5648949" cy="5078314"/>
          </a:xfrm>
          <a:prstGeom prst="rect">
            <a:avLst/>
          </a:prstGeom>
          <a:noFill/>
        </p:spPr>
        <p:txBody>
          <a:bodyPr wrap="square" rtlCol="0">
            <a:spAutoFit/>
          </a:bodyPr>
          <a:lstStyle/>
          <a:p>
            <a:r>
              <a:rPr lang="en-US" dirty="0"/>
              <a:t>public class Solution </a:t>
            </a:r>
            <a:r>
              <a:rPr lang="en-US" dirty="0" smtClean="0"/>
              <a:t>{</a:t>
            </a:r>
            <a:endParaRPr lang="en-US" dirty="0"/>
          </a:p>
          <a:p>
            <a:r>
              <a:rPr lang="en-US" dirty="0"/>
              <a:t>    public </a:t>
            </a:r>
            <a:r>
              <a:rPr lang="en-US" dirty="0" err="1"/>
              <a:t>boolean</a:t>
            </a:r>
            <a:r>
              <a:rPr lang="en-US" dirty="0"/>
              <a:t> </a:t>
            </a:r>
            <a:r>
              <a:rPr lang="en-US" dirty="0" err="1"/>
              <a:t>isPalindrome</a:t>
            </a:r>
            <a:r>
              <a:rPr lang="en-US" dirty="0"/>
              <a:t>(String s) </a:t>
            </a:r>
            <a:r>
              <a:rPr lang="en-US" dirty="0" smtClean="0"/>
              <a:t>{</a:t>
            </a:r>
            <a:endParaRPr lang="en-US" dirty="0"/>
          </a:p>
          <a:p>
            <a:r>
              <a:rPr lang="en-US" dirty="0"/>
              <a:t>        String regex = "([^A-Za-z0-9]</a:t>
            </a:r>
            <a:r>
              <a:rPr lang="en-US" dirty="0" smtClean="0"/>
              <a:t>)”;</a:t>
            </a:r>
            <a:endParaRPr lang="en-US" dirty="0"/>
          </a:p>
          <a:p>
            <a:r>
              <a:rPr lang="en-US" dirty="0"/>
              <a:t>        String replacement = </a:t>
            </a:r>
            <a:r>
              <a:rPr lang="en-US" dirty="0" smtClean="0"/>
              <a:t>"”;</a:t>
            </a:r>
            <a:endParaRPr lang="en-US" dirty="0"/>
          </a:p>
          <a:p>
            <a:r>
              <a:rPr lang="en-US" dirty="0"/>
              <a:t>        s = </a:t>
            </a:r>
            <a:r>
              <a:rPr lang="en-US" dirty="0" err="1"/>
              <a:t>s.replaceAll</a:t>
            </a:r>
            <a:r>
              <a:rPr lang="en-US" dirty="0"/>
              <a:t>(regex, replacement)</a:t>
            </a:r>
            <a:r>
              <a:rPr lang="en-US" dirty="0" smtClean="0"/>
              <a:t>;</a:t>
            </a:r>
            <a:endParaRPr lang="en-US" dirty="0"/>
          </a:p>
          <a:p>
            <a:r>
              <a:rPr lang="en-US" dirty="0"/>
              <a:t>        for(</a:t>
            </a:r>
            <a:r>
              <a:rPr lang="en-US" dirty="0" err="1"/>
              <a:t>int</a:t>
            </a:r>
            <a:r>
              <a:rPr lang="en-US" dirty="0"/>
              <a:t> </a:t>
            </a:r>
            <a:r>
              <a:rPr lang="en-US" dirty="0" err="1"/>
              <a:t>i</a:t>
            </a:r>
            <a:r>
              <a:rPr lang="en-US" dirty="0"/>
              <a:t> =0;i&lt;</a:t>
            </a:r>
            <a:r>
              <a:rPr lang="en-US" dirty="0" err="1"/>
              <a:t>s.length</a:t>
            </a:r>
            <a:r>
              <a:rPr lang="en-US" dirty="0"/>
              <a:t>()/2;i++)</a:t>
            </a:r>
            <a:r>
              <a:rPr lang="en-US" dirty="0" smtClean="0"/>
              <a:t>{</a:t>
            </a:r>
            <a:endParaRPr lang="en-US" dirty="0"/>
          </a:p>
          <a:p>
            <a:r>
              <a:rPr lang="en-US" dirty="0"/>
              <a:t>            if(</a:t>
            </a:r>
            <a:r>
              <a:rPr lang="en-US" dirty="0" err="1"/>
              <a:t>Character.toLowerCase</a:t>
            </a:r>
            <a:r>
              <a:rPr lang="en-US" dirty="0"/>
              <a:t>(</a:t>
            </a:r>
            <a:r>
              <a:rPr lang="en-US" dirty="0" err="1"/>
              <a:t>s.charAt</a:t>
            </a:r>
            <a:r>
              <a:rPr lang="en-US" dirty="0"/>
              <a:t>(</a:t>
            </a:r>
            <a:r>
              <a:rPr lang="en-US" dirty="0" err="1"/>
              <a:t>i</a:t>
            </a:r>
            <a:r>
              <a:rPr lang="en-US" dirty="0"/>
              <a:t>))==</a:t>
            </a:r>
            <a:r>
              <a:rPr lang="en-US" dirty="0" err="1"/>
              <a:t>Character.toLowerCase</a:t>
            </a:r>
            <a:r>
              <a:rPr lang="en-US" dirty="0"/>
              <a:t>(</a:t>
            </a:r>
            <a:r>
              <a:rPr lang="en-US" dirty="0" err="1"/>
              <a:t>s.charAt</a:t>
            </a:r>
            <a:r>
              <a:rPr lang="en-US" dirty="0"/>
              <a:t>(</a:t>
            </a:r>
            <a:r>
              <a:rPr lang="en-US" dirty="0" err="1"/>
              <a:t>s.length</a:t>
            </a:r>
            <a:r>
              <a:rPr lang="en-US" dirty="0"/>
              <a:t>()-1-i))</a:t>
            </a:r>
            <a:r>
              <a:rPr lang="en-US" dirty="0" smtClean="0"/>
              <a:t>)</a:t>
            </a:r>
            <a:endParaRPr lang="en-US" dirty="0"/>
          </a:p>
          <a:p>
            <a:r>
              <a:rPr lang="en-US" dirty="0"/>
              <a:t>                continue</a:t>
            </a:r>
            <a:r>
              <a:rPr lang="en-US" dirty="0" smtClean="0"/>
              <a:t>;</a:t>
            </a:r>
            <a:endParaRPr lang="en-US" dirty="0"/>
          </a:p>
          <a:p>
            <a:r>
              <a:rPr lang="en-US" dirty="0"/>
              <a:t>            else </a:t>
            </a:r>
          </a:p>
          <a:p>
            <a:r>
              <a:rPr lang="en-US" dirty="0"/>
              <a:t>                return false</a:t>
            </a:r>
            <a:r>
              <a:rPr lang="en-US" dirty="0" smtClean="0"/>
              <a:t>;</a:t>
            </a:r>
            <a:endParaRPr lang="en-US" dirty="0"/>
          </a:p>
          <a:p>
            <a:r>
              <a:rPr lang="en-US" dirty="0"/>
              <a:t>        </a:t>
            </a:r>
            <a:r>
              <a:rPr lang="en-US" dirty="0" smtClean="0"/>
              <a:t>}</a:t>
            </a:r>
            <a:endParaRPr lang="en-US" dirty="0"/>
          </a:p>
          <a:p>
            <a:r>
              <a:rPr lang="en-US" dirty="0"/>
              <a:t>        return true;</a:t>
            </a:r>
          </a:p>
          <a:p>
            <a:endParaRPr lang="en-US" dirty="0"/>
          </a:p>
          <a:p>
            <a:r>
              <a:rPr lang="en-US" dirty="0"/>
              <a:t>    }</a:t>
            </a:r>
          </a:p>
          <a:p>
            <a:endParaRPr lang="en-US" dirty="0"/>
          </a:p>
          <a:p>
            <a:r>
              <a:rPr lang="en-US" dirty="0"/>
              <a:t>}</a:t>
            </a:r>
          </a:p>
        </p:txBody>
      </p:sp>
      <p:sp>
        <p:nvSpPr>
          <p:cNvPr id="5" name="TextBox 4"/>
          <p:cNvSpPr txBox="1"/>
          <p:nvPr/>
        </p:nvSpPr>
        <p:spPr>
          <a:xfrm>
            <a:off x="5857468" y="370025"/>
            <a:ext cx="2246829" cy="369332"/>
          </a:xfrm>
          <a:prstGeom prst="rect">
            <a:avLst/>
          </a:prstGeom>
          <a:noFill/>
        </p:spPr>
        <p:txBody>
          <a:bodyPr wrap="none" rtlCol="0">
            <a:spAutoFit/>
          </a:bodyPr>
          <a:lstStyle/>
          <a:p>
            <a:r>
              <a:rPr lang="en-US" dirty="0"/>
              <a:t>125. Valid Palindrome</a:t>
            </a:r>
            <a:endParaRPr lang="en-US" dirty="0"/>
          </a:p>
        </p:txBody>
      </p:sp>
      <p:sp>
        <p:nvSpPr>
          <p:cNvPr id="6" name="TextBox 5"/>
          <p:cNvSpPr txBox="1"/>
          <p:nvPr/>
        </p:nvSpPr>
        <p:spPr>
          <a:xfrm>
            <a:off x="5648949" y="1592459"/>
            <a:ext cx="3239447" cy="2308324"/>
          </a:xfrm>
          <a:prstGeom prst="rect">
            <a:avLst/>
          </a:prstGeom>
          <a:noFill/>
        </p:spPr>
        <p:txBody>
          <a:bodyPr wrap="square" rtlCol="0">
            <a:spAutoFit/>
          </a:bodyPr>
          <a:lstStyle/>
          <a:p>
            <a:r>
              <a:rPr lang="en-US" dirty="0"/>
              <a:t>Given a string, determine if it is a palindrome, considering only alphanumeric characters and ignoring cases.</a:t>
            </a:r>
          </a:p>
          <a:p>
            <a:r>
              <a:rPr lang="en-US" dirty="0"/>
              <a:t>For example,</a:t>
            </a:r>
          </a:p>
          <a:p>
            <a:r>
              <a:rPr lang="en-US" dirty="0"/>
              <a:t>"A man, a plan, a canal: Panama" is a palindrome.</a:t>
            </a:r>
          </a:p>
          <a:p>
            <a:r>
              <a:rPr lang="en-US" dirty="0"/>
              <a:t>"race a car" is </a:t>
            </a:r>
            <a:r>
              <a:rPr lang="en-US" i="1" dirty="0"/>
              <a:t>not</a:t>
            </a:r>
            <a:r>
              <a:rPr lang="en-US" dirty="0"/>
              <a:t> a palindrome.</a:t>
            </a:r>
            <a:endParaRPr lang="en-US" dirty="0"/>
          </a:p>
        </p:txBody>
      </p:sp>
    </p:spTree>
    <p:extLst>
      <p:ext uri="{BB962C8B-B14F-4D97-AF65-F5344CB8AC3E}">
        <p14:creationId xmlns:p14="http://schemas.microsoft.com/office/powerpoint/2010/main" val="180361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56874"/>
            <a:ext cx="5421475" cy="5909311"/>
          </a:xfrm>
          <a:prstGeom prst="rect">
            <a:avLst/>
          </a:prstGeom>
          <a:noFill/>
        </p:spPr>
        <p:txBody>
          <a:bodyPr wrap="square" rtlCol="0">
            <a:spAutoFit/>
          </a:bodyPr>
          <a:lstStyle/>
          <a:p>
            <a:r>
              <a:rPr lang="en-US" dirty="0"/>
              <a:t>public class Solution </a:t>
            </a:r>
            <a:r>
              <a:rPr lang="en-US" dirty="0" smtClean="0"/>
              <a:t>{</a:t>
            </a:r>
            <a:endParaRPr lang="en-US" dirty="0"/>
          </a:p>
          <a:p>
            <a:r>
              <a:rPr lang="en-US" dirty="0"/>
              <a:t>    public List&lt;List&lt;Integer&gt;&gt; subsets(</a:t>
            </a:r>
            <a:r>
              <a:rPr lang="en-US" dirty="0" err="1"/>
              <a:t>int</a:t>
            </a:r>
            <a:r>
              <a:rPr lang="en-US" dirty="0"/>
              <a:t>[] </a:t>
            </a:r>
            <a:r>
              <a:rPr lang="en-US" dirty="0" err="1"/>
              <a:t>nums</a:t>
            </a:r>
            <a:r>
              <a:rPr lang="en-US" dirty="0"/>
              <a:t>) </a:t>
            </a:r>
            <a:r>
              <a:rPr lang="en-US" dirty="0" smtClean="0"/>
              <a:t>{</a:t>
            </a:r>
            <a:endParaRPr lang="en-US" dirty="0"/>
          </a:p>
          <a:p>
            <a:r>
              <a:rPr lang="en-US" dirty="0"/>
              <a:t>        List&lt;List&lt;Integer&gt;&gt; res = new </a:t>
            </a:r>
            <a:r>
              <a:rPr lang="en-US" dirty="0" err="1"/>
              <a:t>ArrayList</a:t>
            </a:r>
            <a:r>
              <a:rPr lang="en-US" dirty="0"/>
              <a:t>&lt;List&lt;Integer&gt;&gt;()</a:t>
            </a:r>
            <a:r>
              <a:rPr lang="en-US" dirty="0" smtClean="0"/>
              <a:t>;</a:t>
            </a:r>
            <a:endParaRPr lang="en-US" dirty="0"/>
          </a:p>
          <a:p>
            <a:r>
              <a:rPr lang="en-US" dirty="0"/>
              <a:t>        List&lt;Integer&gt; list = new </a:t>
            </a:r>
            <a:r>
              <a:rPr lang="en-US" dirty="0" err="1"/>
              <a:t>ArrayList</a:t>
            </a:r>
            <a:r>
              <a:rPr lang="en-US" dirty="0"/>
              <a:t>&lt;Integer&gt;()</a:t>
            </a:r>
            <a:r>
              <a:rPr lang="en-US" dirty="0" smtClean="0"/>
              <a:t>;</a:t>
            </a:r>
            <a:endParaRPr lang="en-US" dirty="0"/>
          </a:p>
          <a:p>
            <a:r>
              <a:rPr lang="en-US" dirty="0"/>
              <a:t>        DFS(</a:t>
            </a:r>
            <a:r>
              <a:rPr lang="en-US" dirty="0" err="1"/>
              <a:t>nums</a:t>
            </a:r>
            <a:r>
              <a:rPr lang="en-US" dirty="0"/>
              <a:t>, res, list, 0)</a:t>
            </a:r>
            <a:r>
              <a:rPr lang="en-US" dirty="0" smtClean="0"/>
              <a:t>;</a:t>
            </a:r>
            <a:endParaRPr lang="en-US" dirty="0"/>
          </a:p>
          <a:p>
            <a:r>
              <a:rPr lang="en-US" dirty="0"/>
              <a:t>        return res</a:t>
            </a:r>
            <a:r>
              <a:rPr lang="en-US" dirty="0" smtClean="0"/>
              <a:t>;</a:t>
            </a:r>
            <a:endParaRPr lang="en-US" dirty="0"/>
          </a:p>
          <a:p>
            <a:r>
              <a:rPr lang="en-US" dirty="0"/>
              <a:t>    </a:t>
            </a:r>
            <a:r>
              <a:rPr lang="en-US" dirty="0" smtClean="0"/>
              <a:t>}</a:t>
            </a:r>
            <a:endParaRPr lang="en-US" dirty="0"/>
          </a:p>
          <a:p>
            <a:endParaRPr lang="en-US" dirty="0"/>
          </a:p>
          <a:p>
            <a:r>
              <a:rPr lang="en-US" dirty="0"/>
              <a:t>    public void DFS(</a:t>
            </a:r>
            <a:r>
              <a:rPr lang="en-US" dirty="0" err="1"/>
              <a:t>int</a:t>
            </a:r>
            <a:r>
              <a:rPr lang="en-US" dirty="0"/>
              <a:t>[] </a:t>
            </a:r>
            <a:r>
              <a:rPr lang="en-US" dirty="0" err="1"/>
              <a:t>nums</a:t>
            </a:r>
            <a:r>
              <a:rPr lang="en-US" dirty="0"/>
              <a:t>, List&lt;List&lt;Integer&gt;&gt; result, List&lt;Integer&gt; cur, </a:t>
            </a:r>
            <a:r>
              <a:rPr lang="en-US" dirty="0" err="1"/>
              <a:t>int</a:t>
            </a:r>
            <a:r>
              <a:rPr lang="en-US" dirty="0"/>
              <a:t> </a:t>
            </a:r>
            <a:r>
              <a:rPr lang="en-US" dirty="0" err="1"/>
              <a:t>pos</a:t>
            </a:r>
            <a:r>
              <a:rPr lang="en-US" dirty="0"/>
              <a:t>)</a:t>
            </a:r>
            <a:r>
              <a:rPr lang="en-US" dirty="0" smtClean="0"/>
              <a:t>{</a:t>
            </a:r>
            <a:endParaRPr lang="en-US" dirty="0"/>
          </a:p>
          <a:p>
            <a:r>
              <a:rPr lang="en-US" dirty="0"/>
              <a:t>        if(</a:t>
            </a:r>
            <a:r>
              <a:rPr lang="en-US" dirty="0" err="1"/>
              <a:t>pos</a:t>
            </a:r>
            <a:r>
              <a:rPr lang="en-US" dirty="0"/>
              <a:t>==</a:t>
            </a:r>
            <a:r>
              <a:rPr lang="en-US" dirty="0" err="1"/>
              <a:t>nums.length</a:t>
            </a:r>
            <a:r>
              <a:rPr lang="en-US" dirty="0"/>
              <a:t>)</a:t>
            </a:r>
            <a:r>
              <a:rPr lang="en-US" dirty="0" smtClean="0"/>
              <a:t>{</a:t>
            </a:r>
            <a:endParaRPr lang="en-US" dirty="0"/>
          </a:p>
          <a:p>
            <a:r>
              <a:rPr lang="en-US" dirty="0"/>
              <a:t>            </a:t>
            </a:r>
            <a:r>
              <a:rPr lang="en-US" dirty="0" err="1"/>
              <a:t>result.add</a:t>
            </a:r>
            <a:r>
              <a:rPr lang="en-US" dirty="0"/>
              <a:t>(new </a:t>
            </a:r>
            <a:r>
              <a:rPr lang="en-US" dirty="0" err="1"/>
              <a:t>ArrayList</a:t>
            </a:r>
            <a:r>
              <a:rPr lang="en-US" dirty="0"/>
              <a:t>&lt;Integer&gt;(cur))</a:t>
            </a:r>
            <a:r>
              <a:rPr lang="en-US" dirty="0" smtClean="0"/>
              <a:t>;</a:t>
            </a:r>
            <a:endParaRPr lang="en-US" dirty="0"/>
          </a:p>
          <a:p>
            <a:r>
              <a:rPr lang="en-US" dirty="0"/>
              <a:t>            return</a:t>
            </a:r>
            <a:r>
              <a:rPr lang="en-US" dirty="0" smtClean="0"/>
              <a:t>;</a:t>
            </a:r>
            <a:endParaRPr lang="en-US" dirty="0"/>
          </a:p>
          <a:p>
            <a:r>
              <a:rPr lang="en-US" dirty="0"/>
              <a:t>        </a:t>
            </a:r>
            <a:r>
              <a:rPr lang="en-US" dirty="0" smtClean="0"/>
              <a:t>}</a:t>
            </a:r>
            <a:endParaRPr lang="en-US" dirty="0"/>
          </a:p>
          <a:p>
            <a:r>
              <a:rPr lang="en-US" dirty="0"/>
              <a:t>        </a:t>
            </a:r>
            <a:r>
              <a:rPr lang="en-US" dirty="0" err="1"/>
              <a:t>cur.add</a:t>
            </a:r>
            <a:r>
              <a:rPr lang="en-US" dirty="0"/>
              <a:t>(</a:t>
            </a:r>
            <a:r>
              <a:rPr lang="en-US" dirty="0" err="1"/>
              <a:t>nums</a:t>
            </a:r>
            <a:r>
              <a:rPr lang="en-US" dirty="0"/>
              <a:t>[</a:t>
            </a:r>
            <a:r>
              <a:rPr lang="en-US" dirty="0" err="1"/>
              <a:t>pos</a:t>
            </a:r>
            <a:r>
              <a:rPr lang="en-US" dirty="0"/>
              <a:t>])</a:t>
            </a:r>
            <a:r>
              <a:rPr lang="en-US" dirty="0" smtClean="0"/>
              <a:t>;</a:t>
            </a:r>
            <a:endParaRPr lang="en-US" dirty="0"/>
          </a:p>
          <a:p>
            <a:r>
              <a:rPr lang="en-US" dirty="0"/>
              <a:t>        DFS(</a:t>
            </a:r>
            <a:r>
              <a:rPr lang="en-US" dirty="0" err="1"/>
              <a:t>nums</a:t>
            </a:r>
            <a:r>
              <a:rPr lang="en-US" dirty="0"/>
              <a:t>, result, cur, pos+1)</a:t>
            </a:r>
            <a:r>
              <a:rPr lang="en-US" dirty="0" smtClean="0"/>
              <a:t>;</a:t>
            </a:r>
            <a:endParaRPr lang="en-US" dirty="0"/>
          </a:p>
          <a:p>
            <a:r>
              <a:rPr lang="en-US" dirty="0"/>
              <a:t>        </a:t>
            </a:r>
            <a:r>
              <a:rPr lang="en-US" dirty="0" err="1"/>
              <a:t>cur.remove</a:t>
            </a:r>
            <a:r>
              <a:rPr lang="en-US" dirty="0"/>
              <a:t>(</a:t>
            </a:r>
            <a:r>
              <a:rPr lang="en-US" dirty="0" err="1"/>
              <a:t>cur.size</a:t>
            </a:r>
            <a:r>
              <a:rPr lang="en-US" dirty="0"/>
              <a:t>()-1)</a:t>
            </a:r>
            <a:r>
              <a:rPr lang="en-US" dirty="0" smtClean="0"/>
              <a:t>;</a:t>
            </a:r>
            <a:endParaRPr lang="en-US" dirty="0"/>
          </a:p>
          <a:p>
            <a:r>
              <a:rPr lang="en-US" dirty="0"/>
              <a:t>        DFS(nums,result,cur,pos+1)</a:t>
            </a:r>
            <a:r>
              <a:rPr lang="en-US" dirty="0" smtClean="0"/>
              <a:t>;  </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6786322" y="308238"/>
            <a:ext cx="1250462" cy="369332"/>
          </a:xfrm>
          <a:prstGeom prst="rect">
            <a:avLst/>
          </a:prstGeom>
          <a:noFill/>
        </p:spPr>
        <p:txBody>
          <a:bodyPr wrap="none" rtlCol="0">
            <a:spAutoFit/>
          </a:bodyPr>
          <a:lstStyle/>
          <a:p>
            <a:r>
              <a:rPr lang="en-US" dirty="0"/>
              <a:t>78. Subsets</a:t>
            </a:r>
            <a:endParaRPr lang="en-US" dirty="0"/>
          </a:p>
        </p:txBody>
      </p:sp>
      <p:sp>
        <p:nvSpPr>
          <p:cNvPr id="6" name="TextBox 5"/>
          <p:cNvSpPr txBox="1"/>
          <p:nvPr/>
        </p:nvSpPr>
        <p:spPr>
          <a:xfrm>
            <a:off x="5421475" y="1971615"/>
            <a:ext cx="3705938" cy="4524316"/>
          </a:xfrm>
          <a:prstGeom prst="rect">
            <a:avLst/>
          </a:prstGeom>
          <a:noFill/>
        </p:spPr>
        <p:txBody>
          <a:bodyPr wrap="square" rtlCol="0">
            <a:spAutoFit/>
          </a:bodyPr>
          <a:lstStyle/>
          <a:p>
            <a:r>
              <a:rPr lang="en-US" dirty="0"/>
              <a:t>Given a set of distinct integers, </a:t>
            </a:r>
            <a:r>
              <a:rPr lang="en-US" i="1" dirty="0" err="1"/>
              <a:t>nums</a:t>
            </a:r>
            <a:r>
              <a:rPr lang="en-US" dirty="0"/>
              <a:t>, return all possible subsets.</a:t>
            </a:r>
          </a:p>
          <a:p>
            <a:r>
              <a:rPr lang="en-US" b="1" dirty="0"/>
              <a:t>Note:</a:t>
            </a:r>
            <a:r>
              <a:rPr lang="en-US" dirty="0"/>
              <a:t> The solution set must not contain duplicate subsets.</a:t>
            </a:r>
          </a:p>
          <a:p>
            <a:r>
              <a:rPr lang="en-US" dirty="0"/>
              <a:t>For example,</a:t>
            </a:r>
          </a:p>
          <a:p>
            <a:r>
              <a:rPr lang="en-US" dirty="0"/>
              <a:t>If </a:t>
            </a:r>
            <a:r>
              <a:rPr lang="en-US" b="1" i="1" dirty="0" err="1"/>
              <a:t>nums</a:t>
            </a:r>
            <a:r>
              <a:rPr lang="en-US" dirty="0"/>
              <a:t> = [1,2,3], a solution is:</a:t>
            </a:r>
          </a:p>
          <a:p>
            <a:r>
              <a:rPr lang="en-US" dirty="0"/>
              <a:t>[</a:t>
            </a:r>
          </a:p>
          <a:p>
            <a:r>
              <a:rPr lang="en-US" dirty="0"/>
              <a:t>  [3],</a:t>
            </a:r>
          </a:p>
          <a:p>
            <a:r>
              <a:rPr lang="en-US" dirty="0"/>
              <a:t>  [1],</a:t>
            </a:r>
          </a:p>
          <a:p>
            <a:r>
              <a:rPr lang="en-US" dirty="0"/>
              <a:t>  [2],</a:t>
            </a:r>
          </a:p>
          <a:p>
            <a:r>
              <a:rPr lang="en-US" dirty="0"/>
              <a:t>  [1,2,3],</a:t>
            </a:r>
          </a:p>
          <a:p>
            <a:r>
              <a:rPr lang="en-US" dirty="0"/>
              <a:t>  [1,3],</a:t>
            </a:r>
          </a:p>
          <a:p>
            <a:r>
              <a:rPr lang="en-US" dirty="0"/>
              <a:t>  [2,3],</a:t>
            </a:r>
          </a:p>
          <a:p>
            <a:r>
              <a:rPr lang="en-US" dirty="0"/>
              <a:t>  [1,2],</a:t>
            </a:r>
          </a:p>
          <a:p>
            <a:r>
              <a:rPr lang="en-US" dirty="0"/>
              <a:t>  []</a:t>
            </a:r>
          </a:p>
          <a:p>
            <a:r>
              <a:rPr lang="en-US" dirty="0"/>
              <a:t>]</a:t>
            </a:r>
            <a:endParaRPr lang="en-US" dirty="0"/>
          </a:p>
        </p:txBody>
      </p:sp>
    </p:spTree>
    <p:extLst>
      <p:ext uri="{BB962C8B-B14F-4D97-AF65-F5344CB8AC3E}">
        <p14:creationId xmlns:p14="http://schemas.microsoft.com/office/powerpoint/2010/main" val="364118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958"/>
            <a:ext cx="6623515" cy="6463309"/>
          </a:xfrm>
          <a:prstGeom prst="rect">
            <a:avLst/>
          </a:prstGeom>
          <a:noFill/>
        </p:spPr>
        <p:txBody>
          <a:bodyPr wrap="none" rtlCol="0">
            <a:spAutoFit/>
          </a:bodyPr>
          <a:lstStyle/>
          <a:p>
            <a:r>
              <a:rPr lang="en-US" dirty="0"/>
              <a:t>public class Solution {</a:t>
            </a:r>
          </a:p>
          <a:p>
            <a:r>
              <a:rPr lang="en-US" dirty="0"/>
              <a:t>    public String multiply(String num1, String num2) {</a:t>
            </a:r>
          </a:p>
          <a:p>
            <a:r>
              <a:rPr lang="en-US" dirty="0"/>
              <a:t>        </a:t>
            </a:r>
            <a:r>
              <a:rPr lang="en-US" dirty="0" err="1"/>
              <a:t>int</a:t>
            </a:r>
            <a:r>
              <a:rPr lang="en-US" dirty="0"/>
              <a:t> len1 = num1.length();</a:t>
            </a:r>
          </a:p>
          <a:p>
            <a:r>
              <a:rPr lang="en-US" dirty="0"/>
              <a:t>        </a:t>
            </a:r>
            <a:r>
              <a:rPr lang="en-US" dirty="0" err="1"/>
              <a:t>int</a:t>
            </a:r>
            <a:r>
              <a:rPr lang="en-US" dirty="0"/>
              <a:t> len2 = num2.length();</a:t>
            </a:r>
          </a:p>
          <a:p>
            <a:r>
              <a:rPr lang="en-US" dirty="0"/>
              <a:t>        </a:t>
            </a:r>
            <a:r>
              <a:rPr lang="en-US" dirty="0" err="1"/>
              <a:t>int</a:t>
            </a:r>
            <a:r>
              <a:rPr lang="en-US" dirty="0"/>
              <a:t>[] product = new </a:t>
            </a:r>
            <a:r>
              <a:rPr lang="en-US" dirty="0" err="1"/>
              <a:t>int</a:t>
            </a:r>
            <a:r>
              <a:rPr lang="en-US" dirty="0"/>
              <a:t>[len1+len2]</a:t>
            </a:r>
            <a:r>
              <a:rPr lang="en-US" dirty="0" smtClean="0"/>
              <a:t>;    </a:t>
            </a:r>
            <a:endParaRPr lang="en-US" dirty="0"/>
          </a:p>
          <a:p>
            <a:r>
              <a:rPr lang="en-US" dirty="0"/>
              <a:t>        for(</a:t>
            </a:r>
            <a:r>
              <a:rPr lang="en-US" dirty="0" err="1"/>
              <a:t>int</a:t>
            </a:r>
            <a:r>
              <a:rPr lang="en-US" dirty="0"/>
              <a:t> </a:t>
            </a:r>
            <a:r>
              <a:rPr lang="en-US" dirty="0" err="1"/>
              <a:t>i</a:t>
            </a:r>
            <a:r>
              <a:rPr lang="en-US" dirty="0"/>
              <a:t> = len1-1;i&gt;=0;i--){</a:t>
            </a:r>
          </a:p>
          <a:p>
            <a:r>
              <a:rPr lang="en-US" dirty="0"/>
              <a:t>            for(</a:t>
            </a:r>
            <a:r>
              <a:rPr lang="en-US" dirty="0" err="1"/>
              <a:t>int</a:t>
            </a:r>
            <a:r>
              <a:rPr lang="en-US" dirty="0"/>
              <a:t> j = len2-1;j&gt;=0;j--){</a:t>
            </a:r>
          </a:p>
          <a:p>
            <a:r>
              <a:rPr lang="en-US" dirty="0"/>
              <a:t>                </a:t>
            </a:r>
            <a:r>
              <a:rPr lang="en-US" dirty="0" err="1"/>
              <a:t>int</a:t>
            </a:r>
            <a:r>
              <a:rPr lang="en-US" dirty="0"/>
              <a:t> index = len1-1+len2-1-i-j;</a:t>
            </a:r>
          </a:p>
          <a:p>
            <a:r>
              <a:rPr lang="en-US" dirty="0"/>
              <a:t>                product[index] += (num1.charAt(</a:t>
            </a:r>
            <a:r>
              <a:rPr lang="en-US" dirty="0" err="1"/>
              <a:t>i</a:t>
            </a:r>
            <a:r>
              <a:rPr lang="en-US" dirty="0"/>
              <a:t>)-'0')*(num2.charAt(j)-'</a:t>
            </a:r>
            <a:r>
              <a:rPr lang="en-US" dirty="0" smtClean="0"/>
              <a:t>0’);</a:t>
            </a:r>
          </a:p>
          <a:p>
            <a:r>
              <a:rPr lang="en-US" dirty="0"/>
              <a:t>		</a:t>
            </a:r>
            <a:r>
              <a:rPr lang="en-US" dirty="0" smtClean="0"/>
              <a:t>product</a:t>
            </a:r>
            <a:r>
              <a:rPr lang="en-US" dirty="0"/>
              <a:t>[index+1] += product[index]/10;</a:t>
            </a:r>
          </a:p>
          <a:p>
            <a:r>
              <a:rPr lang="en-US" dirty="0"/>
              <a:t>                product[index] = product[index]%10;</a:t>
            </a:r>
          </a:p>
          <a:p>
            <a:r>
              <a:rPr lang="en-US" dirty="0"/>
              <a:t>            }</a:t>
            </a:r>
          </a:p>
          <a:p>
            <a:r>
              <a:rPr lang="en-US" dirty="0"/>
              <a:t>        </a:t>
            </a:r>
            <a:r>
              <a:rPr lang="en-US" dirty="0" smtClean="0"/>
              <a:t>}     </a:t>
            </a:r>
            <a:endParaRPr lang="en-US" dirty="0"/>
          </a:p>
          <a:p>
            <a:r>
              <a:rPr lang="en-US" dirty="0"/>
              <a:t>        </a:t>
            </a:r>
            <a:r>
              <a:rPr lang="en-US" dirty="0" err="1"/>
              <a:t>StringBuilder</a:t>
            </a:r>
            <a:r>
              <a:rPr lang="en-US" dirty="0"/>
              <a:t> </a:t>
            </a:r>
            <a:r>
              <a:rPr lang="en-US" dirty="0" err="1"/>
              <a:t>sb</a:t>
            </a:r>
            <a:r>
              <a:rPr lang="en-US" dirty="0"/>
              <a:t> = new </a:t>
            </a:r>
            <a:r>
              <a:rPr lang="en-US" dirty="0" err="1"/>
              <a:t>StringBuilder</a:t>
            </a:r>
            <a:r>
              <a:rPr lang="en-US" dirty="0"/>
              <a:t>();</a:t>
            </a:r>
          </a:p>
          <a:p>
            <a:r>
              <a:rPr lang="en-US" dirty="0"/>
              <a:t>        for(</a:t>
            </a:r>
            <a:r>
              <a:rPr lang="en-US" dirty="0" err="1"/>
              <a:t>int</a:t>
            </a:r>
            <a:r>
              <a:rPr lang="en-US" dirty="0"/>
              <a:t> </a:t>
            </a:r>
            <a:r>
              <a:rPr lang="en-US" dirty="0" err="1"/>
              <a:t>i</a:t>
            </a:r>
            <a:r>
              <a:rPr lang="en-US" dirty="0"/>
              <a:t> = product.length-1;i&gt;0;i--){</a:t>
            </a:r>
          </a:p>
          <a:p>
            <a:r>
              <a:rPr lang="en-US" dirty="0"/>
              <a:t>             if (</a:t>
            </a:r>
            <a:r>
              <a:rPr lang="en-US" dirty="0" err="1"/>
              <a:t>sb.length</a:t>
            </a:r>
            <a:r>
              <a:rPr lang="en-US" dirty="0"/>
              <a:t>() == 0 &amp;&amp; product[</a:t>
            </a:r>
            <a:r>
              <a:rPr lang="en-US" dirty="0" err="1"/>
              <a:t>i</a:t>
            </a:r>
            <a:r>
              <a:rPr lang="en-US" dirty="0"/>
              <a:t>] == 0)</a:t>
            </a:r>
          </a:p>
          <a:p>
            <a:r>
              <a:rPr lang="en-US" dirty="0"/>
              <a:t>            continue;</a:t>
            </a:r>
          </a:p>
          <a:p>
            <a:r>
              <a:rPr lang="en-US" dirty="0"/>
              <a:t>        </a:t>
            </a:r>
            <a:r>
              <a:rPr lang="en-US" dirty="0" err="1"/>
              <a:t>sb.append</a:t>
            </a:r>
            <a:r>
              <a:rPr lang="en-US" dirty="0"/>
              <a:t>(product[</a:t>
            </a:r>
            <a:r>
              <a:rPr lang="en-US" dirty="0" err="1"/>
              <a:t>i</a:t>
            </a:r>
            <a:r>
              <a:rPr lang="en-US" dirty="0"/>
              <a:t>]);</a:t>
            </a:r>
          </a:p>
          <a:p>
            <a:r>
              <a:rPr lang="en-US" dirty="0"/>
              <a:t>        }</a:t>
            </a:r>
          </a:p>
          <a:p>
            <a:r>
              <a:rPr lang="en-US" dirty="0"/>
              <a:t>        </a:t>
            </a:r>
            <a:r>
              <a:rPr lang="en-US" dirty="0" err="1"/>
              <a:t>sb.append</a:t>
            </a:r>
            <a:r>
              <a:rPr lang="en-US" dirty="0"/>
              <a:t>(product[0]);</a:t>
            </a:r>
          </a:p>
          <a:p>
            <a:r>
              <a:rPr lang="en-US" dirty="0"/>
              <a:t>        return </a:t>
            </a:r>
            <a:r>
              <a:rPr lang="en-US" dirty="0" err="1"/>
              <a:t>sb.toString</a:t>
            </a:r>
            <a:r>
              <a:rPr lang="en-US" dirty="0"/>
              <a:t>();</a:t>
            </a:r>
          </a:p>
          <a:p>
            <a:r>
              <a:rPr lang="en-US" dirty="0"/>
              <a:t>    }</a:t>
            </a:r>
          </a:p>
          <a:p>
            <a:r>
              <a:rPr lang="en-US" dirty="0"/>
              <a:t>}</a:t>
            </a:r>
          </a:p>
        </p:txBody>
      </p:sp>
      <p:sp>
        <p:nvSpPr>
          <p:cNvPr id="5" name="TextBox 4"/>
          <p:cNvSpPr txBox="1"/>
          <p:nvPr/>
        </p:nvSpPr>
        <p:spPr>
          <a:xfrm>
            <a:off x="6975884" y="398115"/>
            <a:ext cx="1945101" cy="369332"/>
          </a:xfrm>
          <a:prstGeom prst="rect">
            <a:avLst/>
          </a:prstGeom>
          <a:noFill/>
        </p:spPr>
        <p:txBody>
          <a:bodyPr wrap="none" rtlCol="0">
            <a:spAutoFit/>
          </a:bodyPr>
          <a:lstStyle/>
          <a:p>
            <a:r>
              <a:rPr lang="en-US" dirty="0" smtClean="0"/>
              <a:t>43.Multiply </a:t>
            </a:r>
            <a:r>
              <a:rPr lang="en-US" dirty="0"/>
              <a:t>Strings</a:t>
            </a:r>
            <a:endParaRPr lang="en-US" dirty="0"/>
          </a:p>
        </p:txBody>
      </p:sp>
    </p:spTree>
    <p:extLst>
      <p:ext uri="{BB962C8B-B14F-4D97-AF65-F5344CB8AC3E}">
        <p14:creationId xmlns:p14="http://schemas.microsoft.com/office/powerpoint/2010/main" val="274344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225709" cy="6370973"/>
          </a:xfrm>
          <a:prstGeom prst="rect">
            <a:avLst/>
          </a:prstGeom>
          <a:noFill/>
        </p:spPr>
        <p:txBody>
          <a:bodyPr wrap="none" rtlCol="0">
            <a:spAutoFit/>
          </a:bodyPr>
          <a:lstStyle/>
          <a:p>
            <a:r>
              <a:rPr lang="en-US" sz="1200" dirty="0"/>
              <a:t>public class Solution {</a:t>
            </a:r>
          </a:p>
          <a:p>
            <a:r>
              <a:rPr lang="en-US" sz="1200" dirty="0"/>
              <a:t>    public List&lt;List&lt;Integer&gt;&gt; </a:t>
            </a:r>
            <a:r>
              <a:rPr lang="en-US" sz="1200" dirty="0" err="1"/>
              <a:t>verticalOrder</a:t>
            </a:r>
            <a:r>
              <a:rPr lang="en-US" sz="1200" dirty="0"/>
              <a:t>(</a:t>
            </a:r>
            <a:r>
              <a:rPr lang="en-US" sz="1200" dirty="0" err="1"/>
              <a:t>TreeNode</a:t>
            </a:r>
            <a:r>
              <a:rPr lang="en-US" sz="1200" dirty="0"/>
              <a:t> root) {</a:t>
            </a:r>
          </a:p>
          <a:p>
            <a:r>
              <a:rPr lang="en-US" sz="1200" dirty="0"/>
              <a:t>        List&lt;List&lt;Integer&gt;&gt; res = new </a:t>
            </a:r>
            <a:r>
              <a:rPr lang="en-US" sz="1200" dirty="0" err="1"/>
              <a:t>ArrayList</a:t>
            </a:r>
            <a:r>
              <a:rPr lang="en-US" sz="1200" dirty="0"/>
              <a:t>&lt;List&lt;Integer&gt;&gt;();</a:t>
            </a:r>
          </a:p>
          <a:p>
            <a:r>
              <a:rPr lang="en-US" sz="1200" dirty="0"/>
              <a:t>        Map&lt;Integer, List&lt;Integer&gt;&gt; map = new </a:t>
            </a:r>
            <a:r>
              <a:rPr lang="en-US" sz="1200" dirty="0" err="1"/>
              <a:t>HashMap</a:t>
            </a:r>
            <a:r>
              <a:rPr lang="en-US" sz="1200" dirty="0"/>
              <a:t>&lt;Integer, List&lt;Integer&gt;&gt;();</a:t>
            </a:r>
          </a:p>
          <a:p>
            <a:r>
              <a:rPr lang="en-US" sz="1200" dirty="0"/>
              <a:t>        Queue&lt;</a:t>
            </a:r>
            <a:r>
              <a:rPr lang="en-US" sz="1200" dirty="0" err="1"/>
              <a:t>TreeNode</a:t>
            </a:r>
            <a:r>
              <a:rPr lang="en-US" sz="1200" dirty="0"/>
              <a:t>&gt; </a:t>
            </a:r>
            <a:r>
              <a:rPr lang="en-US" sz="1200" dirty="0" err="1"/>
              <a:t>treeQ</a:t>
            </a:r>
            <a:r>
              <a:rPr lang="en-US" sz="1200" dirty="0"/>
              <a:t> = new </a:t>
            </a:r>
            <a:r>
              <a:rPr lang="en-US" sz="1200" dirty="0" err="1"/>
              <a:t>LinkedList</a:t>
            </a:r>
            <a:r>
              <a:rPr lang="en-US" sz="1200" dirty="0"/>
              <a:t>&lt;</a:t>
            </a:r>
            <a:r>
              <a:rPr lang="en-US" sz="1200" dirty="0" err="1"/>
              <a:t>TreeNode</a:t>
            </a:r>
            <a:r>
              <a:rPr lang="en-US" sz="1200" dirty="0"/>
              <a:t>&gt;();</a:t>
            </a:r>
          </a:p>
          <a:p>
            <a:r>
              <a:rPr lang="en-US" sz="1200" dirty="0"/>
              <a:t>        Queue&lt;Integer&gt; </a:t>
            </a:r>
            <a:r>
              <a:rPr lang="en-US" sz="1200" dirty="0" err="1"/>
              <a:t>numQ</a:t>
            </a:r>
            <a:r>
              <a:rPr lang="en-US" sz="1200" dirty="0"/>
              <a:t> = new </a:t>
            </a:r>
            <a:r>
              <a:rPr lang="en-US" sz="1200" dirty="0" err="1"/>
              <a:t>LinkedList</a:t>
            </a:r>
            <a:r>
              <a:rPr lang="en-US" sz="1200" dirty="0"/>
              <a:t>&lt;Integer&gt;();</a:t>
            </a:r>
          </a:p>
          <a:p>
            <a:r>
              <a:rPr lang="en-US" sz="1200" dirty="0"/>
              <a:t>        if(root == null) return res;</a:t>
            </a:r>
          </a:p>
          <a:p>
            <a:r>
              <a:rPr lang="en-US" sz="1200" dirty="0"/>
              <a:t>        </a:t>
            </a:r>
            <a:r>
              <a:rPr lang="en-US" sz="1200" dirty="0" err="1"/>
              <a:t>treeQ.add</a:t>
            </a:r>
            <a:r>
              <a:rPr lang="en-US" sz="1200" dirty="0"/>
              <a:t>(root); </a:t>
            </a:r>
          </a:p>
          <a:p>
            <a:r>
              <a:rPr lang="en-US" sz="1200" dirty="0"/>
              <a:t>    	</a:t>
            </a:r>
            <a:r>
              <a:rPr lang="en-US" sz="1200" dirty="0" err="1"/>
              <a:t>numQ.add</a:t>
            </a:r>
            <a:r>
              <a:rPr lang="en-US" sz="1200" dirty="0"/>
              <a:t>(0);</a:t>
            </a:r>
          </a:p>
          <a:p>
            <a:r>
              <a:rPr lang="en-US" sz="1200" dirty="0"/>
              <a:t>    </a:t>
            </a:r>
          </a:p>
          <a:p>
            <a:r>
              <a:rPr lang="en-US" sz="1200" dirty="0"/>
              <a:t>    	</a:t>
            </a:r>
            <a:r>
              <a:rPr lang="en-US" sz="1200" dirty="0" err="1"/>
              <a:t>int</a:t>
            </a:r>
            <a:r>
              <a:rPr lang="en-US" sz="1200" dirty="0"/>
              <a:t> min = 0, max = 0;</a:t>
            </a:r>
          </a:p>
          <a:p>
            <a:r>
              <a:rPr lang="en-US" sz="1200" dirty="0"/>
              <a:t>    	while(!</a:t>
            </a:r>
            <a:r>
              <a:rPr lang="en-US" sz="1200" dirty="0" err="1"/>
              <a:t>treeQ.isEmpty</a:t>
            </a:r>
            <a:r>
              <a:rPr lang="en-US" sz="1200" dirty="0"/>
              <a:t>()){</a:t>
            </a:r>
          </a:p>
          <a:p>
            <a:r>
              <a:rPr lang="en-US" sz="1200" dirty="0"/>
              <a:t>    	    </a:t>
            </a:r>
            <a:r>
              <a:rPr lang="en-US" sz="1200" dirty="0" err="1"/>
              <a:t>TreeNode</a:t>
            </a:r>
            <a:r>
              <a:rPr lang="en-US" sz="1200" dirty="0"/>
              <a:t> node = </a:t>
            </a:r>
            <a:r>
              <a:rPr lang="en-US" sz="1200" dirty="0" err="1"/>
              <a:t>treeQ.poll</a:t>
            </a:r>
            <a:r>
              <a:rPr lang="en-US" sz="1200" dirty="0"/>
              <a:t>();</a:t>
            </a:r>
          </a:p>
          <a:p>
            <a:r>
              <a:rPr lang="en-US" sz="1200" dirty="0"/>
              <a:t>    	    </a:t>
            </a:r>
            <a:r>
              <a:rPr lang="en-US" sz="1200" dirty="0" err="1"/>
              <a:t>int</a:t>
            </a:r>
            <a:r>
              <a:rPr lang="en-US" sz="1200" dirty="0"/>
              <a:t> </a:t>
            </a:r>
            <a:r>
              <a:rPr lang="en-US" sz="1200" dirty="0" err="1"/>
              <a:t>num</a:t>
            </a:r>
            <a:r>
              <a:rPr lang="en-US" sz="1200" dirty="0"/>
              <a:t> = </a:t>
            </a:r>
            <a:r>
              <a:rPr lang="en-US" sz="1200" dirty="0" err="1"/>
              <a:t>numQ.poll</a:t>
            </a:r>
            <a:r>
              <a:rPr lang="en-US" sz="1200" dirty="0"/>
              <a:t>();</a:t>
            </a:r>
          </a:p>
          <a:p>
            <a:r>
              <a:rPr lang="en-US" sz="1200" dirty="0"/>
              <a:t>    	    if(!</a:t>
            </a:r>
            <a:r>
              <a:rPr lang="en-US" sz="1200" dirty="0" err="1"/>
              <a:t>map.containsKey</a:t>
            </a:r>
            <a:r>
              <a:rPr lang="en-US" sz="1200" dirty="0"/>
              <a:t>(</a:t>
            </a:r>
            <a:r>
              <a:rPr lang="en-US" sz="1200" dirty="0" err="1"/>
              <a:t>num</a:t>
            </a:r>
            <a:r>
              <a:rPr lang="en-US" sz="1200" dirty="0"/>
              <a:t>)) </a:t>
            </a:r>
            <a:r>
              <a:rPr lang="en-US" sz="1200" dirty="0" err="1"/>
              <a:t>map.put</a:t>
            </a:r>
            <a:r>
              <a:rPr lang="en-US" sz="1200" dirty="0"/>
              <a:t>(</a:t>
            </a:r>
            <a:r>
              <a:rPr lang="en-US" sz="1200" dirty="0" err="1"/>
              <a:t>num</a:t>
            </a:r>
            <a:r>
              <a:rPr lang="en-US" sz="1200" dirty="0"/>
              <a:t>, new </a:t>
            </a:r>
            <a:r>
              <a:rPr lang="en-US" sz="1200" dirty="0" err="1"/>
              <a:t>ArrayList</a:t>
            </a:r>
            <a:r>
              <a:rPr lang="en-US" sz="1200" dirty="0"/>
              <a:t>&lt;Integer&gt;());</a:t>
            </a:r>
          </a:p>
          <a:p>
            <a:r>
              <a:rPr lang="en-US" sz="1200" dirty="0"/>
              <a:t>		    </a:t>
            </a:r>
            <a:r>
              <a:rPr lang="en-US" sz="1200" dirty="0" err="1"/>
              <a:t>map.get</a:t>
            </a:r>
            <a:r>
              <a:rPr lang="en-US" sz="1200" dirty="0"/>
              <a:t>(</a:t>
            </a:r>
            <a:r>
              <a:rPr lang="en-US" sz="1200" dirty="0" err="1"/>
              <a:t>num</a:t>
            </a:r>
            <a:r>
              <a:rPr lang="en-US" sz="1200" dirty="0"/>
              <a:t>).add(</a:t>
            </a:r>
            <a:r>
              <a:rPr lang="en-US" sz="1200" dirty="0" err="1"/>
              <a:t>node.val</a:t>
            </a:r>
            <a:r>
              <a:rPr lang="en-US" sz="1200" dirty="0"/>
              <a:t>);</a:t>
            </a:r>
          </a:p>
          <a:p>
            <a:r>
              <a:rPr lang="en-US" sz="1200" dirty="0"/>
              <a:t>		    if(</a:t>
            </a:r>
            <a:r>
              <a:rPr lang="en-US" sz="1200" dirty="0" err="1"/>
              <a:t>node.left</a:t>
            </a:r>
            <a:r>
              <a:rPr lang="en-US" sz="1200" dirty="0"/>
              <a:t> != null) {</a:t>
            </a:r>
          </a:p>
          <a:p>
            <a:r>
              <a:rPr lang="en-US" sz="1200" dirty="0"/>
              <a:t>    			</a:t>
            </a:r>
            <a:r>
              <a:rPr lang="en-US" sz="1200" dirty="0" err="1"/>
              <a:t>treeQ.add</a:t>
            </a:r>
            <a:r>
              <a:rPr lang="en-US" sz="1200" dirty="0"/>
              <a:t>(</a:t>
            </a:r>
            <a:r>
              <a:rPr lang="en-US" sz="1200" dirty="0" err="1"/>
              <a:t>node.left</a:t>
            </a:r>
            <a:r>
              <a:rPr lang="en-US" sz="1200" dirty="0"/>
              <a:t>); </a:t>
            </a:r>
          </a:p>
          <a:p>
            <a:r>
              <a:rPr lang="en-US" sz="1200" dirty="0"/>
              <a:t>    			</a:t>
            </a:r>
            <a:r>
              <a:rPr lang="en-US" sz="1200" dirty="0" err="1"/>
              <a:t>numQ.add</a:t>
            </a:r>
            <a:r>
              <a:rPr lang="en-US" sz="1200" dirty="0"/>
              <a:t>(</a:t>
            </a:r>
            <a:r>
              <a:rPr lang="en-US" sz="1200" dirty="0" err="1"/>
              <a:t>num</a:t>
            </a:r>
            <a:r>
              <a:rPr lang="en-US" sz="1200" dirty="0"/>
              <a:t> - 1);</a:t>
            </a:r>
          </a:p>
          <a:p>
            <a:r>
              <a:rPr lang="en-US" sz="1200" dirty="0"/>
              <a:t>    			if(</a:t>
            </a:r>
            <a:r>
              <a:rPr lang="en-US" sz="1200" dirty="0" err="1"/>
              <a:t>num</a:t>
            </a:r>
            <a:r>
              <a:rPr lang="en-US" sz="1200" dirty="0"/>
              <a:t> &lt;= min) min = </a:t>
            </a:r>
            <a:r>
              <a:rPr lang="en-US" sz="1200" dirty="0" err="1"/>
              <a:t>num</a:t>
            </a:r>
            <a:r>
              <a:rPr lang="en-US" sz="1200" dirty="0"/>
              <a:t> - 1;</a:t>
            </a:r>
          </a:p>
          <a:p>
            <a:r>
              <a:rPr lang="en-US" sz="1200" dirty="0"/>
              <a:t>        	}</a:t>
            </a:r>
          </a:p>
          <a:p>
            <a:r>
              <a:rPr lang="en-US" sz="1200" dirty="0"/>
              <a:t>    		if(</a:t>
            </a:r>
            <a:r>
              <a:rPr lang="en-US" sz="1200" dirty="0" err="1"/>
              <a:t>node.right</a:t>
            </a:r>
            <a:r>
              <a:rPr lang="en-US" sz="1200" dirty="0"/>
              <a:t> != null) {</a:t>
            </a:r>
          </a:p>
          <a:p>
            <a:r>
              <a:rPr lang="en-US" sz="1200" dirty="0"/>
              <a:t>    			</a:t>
            </a:r>
            <a:r>
              <a:rPr lang="en-US" sz="1200" dirty="0" err="1"/>
              <a:t>treeQ.add</a:t>
            </a:r>
            <a:r>
              <a:rPr lang="en-US" sz="1200" dirty="0"/>
              <a:t>(</a:t>
            </a:r>
            <a:r>
              <a:rPr lang="en-US" sz="1200" dirty="0" err="1"/>
              <a:t>node.right</a:t>
            </a:r>
            <a:r>
              <a:rPr lang="en-US" sz="1200" dirty="0"/>
              <a:t>);</a:t>
            </a:r>
          </a:p>
          <a:p>
            <a:r>
              <a:rPr lang="en-US" sz="1200" dirty="0"/>
              <a:t>    			</a:t>
            </a:r>
            <a:r>
              <a:rPr lang="en-US" sz="1200" dirty="0" err="1"/>
              <a:t>numQ.add</a:t>
            </a:r>
            <a:r>
              <a:rPr lang="en-US" sz="1200" dirty="0"/>
              <a:t>(</a:t>
            </a:r>
            <a:r>
              <a:rPr lang="en-US" sz="1200" dirty="0" err="1"/>
              <a:t>num</a:t>
            </a:r>
            <a:r>
              <a:rPr lang="en-US" sz="1200" dirty="0"/>
              <a:t> + 1);</a:t>
            </a:r>
          </a:p>
          <a:p>
            <a:r>
              <a:rPr lang="en-US" sz="1200" dirty="0"/>
              <a:t>    			if(</a:t>
            </a:r>
            <a:r>
              <a:rPr lang="en-US" sz="1200" dirty="0" err="1"/>
              <a:t>num</a:t>
            </a:r>
            <a:r>
              <a:rPr lang="en-US" sz="1200" dirty="0"/>
              <a:t> &gt;= max) max = </a:t>
            </a:r>
            <a:r>
              <a:rPr lang="en-US" sz="1200" dirty="0" err="1"/>
              <a:t>num</a:t>
            </a:r>
            <a:r>
              <a:rPr lang="en-US" sz="1200" dirty="0"/>
              <a:t> + 1;</a:t>
            </a:r>
          </a:p>
          <a:p>
            <a:r>
              <a:rPr lang="en-US" sz="1200" dirty="0"/>
              <a:t>    		}</a:t>
            </a:r>
          </a:p>
          <a:p>
            <a:r>
              <a:rPr lang="en-US" sz="1200" dirty="0"/>
              <a:t>    	}</a:t>
            </a:r>
          </a:p>
          <a:p>
            <a:r>
              <a:rPr lang="en-US" sz="1200" dirty="0"/>
              <a:t>    	for(</a:t>
            </a:r>
            <a:r>
              <a:rPr lang="en-US" sz="1200" dirty="0" err="1"/>
              <a:t>int</a:t>
            </a:r>
            <a:r>
              <a:rPr lang="en-US" sz="1200" dirty="0"/>
              <a:t> </a:t>
            </a:r>
            <a:r>
              <a:rPr lang="en-US" sz="1200" dirty="0" err="1"/>
              <a:t>i</a:t>
            </a:r>
            <a:r>
              <a:rPr lang="en-US" sz="1200" dirty="0"/>
              <a:t> = min; </a:t>
            </a:r>
            <a:r>
              <a:rPr lang="en-US" sz="1200" dirty="0" err="1"/>
              <a:t>i</a:t>
            </a:r>
            <a:r>
              <a:rPr lang="en-US" sz="1200" dirty="0"/>
              <a:t> &lt;= max; </a:t>
            </a:r>
            <a:r>
              <a:rPr lang="en-US" sz="1200" dirty="0" err="1"/>
              <a:t>i</a:t>
            </a:r>
            <a:r>
              <a:rPr lang="en-US" sz="1200" dirty="0"/>
              <a:t>++) {</a:t>
            </a:r>
          </a:p>
          <a:p>
            <a:r>
              <a:rPr lang="en-US" sz="1200" dirty="0"/>
              <a:t>		</a:t>
            </a:r>
            <a:r>
              <a:rPr lang="en-US" sz="1200" dirty="0" err="1"/>
              <a:t>res.add</a:t>
            </a:r>
            <a:r>
              <a:rPr lang="en-US" sz="1200" dirty="0"/>
              <a:t>(</a:t>
            </a:r>
            <a:r>
              <a:rPr lang="en-US" sz="1200" dirty="0" err="1"/>
              <a:t>map.get</a:t>
            </a:r>
            <a:r>
              <a:rPr lang="en-US" sz="1200" dirty="0"/>
              <a:t>(</a:t>
            </a:r>
            <a:r>
              <a:rPr lang="en-US" sz="1200" dirty="0" err="1"/>
              <a:t>i</a:t>
            </a:r>
            <a:r>
              <a:rPr lang="en-US" sz="1200" dirty="0"/>
              <a:t>));</a:t>
            </a:r>
          </a:p>
          <a:p>
            <a:r>
              <a:rPr lang="en-US" sz="1200" dirty="0"/>
              <a:t>	    }</a:t>
            </a:r>
          </a:p>
          <a:p>
            <a:endParaRPr lang="en-US" sz="1200" dirty="0"/>
          </a:p>
          <a:p>
            <a:r>
              <a:rPr lang="en-US" sz="1200" dirty="0"/>
              <a:t>	    return res;</a:t>
            </a:r>
          </a:p>
          <a:p>
            <a:r>
              <a:rPr lang="en-US" sz="1200" dirty="0"/>
              <a:t>    }</a:t>
            </a:r>
          </a:p>
          <a:p>
            <a:r>
              <a:rPr lang="en-US" sz="1200" dirty="0"/>
              <a:t>}</a:t>
            </a:r>
          </a:p>
        </p:txBody>
      </p:sp>
      <p:sp>
        <p:nvSpPr>
          <p:cNvPr id="5" name="TextBox 4"/>
          <p:cNvSpPr txBox="1"/>
          <p:nvPr/>
        </p:nvSpPr>
        <p:spPr>
          <a:xfrm>
            <a:off x="4947570" y="37915"/>
            <a:ext cx="3995768" cy="369332"/>
          </a:xfrm>
          <a:prstGeom prst="rect">
            <a:avLst/>
          </a:prstGeom>
          <a:noFill/>
        </p:spPr>
        <p:txBody>
          <a:bodyPr wrap="none" rtlCol="0">
            <a:spAutoFit/>
          </a:bodyPr>
          <a:lstStyle/>
          <a:p>
            <a:r>
              <a:rPr lang="en-US" dirty="0"/>
              <a:t>314. Binary Tree Vertical Order Traversal</a:t>
            </a:r>
            <a:endParaRPr lang="en-US" dirty="0"/>
          </a:p>
        </p:txBody>
      </p:sp>
      <p:sp>
        <p:nvSpPr>
          <p:cNvPr id="6" name="TextBox 5"/>
          <p:cNvSpPr txBox="1"/>
          <p:nvPr/>
        </p:nvSpPr>
        <p:spPr>
          <a:xfrm>
            <a:off x="5225708" y="957024"/>
            <a:ext cx="3717629" cy="5632310"/>
          </a:xfrm>
          <a:prstGeom prst="rect">
            <a:avLst/>
          </a:prstGeom>
          <a:noFill/>
        </p:spPr>
        <p:txBody>
          <a:bodyPr wrap="square" rtlCol="0">
            <a:spAutoFit/>
          </a:bodyPr>
          <a:lstStyle/>
          <a:p>
            <a:r>
              <a:rPr lang="en-US" sz="1200" dirty="0"/>
              <a:t>Given a binary tree, return the </a:t>
            </a:r>
            <a:r>
              <a:rPr lang="en-US" sz="1200" i="1" dirty="0"/>
              <a:t>vertical order</a:t>
            </a:r>
            <a:r>
              <a:rPr lang="en-US" sz="1200" dirty="0"/>
              <a:t> traversal of its nodes' values. (</a:t>
            </a:r>
            <a:r>
              <a:rPr lang="en-US" sz="1200" dirty="0" err="1"/>
              <a:t>ie</a:t>
            </a:r>
            <a:r>
              <a:rPr lang="en-US" sz="1200" dirty="0"/>
              <a:t>, from top to bottom, column by column).</a:t>
            </a:r>
          </a:p>
          <a:p>
            <a:r>
              <a:rPr lang="en-US" sz="1200" dirty="0"/>
              <a:t>If two nodes are in the same row and column, the order should be from </a:t>
            </a:r>
            <a:r>
              <a:rPr lang="en-US" sz="1200" b="1" dirty="0"/>
              <a:t>left to right</a:t>
            </a:r>
            <a:r>
              <a:rPr lang="en-US" sz="1200" dirty="0"/>
              <a:t>.</a:t>
            </a:r>
          </a:p>
          <a:p>
            <a:r>
              <a:rPr lang="en-US" sz="1200" b="1" dirty="0"/>
              <a:t>Examples:</a:t>
            </a:r>
            <a:endParaRPr lang="en-US" sz="1200" dirty="0"/>
          </a:p>
          <a:p>
            <a:endParaRPr lang="en-US" sz="1200" dirty="0"/>
          </a:p>
          <a:p>
            <a:r>
              <a:rPr lang="en-US" sz="1200" dirty="0"/>
              <a:t>Given binary tree [3,9,8,4,0,1,7,null,null,null,2,5] (0's right child is 2 and 1's left child is 5),</a:t>
            </a:r>
          </a:p>
          <a:p>
            <a:r>
              <a:rPr lang="en-US" sz="1200" dirty="0"/>
              <a:t>     3</a:t>
            </a:r>
          </a:p>
          <a:p>
            <a:r>
              <a:rPr lang="en-US" sz="1200" dirty="0"/>
              <a:t>    /\</a:t>
            </a:r>
          </a:p>
          <a:p>
            <a:r>
              <a:rPr lang="en-US" sz="1200" dirty="0"/>
              <a:t>   /  \</a:t>
            </a:r>
          </a:p>
          <a:p>
            <a:r>
              <a:rPr lang="en-US" sz="1200" dirty="0"/>
              <a:t>   9   8</a:t>
            </a:r>
          </a:p>
          <a:p>
            <a:r>
              <a:rPr lang="en-US" sz="1200" dirty="0"/>
              <a:t>  /\  /\</a:t>
            </a:r>
          </a:p>
          <a:p>
            <a:r>
              <a:rPr lang="en-US" sz="1200" dirty="0"/>
              <a:t> /  \/  \</a:t>
            </a:r>
          </a:p>
          <a:p>
            <a:r>
              <a:rPr lang="en-US" sz="1200" dirty="0"/>
              <a:t> 4  01   7</a:t>
            </a:r>
          </a:p>
          <a:p>
            <a:r>
              <a:rPr lang="en-US" sz="1200" dirty="0"/>
              <a:t>    /\</a:t>
            </a:r>
          </a:p>
          <a:p>
            <a:r>
              <a:rPr lang="en-US" sz="1200" dirty="0"/>
              <a:t>   /  \</a:t>
            </a:r>
          </a:p>
          <a:p>
            <a:r>
              <a:rPr lang="en-US" sz="1200" dirty="0"/>
              <a:t>   5   2</a:t>
            </a:r>
          </a:p>
          <a:p>
            <a:r>
              <a:rPr lang="en-US" sz="1200" dirty="0"/>
              <a:t>  return its vertical order traversal as:  [</a:t>
            </a:r>
          </a:p>
          <a:p>
            <a:r>
              <a:rPr lang="en-US" sz="1200" dirty="0"/>
              <a:t>  [4],</a:t>
            </a:r>
          </a:p>
          <a:p>
            <a:r>
              <a:rPr lang="en-US" sz="1200" dirty="0"/>
              <a:t>  [9,5],</a:t>
            </a:r>
          </a:p>
          <a:p>
            <a:r>
              <a:rPr lang="en-US" sz="1200" dirty="0"/>
              <a:t>  [3,0,1],</a:t>
            </a:r>
          </a:p>
          <a:p>
            <a:r>
              <a:rPr lang="en-US" sz="1200" dirty="0"/>
              <a:t>  [8,2],</a:t>
            </a:r>
          </a:p>
          <a:p>
            <a:r>
              <a:rPr lang="en-US" sz="1200" dirty="0"/>
              <a:t>  [7]</a:t>
            </a:r>
          </a:p>
          <a:p>
            <a:r>
              <a:rPr lang="en-US" sz="1200" dirty="0"/>
              <a:t>]</a:t>
            </a:r>
            <a:endParaRPr lang="en-US" sz="1200" dirty="0"/>
          </a:p>
        </p:txBody>
      </p:sp>
    </p:spTree>
    <p:extLst>
      <p:ext uri="{BB962C8B-B14F-4D97-AF65-F5344CB8AC3E}">
        <p14:creationId xmlns:p14="http://schemas.microsoft.com/office/powerpoint/2010/main" val="96976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919" y="2187504"/>
            <a:ext cx="7302851" cy="4524316"/>
          </a:xfrm>
          <a:prstGeom prst="rect">
            <a:avLst/>
          </a:prstGeom>
          <a:noFill/>
        </p:spPr>
        <p:txBody>
          <a:bodyPr wrap="square" rtlCol="0">
            <a:spAutoFit/>
          </a:bodyPr>
          <a:lstStyle/>
          <a:p>
            <a:r>
              <a:rPr lang="en-US" dirty="0" smtClean="0"/>
              <a:t>public class Solution {</a:t>
            </a:r>
          </a:p>
          <a:p>
            <a:r>
              <a:rPr lang="en-US" dirty="0" smtClean="0"/>
              <a:t>    public String </a:t>
            </a:r>
            <a:r>
              <a:rPr lang="en-US" dirty="0" err="1" smtClean="0"/>
              <a:t>addBinary</a:t>
            </a:r>
            <a:r>
              <a:rPr lang="en-US" dirty="0" smtClean="0"/>
              <a:t>(String a, String b) {</a:t>
            </a:r>
          </a:p>
          <a:p>
            <a:r>
              <a:rPr lang="en-US" dirty="0" smtClean="0"/>
              <a:t>        </a:t>
            </a:r>
            <a:r>
              <a:rPr lang="en-US" dirty="0" err="1" smtClean="0"/>
              <a:t>int</a:t>
            </a:r>
            <a:r>
              <a:rPr lang="en-US" dirty="0" smtClean="0"/>
              <a:t> cur = 0;</a:t>
            </a:r>
          </a:p>
          <a:p>
            <a:r>
              <a:rPr lang="en-US" dirty="0" smtClean="0"/>
              <a:t>        </a:t>
            </a:r>
            <a:r>
              <a:rPr lang="en-US" dirty="0" err="1" smtClean="0"/>
              <a:t>int</a:t>
            </a:r>
            <a:r>
              <a:rPr lang="en-US" dirty="0" smtClean="0"/>
              <a:t> </a:t>
            </a:r>
            <a:r>
              <a:rPr lang="en-US" dirty="0" err="1" smtClean="0"/>
              <a:t>i</a:t>
            </a:r>
            <a:r>
              <a:rPr lang="en-US" dirty="0" smtClean="0"/>
              <a:t> = </a:t>
            </a:r>
            <a:r>
              <a:rPr lang="en-US" dirty="0" err="1" smtClean="0"/>
              <a:t>a.length</a:t>
            </a:r>
            <a:r>
              <a:rPr lang="en-US" dirty="0" smtClean="0"/>
              <a:t>()-1;</a:t>
            </a:r>
          </a:p>
          <a:p>
            <a:r>
              <a:rPr lang="en-US" dirty="0" smtClean="0"/>
              <a:t>        </a:t>
            </a:r>
            <a:r>
              <a:rPr lang="en-US" dirty="0" err="1" smtClean="0"/>
              <a:t>int</a:t>
            </a:r>
            <a:r>
              <a:rPr lang="en-US" dirty="0" smtClean="0"/>
              <a:t> j = </a:t>
            </a:r>
            <a:r>
              <a:rPr lang="en-US" dirty="0" err="1" smtClean="0"/>
              <a:t>b.length</a:t>
            </a:r>
            <a:r>
              <a:rPr lang="en-US" dirty="0" smtClean="0"/>
              <a:t>()-1;</a:t>
            </a:r>
          </a:p>
          <a:p>
            <a:r>
              <a:rPr lang="en-US" dirty="0" smtClean="0"/>
              <a:t>        </a:t>
            </a:r>
            <a:r>
              <a:rPr lang="en-US" dirty="0" err="1" smtClean="0"/>
              <a:t>StringBuilder</a:t>
            </a:r>
            <a:r>
              <a:rPr lang="en-US" dirty="0" smtClean="0"/>
              <a:t> </a:t>
            </a:r>
            <a:r>
              <a:rPr lang="en-US" dirty="0" err="1" smtClean="0"/>
              <a:t>sb</a:t>
            </a:r>
            <a:r>
              <a:rPr lang="en-US" dirty="0" smtClean="0"/>
              <a:t> = new </a:t>
            </a:r>
            <a:r>
              <a:rPr lang="en-US" dirty="0" err="1" smtClean="0"/>
              <a:t>StringBuilder</a:t>
            </a:r>
            <a:r>
              <a:rPr lang="en-US" dirty="0" smtClean="0"/>
              <a:t>();</a:t>
            </a:r>
          </a:p>
          <a:p>
            <a:r>
              <a:rPr lang="en-US" dirty="0" smtClean="0"/>
              <a:t>        while(</a:t>
            </a:r>
            <a:r>
              <a:rPr lang="en-US" dirty="0" err="1" smtClean="0"/>
              <a:t>i</a:t>
            </a:r>
            <a:r>
              <a:rPr lang="en-US" dirty="0" smtClean="0"/>
              <a:t>&gt;=0||j&gt;=0||cur!=0){</a:t>
            </a:r>
          </a:p>
          <a:p>
            <a:r>
              <a:rPr lang="en-US" dirty="0" smtClean="0"/>
              <a:t>            </a:t>
            </a:r>
            <a:r>
              <a:rPr lang="en-US" dirty="0" err="1" smtClean="0"/>
              <a:t>int</a:t>
            </a:r>
            <a:r>
              <a:rPr lang="en-US" dirty="0" smtClean="0"/>
              <a:t> </a:t>
            </a:r>
            <a:r>
              <a:rPr lang="en-US" dirty="0" err="1" smtClean="0"/>
              <a:t>num</a:t>
            </a:r>
            <a:r>
              <a:rPr lang="en-US" dirty="0" smtClean="0"/>
              <a:t> = (</a:t>
            </a:r>
            <a:r>
              <a:rPr lang="en-US" dirty="0" err="1" smtClean="0"/>
              <a:t>i</a:t>
            </a:r>
            <a:r>
              <a:rPr lang="en-US" dirty="0" smtClean="0"/>
              <a:t>&gt;=0?a.charAt(</a:t>
            </a:r>
            <a:r>
              <a:rPr lang="en-US" dirty="0" err="1" smtClean="0"/>
              <a:t>i</a:t>
            </a:r>
            <a:r>
              <a:rPr lang="en-US" dirty="0" smtClean="0"/>
              <a:t>)-'0':0) + (j&gt;=0?b.charAt(j)-'0':0) + cur;</a:t>
            </a:r>
          </a:p>
          <a:p>
            <a:r>
              <a:rPr lang="en-US" dirty="0" smtClean="0"/>
              <a:t>            cur = </a:t>
            </a:r>
            <a:r>
              <a:rPr lang="en-US" dirty="0" err="1" smtClean="0"/>
              <a:t>num</a:t>
            </a:r>
            <a:r>
              <a:rPr lang="en-US" dirty="0" smtClean="0"/>
              <a:t> &gt;= 2?1:0;</a:t>
            </a:r>
          </a:p>
          <a:p>
            <a:r>
              <a:rPr lang="en-US" dirty="0" smtClean="0"/>
              <a:t>            </a:t>
            </a:r>
            <a:r>
              <a:rPr lang="en-US" dirty="0" err="1" smtClean="0"/>
              <a:t>sb.insert</a:t>
            </a:r>
            <a:r>
              <a:rPr lang="en-US" dirty="0" smtClean="0"/>
              <a:t>(0, </a:t>
            </a:r>
            <a:r>
              <a:rPr lang="en-US" dirty="0" err="1" smtClean="0"/>
              <a:t>num</a:t>
            </a:r>
            <a:r>
              <a:rPr lang="en-US" dirty="0" smtClean="0"/>
              <a:t> % 2 == 0 ? '0' : '1');</a:t>
            </a:r>
          </a:p>
          <a:p>
            <a:r>
              <a:rPr lang="en-US" dirty="0" smtClean="0"/>
              <a:t>            </a:t>
            </a:r>
            <a:r>
              <a:rPr lang="en-US" dirty="0" err="1" smtClean="0"/>
              <a:t>i</a:t>
            </a:r>
            <a:r>
              <a:rPr lang="en-US" dirty="0" smtClean="0"/>
              <a:t>--;</a:t>
            </a:r>
          </a:p>
          <a:p>
            <a:r>
              <a:rPr lang="en-US" dirty="0" smtClean="0"/>
              <a:t>            j--;</a:t>
            </a:r>
          </a:p>
          <a:p>
            <a:r>
              <a:rPr lang="en-US" dirty="0" smtClean="0"/>
              <a:t>        }</a:t>
            </a:r>
          </a:p>
          <a:p>
            <a:r>
              <a:rPr lang="en-US" dirty="0" smtClean="0"/>
              <a:t>        return </a:t>
            </a:r>
            <a:r>
              <a:rPr lang="en-US" dirty="0" err="1" smtClean="0"/>
              <a:t>sb.toString</a:t>
            </a:r>
            <a:r>
              <a:rPr lang="en-US" dirty="0" smtClean="0"/>
              <a:t>();</a:t>
            </a:r>
          </a:p>
          <a:p>
            <a:r>
              <a:rPr lang="en-US" dirty="0" smtClean="0"/>
              <a:t>    }</a:t>
            </a:r>
          </a:p>
          <a:p>
            <a:r>
              <a:rPr lang="en-US" dirty="0" smtClean="0"/>
              <a:t>}</a:t>
            </a:r>
            <a:endParaRPr lang="en-US" dirty="0"/>
          </a:p>
        </p:txBody>
      </p:sp>
      <p:sp>
        <p:nvSpPr>
          <p:cNvPr id="5" name="TextBox 4"/>
          <p:cNvSpPr txBox="1"/>
          <p:nvPr/>
        </p:nvSpPr>
        <p:spPr>
          <a:xfrm>
            <a:off x="4092420" y="441029"/>
            <a:ext cx="4480494" cy="1754327"/>
          </a:xfrm>
          <a:prstGeom prst="rect">
            <a:avLst/>
          </a:prstGeom>
          <a:noFill/>
        </p:spPr>
        <p:txBody>
          <a:bodyPr wrap="square" rtlCol="0">
            <a:spAutoFit/>
          </a:bodyPr>
          <a:lstStyle/>
          <a:p>
            <a:r>
              <a:rPr lang="en-US" dirty="0"/>
              <a:t>Given two binary strings, return their sum (also a binary string).</a:t>
            </a:r>
          </a:p>
          <a:p>
            <a:r>
              <a:rPr lang="en-US" dirty="0"/>
              <a:t>For example,</a:t>
            </a:r>
          </a:p>
          <a:p>
            <a:r>
              <a:rPr lang="en-US" dirty="0"/>
              <a:t>a = "11"</a:t>
            </a:r>
          </a:p>
          <a:p>
            <a:r>
              <a:rPr lang="en-US" dirty="0"/>
              <a:t>b = "1"</a:t>
            </a:r>
          </a:p>
          <a:p>
            <a:r>
              <a:rPr lang="is-IS" dirty="0"/>
              <a:t>Return "100".</a:t>
            </a:r>
            <a:endParaRPr lang="en-US" dirty="0"/>
          </a:p>
        </p:txBody>
      </p:sp>
      <p:sp>
        <p:nvSpPr>
          <p:cNvPr id="6" name="TextBox 5"/>
          <p:cNvSpPr txBox="1"/>
          <p:nvPr/>
        </p:nvSpPr>
        <p:spPr>
          <a:xfrm>
            <a:off x="529192" y="652723"/>
            <a:ext cx="1556836" cy="369332"/>
          </a:xfrm>
          <a:prstGeom prst="rect">
            <a:avLst/>
          </a:prstGeom>
          <a:noFill/>
        </p:spPr>
        <p:txBody>
          <a:bodyPr wrap="none" rtlCol="0">
            <a:spAutoFit/>
          </a:bodyPr>
          <a:lstStyle/>
          <a:p>
            <a:r>
              <a:rPr lang="en-US" dirty="0"/>
              <a:t>67. Add Binary</a:t>
            </a:r>
          </a:p>
        </p:txBody>
      </p:sp>
    </p:spTree>
    <p:extLst>
      <p:ext uri="{BB962C8B-B14F-4D97-AF65-F5344CB8AC3E}">
        <p14:creationId xmlns:p14="http://schemas.microsoft.com/office/powerpoint/2010/main" val="314712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5150804" cy="4524316"/>
          </a:xfrm>
          <a:prstGeom prst="rect">
            <a:avLst/>
          </a:prstGeom>
          <a:noFill/>
        </p:spPr>
        <p:txBody>
          <a:bodyPr wrap="square" rtlCol="0">
            <a:spAutoFit/>
          </a:bodyPr>
          <a:lstStyle/>
          <a:p>
            <a:r>
              <a:rPr lang="en-US" dirty="0" smtClean="0"/>
              <a:t>public class Solution {</a:t>
            </a:r>
          </a:p>
          <a:p>
            <a:r>
              <a:rPr lang="en-US" dirty="0" smtClean="0"/>
              <a:t>    public </a:t>
            </a:r>
            <a:r>
              <a:rPr lang="en-US" dirty="0" err="1" smtClean="0"/>
              <a:t>int</a:t>
            </a:r>
            <a:r>
              <a:rPr lang="en-US" dirty="0" smtClean="0"/>
              <a:t> </a:t>
            </a:r>
            <a:r>
              <a:rPr lang="en-US" dirty="0" err="1" smtClean="0"/>
              <a:t>numDecodings</a:t>
            </a:r>
            <a:r>
              <a:rPr lang="en-US" dirty="0" smtClean="0"/>
              <a:t>(String s) {</a:t>
            </a:r>
          </a:p>
          <a:p>
            <a:r>
              <a:rPr lang="en-US" dirty="0" smtClean="0"/>
              <a:t>        </a:t>
            </a:r>
            <a:r>
              <a:rPr lang="en-US" dirty="0" err="1" smtClean="0"/>
              <a:t>int</a:t>
            </a:r>
            <a:r>
              <a:rPr lang="en-US" dirty="0" smtClean="0"/>
              <a:t> n = </a:t>
            </a:r>
            <a:r>
              <a:rPr lang="en-US" dirty="0" err="1" smtClean="0"/>
              <a:t>s.length</a:t>
            </a:r>
            <a:r>
              <a:rPr lang="en-US" dirty="0" smtClean="0"/>
              <a:t>();</a:t>
            </a:r>
          </a:p>
          <a:p>
            <a:r>
              <a:rPr lang="en-US" dirty="0" smtClean="0"/>
              <a:t>        if (n == 0) return 0;</a:t>
            </a:r>
          </a:p>
          <a:p>
            <a:r>
              <a:rPr lang="en-US" dirty="0" smtClean="0"/>
              <a:t>        </a:t>
            </a:r>
            <a:r>
              <a:rPr lang="en-US" dirty="0" err="1" smtClean="0"/>
              <a:t>int</a:t>
            </a:r>
            <a:r>
              <a:rPr lang="en-US" dirty="0" smtClean="0"/>
              <a:t>[] memo = new </a:t>
            </a:r>
            <a:r>
              <a:rPr lang="en-US" dirty="0" err="1" smtClean="0"/>
              <a:t>int</a:t>
            </a:r>
            <a:r>
              <a:rPr lang="en-US" dirty="0" smtClean="0"/>
              <a:t>[n+1];</a:t>
            </a:r>
          </a:p>
          <a:p>
            <a:r>
              <a:rPr lang="en-US" dirty="0" smtClean="0"/>
              <a:t>        memo[n]  = 1;</a:t>
            </a:r>
          </a:p>
          <a:p>
            <a:r>
              <a:rPr lang="en-US" dirty="0" smtClean="0"/>
              <a:t>        memo[n-1] = </a:t>
            </a:r>
            <a:r>
              <a:rPr lang="en-US" dirty="0" err="1" smtClean="0"/>
              <a:t>s.charAt</a:t>
            </a:r>
            <a:r>
              <a:rPr lang="en-US" dirty="0" smtClean="0"/>
              <a:t>(n-1) != '0' ? 1 : 0;</a:t>
            </a:r>
          </a:p>
          <a:p>
            <a:r>
              <a:rPr lang="en-US" dirty="0" smtClean="0"/>
              <a:t>        for (</a:t>
            </a:r>
            <a:r>
              <a:rPr lang="en-US" dirty="0" err="1" smtClean="0"/>
              <a:t>int</a:t>
            </a:r>
            <a:r>
              <a:rPr lang="en-US" dirty="0" smtClean="0"/>
              <a:t> </a:t>
            </a:r>
            <a:r>
              <a:rPr lang="en-US" dirty="0" err="1" smtClean="0"/>
              <a:t>i</a:t>
            </a:r>
            <a:r>
              <a:rPr lang="en-US" dirty="0" smtClean="0"/>
              <a:t> = n - 2; </a:t>
            </a:r>
            <a:r>
              <a:rPr lang="en-US" dirty="0" err="1" smtClean="0"/>
              <a:t>i</a:t>
            </a:r>
            <a:r>
              <a:rPr lang="en-US" dirty="0" smtClean="0"/>
              <a:t> &gt;= 0; </a:t>
            </a:r>
            <a:r>
              <a:rPr lang="en-US" dirty="0" err="1" smtClean="0"/>
              <a:t>i</a:t>
            </a:r>
            <a:r>
              <a:rPr lang="en-US" dirty="0" smtClean="0"/>
              <a:t>--)</a:t>
            </a:r>
          </a:p>
          <a:p>
            <a:r>
              <a:rPr lang="en-US" dirty="0" smtClean="0"/>
              <a:t>            if (</a:t>
            </a:r>
            <a:r>
              <a:rPr lang="en-US" dirty="0" err="1" smtClean="0"/>
              <a:t>s.charAt</a:t>
            </a:r>
            <a:r>
              <a:rPr lang="en-US" dirty="0" smtClean="0"/>
              <a:t>(</a:t>
            </a:r>
            <a:r>
              <a:rPr lang="en-US" dirty="0" err="1" smtClean="0"/>
              <a:t>i</a:t>
            </a:r>
            <a:r>
              <a:rPr lang="en-US" dirty="0" smtClean="0"/>
              <a:t>) == '0') continue;</a:t>
            </a:r>
          </a:p>
          <a:p>
            <a:r>
              <a:rPr lang="en-US" dirty="0" smtClean="0"/>
              <a:t>            else memo[</a:t>
            </a:r>
            <a:r>
              <a:rPr lang="en-US" dirty="0" err="1" smtClean="0"/>
              <a:t>i</a:t>
            </a:r>
            <a:r>
              <a:rPr lang="en-US" dirty="0" smtClean="0"/>
              <a:t>] = (</a:t>
            </a:r>
            <a:r>
              <a:rPr lang="en-US" dirty="0" err="1" smtClean="0"/>
              <a:t>Integer.parseInt</a:t>
            </a:r>
            <a:r>
              <a:rPr lang="en-US" dirty="0" smtClean="0"/>
              <a:t>(</a:t>
            </a:r>
            <a:r>
              <a:rPr lang="en-US" dirty="0" err="1" smtClean="0"/>
              <a:t>s.substring</a:t>
            </a:r>
            <a:r>
              <a:rPr lang="en-US" dirty="0" smtClean="0"/>
              <a:t>(i,i+2))&lt;=26) ? memo[i+1]+memo[i+2] : memo[i+1];</a:t>
            </a:r>
          </a:p>
          <a:p>
            <a:r>
              <a:rPr lang="en-US" dirty="0" smtClean="0"/>
              <a:t>        return memo[0];</a:t>
            </a:r>
          </a:p>
          <a:p>
            <a:endParaRPr lang="en-US" dirty="0" smtClean="0"/>
          </a:p>
          <a:p>
            <a:r>
              <a:rPr lang="en-US" dirty="0" smtClean="0"/>
              <a:t>    }</a:t>
            </a:r>
          </a:p>
          <a:p>
            <a:endParaRPr lang="en-US" dirty="0" smtClean="0"/>
          </a:p>
          <a:p>
            <a:r>
              <a:rPr lang="en-US" dirty="0" smtClean="0"/>
              <a:t>}</a:t>
            </a:r>
            <a:endParaRPr lang="en-US" dirty="0"/>
          </a:p>
        </p:txBody>
      </p:sp>
      <p:sp>
        <p:nvSpPr>
          <p:cNvPr id="5" name="TextBox 4"/>
          <p:cNvSpPr txBox="1"/>
          <p:nvPr/>
        </p:nvSpPr>
        <p:spPr>
          <a:xfrm>
            <a:off x="5891673" y="548009"/>
            <a:ext cx="1804325" cy="369332"/>
          </a:xfrm>
          <a:prstGeom prst="rect">
            <a:avLst/>
          </a:prstGeom>
          <a:noFill/>
        </p:spPr>
        <p:txBody>
          <a:bodyPr wrap="none" rtlCol="0">
            <a:spAutoFit/>
          </a:bodyPr>
          <a:lstStyle/>
          <a:p>
            <a:r>
              <a:rPr lang="en-US" dirty="0"/>
              <a:t>91. Decode Ways</a:t>
            </a:r>
          </a:p>
        </p:txBody>
      </p:sp>
      <p:sp>
        <p:nvSpPr>
          <p:cNvPr id="6" name="TextBox 5"/>
          <p:cNvSpPr txBox="1"/>
          <p:nvPr/>
        </p:nvSpPr>
        <p:spPr>
          <a:xfrm>
            <a:off x="5615558" y="1161511"/>
            <a:ext cx="3252327" cy="5078314"/>
          </a:xfrm>
          <a:prstGeom prst="rect">
            <a:avLst/>
          </a:prstGeom>
          <a:noFill/>
        </p:spPr>
        <p:txBody>
          <a:bodyPr wrap="square" rtlCol="0">
            <a:spAutoFit/>
          </a:bodyPr>
          <a:lstStyle/>
          <a:p>
            <a:r>
              <a:rPr lang="en-US" dirty="0"/>
              <a:t>A message containing letters from A-Z is being encoded to numbers using the following mapping:</a:t>
            </a:r>
          </a:p>
          <a:p>
            <a:r>
              <a:rPr lang="fr-FR" dirty="0"/>
              <a:t>'A' -&gt; 1</a:t>
            </a:r>
          </a:p>
          <a:p>
            <a:r>
              <a:rPr lang="fr-FR" dirty="0"/>
              <a:t>'B' -&gt; 2</a:t>
            </a:r>
          </a:p>
          <a:p>
            <a:r>
              <a:rPr lang="fr-FR" dirty="0"/>
              <a:t>...</a:t>
            </a:r>
          </a:p>
          <a:p>
            <a:r>
              <a:rPr lang="fr-FR" dirty="0"/>
              <a:t>'Z' -&gt; 26</a:t>
            </a:r>
          </a:p>
          <a:p>
            <a:r>
              <a:rPr lang="fr-FR" dirty="0" err="1"/>
              <a:t>Given</a:t>
            </a:r>
            <a:r>
              <a:rPr lang="fr-FR" dirty="0"/>
              <a:t> an </a:t>
            </a:r>
            <a:r>
              <a:rPr lang="fr-FR" dirty="0" err="1"/>
              <a:t>encoded</a:t>
            </a:r>
            <a:r>
              <a:rPr lang="fr-FR" dirty="0"/>
              <a:t> message </a:t>
            </a:r>
            <a:r>
              <a:rPr lang="fr-FR" dirty="0" err="1"/>
              <a:t>containing</a:t>
            </a:r>
            <a:r>
              <a:rPr lang="fr-FR" dirty="0"/>
              <a:t> digits, </a:t>
            </a:r>
            <a:r>
              <a:rPr lang="fr-FR" dirty="0" err="1"/>
              <a:t>determine</a:t>
            </a:r>
            <a:r>
              <a:rPr lang="fr-FR" dirty="0"/>
              <a:t> the total </a:t>
            </a:r>
            <a:r>
              <a:rPr lang="fr-FR" dirty="0" err="1"/>
              <a:t>number</a:t>
            </a:r>
            <a:r>
              <a:rPr lang="fr-FR" dirty="0"/>
              <a:t> of </a:t>
            </a:r>
            <a:r>
              <a:rPr lang="fr-FR" dirty="0" err="1"/>
              <a:t>ways</a:t>
            </a:r>
            <a:r>
              <a:rPr lang="fr-FR" dirty="0"/>
              <a:t> to </a:t>
            </a:r>
            <a:r>
              <a:rPr lang="fr-FR" dirty="0" err="1"/>
              <a:t>decode</a:t>
            </a:r>
            <a:r>
              <a:rPr lang="fr-FR" dirty="0"/>
              <a:t> </a:t>
            </a:r>
            <a:r>
              <a:rPr lang="fr-FR" dirty="0" err="1"/>
              <a:t>it</a:t>
            </a:r>
            <a:r>
              <a:rPr lang="fr-FR" dirty="0"/>
              <a:t>.</a:t>
            </a:r>
          </a:p>
          <a:p>
            <a:r>
              <a:rPr lang="fr-FR" dirty="0"/>
              <a:t>For </a:t>
            </a:r>
            <a:r>
              <a:rPr lang="fr-FR" dirty="0" err="1"/>
              <a:t>example</a:t>
            </a:r>
            <a:r>
              <a:rPr lang="fr-FR" dirty="0"/>
              <a:t>,</a:t>
            </a:r>
          </a:p>
          <a:p>
            <a:r>
              <a:rPr lang="fr-FR" dirty="0" err="1"/>
              <a:t>Given</a:t>
            </a:r>
            <a:r>
              <a:rPr lang="fr-FR" dirty="0"/>
              <a:t> </a:t>
            </a:r>
            <a:r>
              <a:rPr lang="fr-FR" dirty="0" err="1"/>
              <a:t>encoded</a:t>
            </a:r>
            <a:r>
              <a:rPr lang="fr-FR" dirty="0"/>
              <a:t> message "12", </a:t>
            </a:r>
            <a:r>
              <a:rPr lang="fr-FR" dirty="0" err="1"/>
              <a:t>it</a:t>
            </a:r>
            <a:r>
              <a:rPr lang="fr-FR" dirty="0"/>
              <a:t> </a:t>
            </a:r>
            <a:r>
              <a:rPr lang="fr-FR" dirty="0" err="1"/>
              <a:t>could</a:t>
            </a:r>
            <a:r>
              <a:rPr lang="fr-FR" dirty="0"/>
              <a:t> </a:t>
            </a:r>
            <a:r>
              <a:rPr lang="fr-FR" dirty="0" err="1"/>
              <a:t>be</a:t>
            </a:r>
            <a:r>
              <a:rPr lang="fr-FR" dirty="0"/>
              <a:t> </a:t>
            </a:r>
            <a:r>
              <a:rPr lang="fr-FR" dirty="0" err="1"/>
              <a:t>decoded</a:t>
            </a:r>
            <a:r>
              <a:rPr lang="fr-FR" dirty="0"/>
              <a:t> as "AB" (1 2) or "L" (12).</a:t>
            </a:r>
          </a:p>
          <a:p>
            <a:r>
              <a:rPr lang="fr-FR" dirty="0"/>
              <a:t>The </a:t>
            </a:r>
            <a:r>
              <a:rPr lang="fr-FR" dirty="0" err="1"/>
              <a:t>number</a:t>
            </a:r>
            <a:r>
              <a:rPr lang="fr-FR" dirty="0"/>
              <a:t> of </a:t>
            </a:r>
            <a:r>
              <a:rPr lang="fr-FR" dirty="0" err="1"/>
              <a:t>ways</a:t>
            </a:r>
            <a:r>
              <a:rPr lang="fr-FR" dirty="0"/>
              <a:t> </a:t>
            </a:r>
            <a:r>
              <a:rPr lang="fr-FR" dirty="0" err="1"/>
              <a:t>decoding</a:t>
            </a:r>
            <a:r>
              <a:rPr lang="fr-FR" dirty="0"/>
              <a:t> "12" </a:t>
            </a:r>
            <a:r>
              <a:rPr lang="fr-FR" dirty="0" err="1"/>
              <a:t>is</a:t>
            </a:r>
            <a:r>
              <a:rPr lang="fr-FR" dirty="0"/>
              <a:t> 2.</a:t>
            </a:r>
            <a:endParaRPr lang="en-US" dirty="0"/>
          </a:p>
        </p:txBody>
      </p:sp>
    </p:spTree>
    <p:extLst>
      <p:ext uri="{BB962C8B-B14F-4D97-AF65-F5344CB8AC3E}">
        <p14:creationId xmlns:p14="http://schemas.microsoft.com/office/powerpoint/2010/main" val="349124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667022" cy="4801315"/>
          </a:xfrm>
          <a:prstGeom prst="rect">
            <a:avLst/>
          </a:prstGeom>
          <a:noFill/>
        </p:spPr>
        <p:txBody>
          <a:bodyPr wrap="none" rtlCol="0">
            <a:spAutoFit/>
          </a:bodyPr>
          <a:lstStyle/>
          <a:p>
            <a:r>
              <a:rPr lang="en-US" dirty="0"/>
              <a:t>/* The </a:t>
            </a:r>
            <a:r>
              <a:rPr lang="en-US" dirty="0" err="1"/>
              <a:t>isBadVersion</a:t>
            </a:r>
            <a:r>
              <a:rPr lang="en-US" dirty="0"/>
              <a:t> API is defined in the parent class </a:t>
            </a:r>
            <a:r>
              <a:rPr lang="en-US" dirty="0" err="1"/>
              <a:t>VersionControl</a:t>
            </a:r>
            <a:r>
              <a:rPr lang="en-US" dirty="0" smtClean="0"/>
              <a:t>.</a:t>
            </a:r>
            <a:endParaRPr lang="en-US" dirty="0"/>
          </a:p>
          <a:p>
            <a:r>
              <a:rPr lang="en-US" dirty="0"/>
              <a:t>      </a:t>
            </a:r>
            <a:r>
              <a:rPr lang="en-US" dirty="0" err="1"/>
              <a:t>boolean</a:t>
            </a:r>
            <a:r>
              <a:rPr lang="en-US" dirty="0"/>
              <a:t> </a:t>
            </a:r>
            <a:r>
              <a:rPr lang="en-US" dirty="0" err="1"/>
              <a:t>isBadVersion</a:t>
            </a:r>
            <a:r>
              <a:rPr lang="en-US" dirty="0"/>
              <a:t>(</a:t>
            </a:r>
            <a:r>
              <a:rPr lang="en-US" dirty="0" err="1"/>
              <a:t>int</a:t>
            </a:r>
            <a:r>
              <a:rPr lang="en-US" dirty="0"/>
              <a:t> version); *</a:t>
            </a:r>
            <a:r>
              <a:rPr lang="en-US" dirty="0" smtClean="0"/>
              <a:t>/</a:t>
            </a:r>
            <a:endParaRPr lang="en-US" dirty="0"/>
          </a:p>
          <a:p>
            <a:r>
              <a:rPr lang="en-US" dirty="0"/>
              <a:t>public class Solution extends </a:t>
            </a:r>
            <a:r>
              <a:rPr lang="en-US" dirty="0" err="1"/>
              <a:t>VersionControl</a:t>
            </a:r>
            <a:r>
              <a:rPr lang="en-US" dirty="0"/>
              <a:t> </a:t>
            </a:r>
            <a:r>
              <a:rPr lang="en-US" dirty="0" smtClean="0"/>
              <a:t>{</a:t>
            </a:r>
            <a:endParaRPr lang="en-US" dirty="0"/>
          </a:p>
          <a:p>
            <a:r>
              <a:rPr lang="en-US" dirty="0"/>
              <a:t>    public </a:t>
            </a:r>
            <a:r>
              <a:rPr lang="en-US" dirty="0" err="1"/>
              <a:t>int</a:t>
            </a:r>
            <a:r>
              <a:rPr lang="en-US" dirty="0"/>
              <a:t> </a:t>
            </a:r>
            <a:r>
              <a:rPr lang="en-US" dirty="0" err="1"/>
              <a:t>firstBadVersion</a:t>
            </a:r>
            <a:r>
              <a:rPr lang="en-US" dirty="0"/>
              <a:t>(</a:t>
            </a:r>
            <a:r>
              <a:rPr lang="en-US" dirty="0" err="1"/>
              <a:t>int</a:t>
            </a:r>
            <a:r>
              <a:rPr lang="en-US" dirty="0"/>
              <a:t> n) </a:t>
            </a:r>
            <a:r>
              <a:rPr lang="en-US" dirty="0" smtClean="0"/>
              <a:t>{</a:t>
            </a:r>
            <a:endParaRPr lang="en-US" dirty="0"/>
          </a:p>
          <a:p>
            <a:r>
              <a:rPr lang="en-US" dirty="0"/>
              <a:t>        </a:t>
            </a:r>
            <a:r>
              <a:rPr lang="en-US" dirty="0" err="1"/>
              <a:t>int</a:t>
            </a:r>
            <a:r>
              <a:rPr lang="en-US" dirty="0"/>
              <a:t> lo = 1</a:t>
            </a:r>
            <a:r>
              <a:rPr lang="en-US" dirty="0" smtClean="0"/>
              <a:t>;</a:t>
            </a:r>
            <a:endParaRPr lang="en-US" dirty="0"/>
          </a:p>
          <a:p>
            <a:r>
              <a:rPr lang="en-US" dirty="0"/>
              <a:t>        </a:t>
            </a:r>
            <a:r>
              <a:rPr lang="en-US" dirty="0" err="1"/>
              <a:t>int</a:t>
            </a:r>
            <a:r>
              <a:rPr lang="en-US" dirty="0"/>
              <a:t> hi = n</a:t>
            </a:r>
            <a:r>
              <a:rPr lang="en-US" dirty="0" smtClean="0"/>
              <a:t>;</a:t>
            </a:r>
            <a:endParaRPr lang="en-US" dirty="0"/>
          </a:p>
          <a:p>
            <a:r>
              <a:rPr lang="en-US" dirty="0"/>
              <a:t>        while(lo&lt;hi)</a:t>
            </a:r>
            <a:r>
              <a:rPr lang="en-US" dirty="0" smtClean="0"/>
              <a:t>{</a:t>
            </a:r>
            <a:endParaRPr lang="en-US" dirty="0"/>
          </a:p>
          <a:p>
            <a:r>
              <a:rPr lang="en-US" dirty="0"/>
              <a:t>            </a:t>
            </a:r>
            <a:r>
              <a:rPr lang="en-US" dirty="0" err="1"/>
              <a:t>int</a:t>
            </a:r>
            <a:r>
              <a:rPr lang="en-US" dirty="0"/>
              <a:t> mid = lo + (hi-lo)/2</a:t>
            </a:r>
            <a:r>
              <a:rPr lang="en-US" dirty="0" smtClean="0"/>
              <a:t>;</a:t>
            </a:r>
            <a:endParaRPr lang="en-US" dirty="0"/>
          </a:p>
          <a:p>
            <a:r>
              <a:rPr lang="en-US" dirty="0"/>
              <a:t>            if(</a:t>
            </a:r>
            <a:r>
              <a:rPr lang="en-US" dirty="0" err="1"/>
              <a:t>isBadVersion</a:t>
            </a:r>
            <a:r>
              <a:rPr lang="en-US" dirty="0"/>
              <a:t>(mid))</a:t>
            </a:r>
            <a:r>
              <a:rPr lang="en-US" dirty="0" smtClean="0"/>
              <a:t>{</a:t>
            </a:r>
            <a:endParaRPr lang="en-US" dirty="0"/>
          </a:p>
          <a:p>
            <a:r>
              <a:rPr lang="en-US" dirty="0"/>
              <a:t>                hi = mid</a:t>
            </a:r>
            <a:r>
              <a:rPr lang="en-US" dirty="0" smtClean="0"/>
              <a:t>;</a:t>
            </a:r>
            <a:endParaRPr lang="en-US" dirty="0"/>
          </a:p>
          <a:p>
            <a:r>
              <a:rPr lang="en-US" dirty="0"/>
              <a:t>            }else</a:t>
            </a:r>
            <a:r>
              <a:rPr lang="en-US" dirty="0" smtClean="0"/>
              <a:t>{</a:t>
            </a:r>
            <a:endParaRPr lang="en-US" dirty="0"/>
          </a:p>
          <a:p>
            <a:r>
              <a:rPr lang="en-US" dirty="0"/>
              <a:t>                lo = mid+1</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return lo</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5860142" y="949903"/>
            <a:ext cx="2227555" cy="369332"/>
          </a:xfrm>
          <a:prstGeom prst="rect">
            <a:avLst/>
          </a:prstGeom>
          <a:noFill/>
        </p:spPr>
        <p:txBody>
          <a:bodyPr wrap="none" rtlCol="0">
            <a:spAutoFit/>
          </a:bodyPr>
          <a:lstStyle/>
          <a:p>
            <a:r>
              <a:rPr lang="en-US" dirty="0"/>
              <a:t>278. First Bad Version</a:t>
            </a:r>
            <a:endParaRPr lang="en-US" dirty="0"/>
          </a:p>
        </p:txBody>
      </p:sp>
      <p:sp>
        <p:nvSpPr>
          <p:cNvPr id="6" name="TextBox 5"/>
          <p:cNvSpPr txBox="1"/>
          <p:nvPr/>
        </p:nvSpPr>
        <p:spPr>
          <a:xfrm>
            <a:off x="2664992" y="3647153"/>
            <a:ext cx="6263381" cy="2862323"/>
          </a:xfrm>
          <a:prstGeom prst="rect">
            <a:avLst/>
          </a:prstGeom>
          <a:noFill/>
        </p:spPr>
        <p:txBody>
          <a:bodyPr wrap="square" rtlCol="0">
            <a:spAutoFit/>
          </a:bodyPr>
          <a:lstStyle/>
          <a:p>
            <a:r>
              <a:rPr lang="en-US" dirty="0"/>
              <a:t>You are a product manager and currently leading a team to develop a new product. Unfortunately, the latest version of your product fails the quality check. Since each version is developed based on the previous version, all the versions after a bad version are also bad.</a:t>
            </a:r>
          </a:p>
          <a:p>
            <a:r>
              <a:rPr lang="en-US" dirty="0"/>
              <a:t>Suppose you have n versions [1, 2, ..., n] and you want to find out the first bad one, which causes all the following ones to be bad.</a:t>
            </a:r>
          </a:p>
          <a:p>
            <a:r>
              <a:rPr lang="en-US" dirty="0"/>
              <a:t>You are given an API </a:t>
            </a:r>
            <a:r>
              <a:rPr lang="en-US" dirty="0" err="1"/>
              <a:t>bool</a:t>
            </a:r>
            <a:r>
              <a:rPr lang="en-US" dirty="0"/>
              <a:t> </a:t>
            </a:r>
            <a:r>
              <a:rPr lang="en-US" dirty="0" err="1"/>
              <a:t>isBadVersion</a:t>
            </a:r>
            <a:r>
              <a:rPr lang="en-US" dirty="0"/>
              <a:t>(version) which will return whether version is bad. Implement a function to find the first bad version. You should minimize the number of calls to the API.</a:t>
            </a:r>
            <a:endParaRPr lang="en-US" dirty="0"/>
          </a:p>
        </p:txBody>
      </p:sp>
    </p:spTree>
    <p:extLst>
      <p:ext uri="{BB962C8B-B14F-4D97-AF65-F5344CB8AC3E}">
        <p14:creationId xmlns:p14="http://schemas.microsoft.com/office/powerpoint/2010/main" val="122449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214208" cy="5632312"/>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List&lt;String&gt; </a:t>
            </a:r>
            <a:r>
              <a:rPr lang="en-US" dirty="0" err="1"/>
              <a:t>letterCombinations</a:t>
            </a:r>
            <a:r>
              <a:rPr lang="en-US" dirty="0"/>
              <a:t>(String digits) </a:t>
            </a:r>
            <a:r>
              <a:rPr lang="en-US" dirty="0" smtClean="0"/>
              <a:t>{</a:t>
            </a:r>
            <a:endParaRPr lang="en-US" dirty="0"/>
          </a:p>
          <a:p>
            <a:r>
              <a:rPr lang="en-US" dirty="0"/>
              <a:t>        List&lt;String&gt; result = new </a:t>
            </a:r>
            <a:r>
              <a:rPr lang="en-US" dirty="0" err="1"/>
              <a:t>ArrayList</a:t>
            </a:r>
            <a:r>
              <a:rPr lang="en-US" dirty="0"/>
              <a:t>&lt;String&gt;()</a:t>
            </a:r>
            <a:r>
              <a:rPr lang="en-US" dirty="0" smtClean="0"/>
              <a:t>;</a:t>
            </a:r>
            <a:endParaRPr lang="en-US" dirty="0"/>
          </a:p>
          <a:p>
            <a:r>
              <a:rPr lang="en-US" dirty="0"/>
              <a:t>        if(digits==null||</a:t>
            </a:r>
            <a:r>
              <a:rPr lang="en-US" dirty="0" err="1"/>
              <a:t>digits.length</a:t>
            </a:r>
            <a:r>
              <a:rPr lang="en-US" dirty="0"/>
              <a:t>()==0)return result</a:t>
            </a:r>
            <a:r>
              <a:rPr lang="en-US" dirty="0" smtClean="0"/>
              <a:t>;</a:t>
            </a:r>
            <a:endParaRPr lang="en-US" dirty="0"/>
          </a:p>
          <a:p>
            <a:r>
              <a:rPr lang="en-US" dirty="0"/>
              <a:t>        String[] array = {"","","</a:t>
            </a:r>
            <a:r>
              <a:rPr lang="en-US" dirty="0" err="1"/>
              <a:t>abc</a:t>
            </a:r>
            <a:r>
              <a:rPr lang="en-US" dirty="0"/>
              <a:t>","</a:t>
            </a:r>
            <a:r>
              <a:rPr lang="en-US" dirty="0" err="1"/>
              <a:t>def</a:t>
            </a:r>
            <a:r>
              <a:rPr lang="en-US" dirty="0"/>
              <a:t>","</a:t>
            </a:r>
            <a:r>
              <a:rPr lang="en-US" dirty="0" err="1"/>
              <a:t>ghi</a:t>
            </a:r>
            <a:r>
              <a:rPr lang="en-US" dirty="0"/>
              <a:t>","</a:t>
            </a:r>
            <a:r>
              <a:rPr lang="en-US" dirty="0" err="1"/>
              <a:t>jkl</a:t>
            </a:r>
            <a:r>
              <a:rPr lang="en-US" dirty="0"/>
              <a:t>","</a:t>
            </a:r>
            <a:r>
              <a:rPr lang="en-US" dirty="0" err="1"/>
              <a:t>mno</a:t>
            </a:r>
            <a:r>
              <a:rPr lang="en-US" dirty="0"/>
              <a:t>","</a:t>
            </a:r>
            <a:r>
              <a:rPr lang="en-US" dirty="0" err="1"/>
              <a:t>pqrs</a:t>
            </a:r>
            <a:r>
              <a:rPr lang="en-US" dirty="0"/>
              <a:t>","</a:t>
            </a:r>
            <a:r>
              <a:rPr lang="en-US" dirty="0" err="1"/>
              <a:t>tuv</a:t>
            </a:r>
            <a:r>
              <a:rPr lang="en-US" dirty="0"/>
              <a:t>","</a:t>
            </a:r>
            <a:r>
              <a:rPr lang="en-US" dirty="0" err="1"/>
              <a:t>wxyz</a:t>
            </a:r>
            <a:r>
              <a:rPr lang="en-US" dirty="0"/>
              <a:t>"}</a:t>
            </a:r>
            <a:r>
              <a:rPr lang="en-US" dirty="0" smtClean="0"/>
              <a:t>;</a:t>
            </a:r>
            <a:endParaRPr lang="en-US" dirty="0"/>
          </a:p>
          <a:p>
            <a:r>
              <a:rPr lang="en-US" dirty="0"/>
              <a:t>        DFS(0,digits,array,"",result)</a:t>
            </a:r>
            <a:r>
              <a:rPr lang="en-US" dirty="0" smtClean="0"/>
              <a:t>;</a:t>
            </a:r>
            <a:endParaRPr lang="en-US" dirty="0"/>
          </a:p>
          <a:p>
            <a:r>
              <a:rPr lang="en-US" dirty="0"/>
              <a:t>        return result</a:t>
            </a:r>
            <a:r>
              <a:rPr lang="en-US" dirty="0" smtClean="0"/>
              <a:t>;</a:t>
            </a:r>
            <a:endParaRPr lang="en-US" dirty="0"/>
          </a:p>
          <a:p>
            <a:r>
              <a:rPr lang="en-US" dirty="0"/>
              <a:t>    </a:t>
            </a:r>
            <a:r>
              <a:rPr lang="en-US" dirty="0" smtClean="0"/>
              <a:t>}</a:t>
            </a:r>
            <a:endParaRPr lang="en-US" dirty="0"/>
          </a:p>
          <a:p>
            <a:r>
              <a:rPr lang="en-US" dirty="0"/>
              <a:t>    public void DFS(</a:t>
            </a:r>
            <a:r>
              <a:rPr lang="en-US" dirty="0" err="1"/>
              <a:t>int</a:t>
            </a:r>
            <a:r>
              <a:rPr lang="en-US" dirty="0"/>
              <a:t> index, String digits, String[] value, String cur, List&lt;String&gt; result)</a:t>
            </a:r>
            <a:r>
              <a:rPr lang="en-US" dirty="0" smtClean="0"/>
              <a:t>{</a:t>
            </a:r>
            <a:endParaRPr lang="en-US" dirty="0"/>
          </a:p>
          <a:p>
            <a:r>
              <a:rPr lang="en-US" dirty="0"/>
              <a:t>        if(index==</a:t>
            </a:r>
            <a:r>
              <a:rPr lang="en-US" dirty="0" err="1"/>
              <a:t>digits.length</a:t>
            </a:r>
            <a:r>
              <a:rPr lang="en-US" dirty="0"/>
              <a:t>())</a:t>
            </a:r>
            <a:r>
              <a:rPr lang="en-US" dirty="0" smtClean="0"/>
              <a:t>{</a:t>
            </a:r>
            <a:endParaRPr lang="en-US" dirty="0"/>
          </a:p>
          <a:p>
            <a:r>
              <a:rPr lang="en-US" dirty="0"/>
              <a:t>            </a:t>
            </a:r>
            <a:r>
              <a:rPr lang="en-US" dirty="0" err="1"/>
              <a:t>result.add</a:t>
            </a:r>
            <a:r>
              <a:rPr lang="en-US" dirty="0"/>
              <a:t>(new String(cur))</a:t>
            </a:r>
            <a:r>
              <a:rPr lang="en-US" dirty="0" smtClean="0"/>
              <a:t>;</a:t>
            </a:r>
            <a:endParaRPr lang="en-US" dirty="0"/>
          </a:p>
          <a:p>
            <a:r>
              <a:rPr lang="en-US" dirty="0"/>
              <a:t>            return</a:t>
            </a:r>
            <a:r>
              <a:rPr lang="en-US" dirty="0" smtClean="0"/>
              <a:t>;</a:t>
            </a:r>
            <a:endParaRPr lang="en-US" dirty="0"/>
          </a:p>
          <a:p>
            <a:r>
              <a:rPr lang="en-US" dirty="0"/>
              <a:t>        </a:t>
            </a:r>
            <a:r>
              <a:rPr lang="en-US" dirty="0" smtClean="0"/>
              <a:t>}</a:t>
            </a:r>
            <a:endParaRPr lang="en-US" dirty="0"/>
          </a:p>
          <a:p>
            <a:r>
              <a:rPr lang="en-US" dirty="0"/>
              <a:t>        </a:t>
            </a:r>
            <a:r>
              <a:rPr lang="en-US" dirty="0" err="1"/>
              <a:t>int</a:t>
            </a:r>
            <a:r>
              <a:rPr lang="en-US" dirty="0"/>
              <a:t> j = (</a:t>
            </a:r>
            <a:r>
              <a:rPr lang="en-US" dirty="0" err="1"/>
              <a:t>digits.charAt</a:t>
            </a:r>
            <a:r>
              <a:rPr lang="en-US" dirty="0"/>
              <a:t>(index) - '0')</a:t>
            </a:r>
            <a:r>
              <a:rPr lang="en-US" dirty="0" smtClean="0"/>
              <a:t>;</a:t>
            </a:r>
            <a:endParaRPr lang="en-US" dirty="0"/>
          </a:p>
          <a:p>
            <a:r>
              <a:rPr lang="en-US" dirty="0"/>
              <a:t>        String s = value[j]</a:t>
            </a:r>
            <a:r>
              <a:rPr lang="en-US" dirty="0" smtClean="0"/>
              <a:t>;</a:t>
            </a:r>
            <a:endParaRPr lang="en-US" dirty="0"/>
          </a:p>
          <a:p>
            <a:r>
              <a:rPr lang="en-US" dirty="0"/>
              <a:t>        for(</a:t>
            </a:r>
            <a:r>
              <a:rPr lang="en-US" dirty="0" err="1"/>
              <a:t>int</a:t>
            </a:r>
            <a:r>
              <a:rPr lang="en-US" dirty="0"/>
              <a:t> </a:t>
            </a:r>
            <a:r>
              <a:rPr lang="en-US" dirty="0" err="1"/>
              <a:t>i</a:t>
            </a:r>
            <a:r>
              <a:rPr lang="en-US" dirty="0"/>
              <a:t> = 0;i&lt;</a:t>
            </a:r>
            <a:r>
              <a:rPr lang="en-US" dirty="0" err="1"/>
              <a:t>s.length</a:t>
            </a:r>
            <a:r>
              <a:rPr lang="en-US" dirty="0"/>
              <a:t>();</a:t>
            </a:r>
            <a:r>
              <a:rPr lang="en-US" dirty="0" err="1"/>
              <a:t>i</a:t>
            </a:r>
            <a:r>
              <a:rPr lang="en-US" dirty="0"/>
              <a:t>++)</a:t>
            </a:r>
            <a:r>
              <a:rPr lang="en-US" dirty="0" smtClean="0"/>
              <a:t>{</a:t>
            </a:r>
            <a:endParaRPr lang="en-US" dirty="0"/>
          </a:p>
          <a:p>
            <a:r>
              <a:rPr lang="en-US" dirty="0"/>
              <a:t>            DFS(index+1,digits,value,cur+s.charAt(</a:t>
            </a:r>
            <a:r>
              <a:rPr lang="en-US" dirty="0" err="1"/>
              <a:t>i</a:t>
            </a:r>
            <a:r>
              <a:rPr lang="en-US" dirty="0"/>
              <a:t>),result)</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0" y="5655244"/>
            <a:ext cx="5640111" cy="923330"/>
          </a:xfrm>
          <a:prstGeom prst="rect">
            <a:avLst/>
          </a:prstGeom>
          <a:noFill/>
        </p:spPr>
        <p:txBody>
          <a:bodyPr wrap="none" rtlCol="0">
            <a:spAutoFit/>
          </a:bodyPr>
          <a:lstStyle/>
          <a:p>
            <a:r>
              <a:rPr lang="en-US" dirty="0"/>
              <a:t>17. Letter Combinations of a Phone </a:t>
            </a:r>
            <a:r>
              <a:rPr lang="en-US" dirty="0" smtClean="0"/>
              <a:t>Number</a:t>
            </a:r>
          </a:p>
          <a:p>
            <a:r>
              <a:rPr lang="en-US" b="1" dirty="0" err="1"/>
              <a:t>Input:</a:t>
            </a:r>
            <a:r>
              <a:rPr lang="en-US" dirty="0" err="1"/>
              <a:t>Digit</a:t>
            </a:r>
            <a:r>
              <a:rPr lang="en-US" dirty="0"/>
              <a:t> string "23"</a:t>
            </a:r>
          </a:p>
          <a:p>
            <a:r>
              <a:rPr lang="en-US" b="1" dirty="0"/>
              <a:t>Output:</a:t>
            </a:r>
            <a:r>
              <a:rPr lang="en-US" dirty="0"/>
              <a:t> ["ad", "</a:t>
            </a:r>
            <a:r>
              <a:rPr lang="en-US" dirty="0" err="1"/>
              <a:t>ae</a:t>
            </a:r>
            <a:r>
              <a:rPr lang="en-US" dirty="0"/>
              <a:t>", "</a:t>
            </a:r>
            <a:r>
              <a:rPr lang="en-US" dirty="0" err="1"/>
              <a:t>af</a:t>
            </a:r>
            <a:r>
              <a:rPr lang="en-US" dirty="0"/>
              <a:t>", "</a:t>
            </a:r>
            <a:r>
              <a:rPr lang="en-US" dirty="0" err="1"/>
              <a:t>bd</a:t>
            </a:r>
            <a:r>
              <a:rPr lang="en-US" dirty="0"/>
              <a:t>", "be", "bf", "cd", "</a:t>
            </a:r>
            <a:r>
              <a:rPr lang="en-US" dirty="0" err="1"/>
              <a:t>ce</a:t>
            </a:r>
            <a:r>
              <a:rPr lang="en-US" dirty="0"/>
              <a:t>", "</a:t>
            </a:r>
            <a:r>
              <a:rPr lang="en-US" dirty="0" err="1"/>
              <a:t>cf</a:t>
            </a:r>
            <a:r>
              <a:rPr lang="en-US" dirty="0"/>
              <a:t>"].</a:t>
            </a:r>
            <a:endParaRPr lang="en-US" dirty="0"/>
          </a:p>
        </p:txBody>
      </p:sp>
    </p:spTree>
    <p:extLst>
      <p:ext uri="{BB962C8B-B14F-4D97-AF65-F5344CB8AC3E}">
        <p14:creationId xmlns:p14="http://schemas.microsoft.com/office/powerpoint/2010/main" val="422692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545127" cy="4801315"/>
          </a:xfrm>
          <a:prstGeom prst="rect">
            <a:avLst/>
          </a:prstGeom>
          <a:noFill/>
        </p:spPr>
        <p:txBody>
          <a:bodyPr wrap="none" rtlCol="0">
            <a:spAutoFit/>
          </a:bodyPr>
          <a:lstStyle/>
          <a:p>
            <a:r>
              <a:rPr lang="en-US" dirty="0" smtClean="0"/>
              <a:t>public </a:t>
            </a:r>
            <a:r>
              <a:rPr lang="en-US" dirty="0"/>
              <a:t>class Solution </a:t>
            </a:r>
            <a:r>
              <a:rPr lang="en-US" dirty="0" smtClean="0"/>
              <a:t>{</a:t>
            </a:r>
            <a:endParaRPr lang="en-US" dirty="0"/>
          </a:p>
          <a:p>
            <a:r>
              <a:rPr lang="en-US" dirty="0"/>
              <a:t>    public </a:t>
            </a:r>
            <a:r>
              <a:rPr lang="en-US" dirty="0" err="1"/>
              <a:t>ListNode</a:t>
            </a:r>
            <a:r>
              <a:rPr lang="en-US" dirty="0"/>
              <a:t> </a:t>
            </a:r>
            <a:r>
              <a:rPr lang="en-US" dirty="0" err="1"/>
              <a:t>mergeKLists</a:t>
            </a:r>
            <a:r>
              <a:rPr lang="en-US" dirty="0"/>
              <a:t>(</a:t>
            </a:r>
            <a:r>
              <a:rPr lang="en-US" dirty="0" err="1"/>
              <a:t>ListNode</a:t>
            </a:r>
            <a:r>
              <a:rPr lang="en-US" dirty="0"/>
              <a:t>[] lists) </a:t>
            </a:r>
            <a:r>
              <a:rPr lang="en-US" dirty="0" smtClean="0"/>
              <a:t>{</a:t>
            </a:r>
            <a:endParaRPr lang="en-US" dirty="0"/>
          </a:p>
          <a:p>
            <a:r>
              <a:rPr lang="en-US" dirty="0"/>
              <a:t>        Queue&lt;</a:t>
            </a:r>
            <a:r>
              <a:rPr lang="en-US" dirty="0" err="1"/>
              <a:t>ListNode</a:t>
            </a:r>
            <a:r>
              <a:rPr lang="en-US" dirty="0"/>
              <a:t>&gt; </a:t>
            </a:r>
            <a:r>
              <a:rPr lang="en-US" dirty="0" err="1"/>
              <a:t>pq</a:t>
            </a:r>
            <a:r>
              <a:rPr lang="en-US" dirty="0"/>
              <a:t> = new </a:t>
            </a:r>
            <a:r>
              <a:rPr lang="en-US" dirty="0" err="1"/>
              <a:t>PriorityQueue</a:t>
            </a:r>
            <a:r>
              <a:rPr lang="en-US" dirty="0"/>
              <a:t>&lt;</a:t>
            </a:r>
            <a:r>
              <a:rPr lang="en-US" dirty="0" err="1"/>
              <a:t>ListNode</a:t>
            </a:r>
            <a:r>
              <a:rPr lang="en-US" dirty="0"/>
              <a:t>&gt;(new Comparator&lt;</a:t>
            </a:r>
            <a:r>
              <a:rPr lang="en-US" dirty="0" err="1"/>
              <a:t>ListNode</a:t>
            </a:r>
            <a:r>
              <a:rPr lang="en-US" dirty="0"/>
              <a:t>&gt;()</a:t>
            </a:r>
            <a:r>
              <a:rPr lang="en-US" dirty="0" smtClean="0"/>
              <a:t>{</a:t>
            </a:r>
            <a:endParaRPr lang="en-US" dirty="0"/>
          </a:p>
          <a:p>
            <a:r>
              <a:rPr lang="en-US" dirty="0"/>
              <a:t>            @Override public </a:t>
            </a:r>
            <a:r>
              <a:rPr lang="en-US" dirty="0" err="1"/>
              <a:t>int</a:t>
            </a:r>
            <a:r>
              <a:rPr lang="en-US" dirty="0"/>
              <a:t> compare(</a:t>
            </a:r>
            <a:r>
              <a:rPr lang="en-US" dirty="0" err="1"/>
              <a:t>ListNode</a:t>
            </a:r>
            <a:r>
              <a:rPr lang="en-US" dirty="0"/>
              <a:t> o1, </a:t>
            </a:r>
            <a:r>
              <a:rPr lang="en-US" dirty="0" err="1"/>
              <a:t>ListNode</a:t>
            </a:r>
            <a:r>
              <a:rPr lang="en-US" dirty="0"/>
              <a:t> o2)</a:t>
            </a:r>
            <a:r>
              <a:rPr lang="en-US" dirty="0" smtClean="0"/>
              <a:t>{</a:t>
            </a:r>
            <a:endParaRPr lang="en-US" dirty="0"/>
          </a:p>
          <a:p>
            <a:r>
              <a:rPr lang="en-US" dirty="0"/>
              <a:t>                return o1.val-o2.val</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a:t>
            </a:r>
            <a:r>
              <a:rPr lang="en-US" dirty="0" err="1"/>
              <a:t>ListNode</a:t>
            </a:r>
            <a:r>
              <a:rPr lang="en-US" dirty="0"/>
              <a:t> head = new </a:t>
            </a:r>
            <a:r>
              <a:rPr lang="en-US" dirty="0" err="1"/>
              <a:t>ListNode</a:t>
            </a:r>
            <a:r>
              <a:rPr lang="en-US" dirty="0"/>
              <a:t>(0), tail = head</a:t>
            </a:r>
            <a:r>
              <a:rPr lang="en-US" dirty="0" smtClean="0"/>
              <a:t>;</a:t>
            </a:r>
            <a:endParaRPr lang="en-US" dirty="0"/>
          </a:p>
          <a:p>
            <a:r>
              <a:rPr lang="en-US" dirty="0"/>
              <a:t>        for (</a:t>
            </a:r>
            <a:r>
              <a:rPr lang="en-US" dirty="0" err="1"/>
              <a:t>ListNode</a:t>
            </a:r>
            <a:r>
              <a:rPr lang="en-US" dirty="0"/>
              <a:t> node : lists) if (node != null) </a:t>
            </a:r>
            <a:r>
              <a:rPr lang="en-US" dirty="0" err="1"/>
              <a:t>pq.offer</a:t>
            </a:r>
            <a:r>
              <a:rPr lang="en-US" dirty="0"/>
              <a:t>(node)</a:t>
            </a:r>
            <a:r>
              <a:rPr lang="en-US" dirty="0" smtClean="0"/>
              <a:t>;</a:t>
            </a:r>
            <a:endParaRPr lang="en-US" dirty="0"/>
          </a:p>
          <a:p>
            <a:r>
              <a:rPr lang="en-US" dirty="0"/>
              <a:t>        while(!</a:t>
            </a:r>
            <a:r>
              <a:rPr lang="en-US" dirty="0" err="1"/>
              <a:t>pq.isEmpty</a:t>
            </a:r>
            <a:r>
              <a:rPr lang="en-US" dirty="0"/>
              <a:t>())</a:t>
            </a:r>
            <a:r>
              <a:rPr lang="en-US" dirty="0" smtClean="0"/>
              <a:t>{</a:t>
            </a:r>
            <a:endParaRPr lang="en-US" dirty="0"/>
          </a:p>
          <a:p>
            <a:r>
              <a:rPr lang="en-US" dirty="0"/>
              <a:t>            </a:t>
            </a:r>
            <a:r>
              <a:rPr lang="en-US" dirty="0" err="1"/>
              <a:t>tail.next</a:t>
            </a:r>
            <a:r>
              <a:rPr lang="en-US" dirty="0"/>
              <a:t> = </a:t>
            </a:r>
            <a:r>
              <a:rPr lang="en-US" dirty="0" err="1"/>
              <a:t>pq.poll</a:t>
            </a:r>
            <a:r>
              <a:rPr lang="en-US" dirty="0"/>
              <a:t>()</a:t>
            </a:r>
            <a:r>
              <a:rPr lang="en-US" dirty="0" smtClean="0"/>
              <a:t>;</a:t>
            </a:r>
            <a:endParaRPr lang="en-US" dirty="0"/>
          </a:p>
          <a:p>
            <a:r>
              <a:rPr lang="en-US" dirty="0"/>
              <a:t>            tail = </a:t>
            </a:r>
            <a:r>
              <a:rPr lang="en-US" dirty="0" err="1"/>
              <a:t>tail.next</a:t>
            </a:r>
            <a:r>
              <a:rPr lang="en-US" dirty="0" smtClean="0"/>
              <a:t>;</a:t>
            </a:r>
            <a:endParaRPr lang="en-US" dirty="0"/>
          </a:p>
          <a:p>
            <a:r>
              <a:rPr lang="en-US" dirty="0"/>
              <a:t>            if (</a:t>
            </a:r>
            <a:r>
              <a:rPr lang="en-US" dirty="0" err="1"/>
              <a:t>tail.next</a:t>
            </a:r>
            <a:r>
              <a:rPr lang="en-US" dirty="0"/>
              <a:t> != null) </a:t>
            </a:r>
            <a:r>
              <a:rPr lang="en-US" dirty="0" err="1"/>
              <a:t>pq.offer</a:t>
            </a:r>
            <a:r>
              <a:rPr lang="en-US" dirty="0"/>
              <a:t>(</a:t>
            </a:r>
            <a:r>
              <a:rPr lang="en-US" dirty="0" err="1"/>
              <a:t>tail.next</a:t>
            </a:r>
            <a:r>
              <a:rPr lang="en-US" dirty="0"/>
              <a:t>)</a:t>
            </a:r>
            <a:r>
              <a:rPr lang="en-US" dirty="0" smtClean="0"/>
              <a:t>;</a:t>
            </a:r>
            <a:endParaRPr lang="en-US" dirty="0"/>
          </a:p>
          <a:p>
            <a:r>
              <a:rPr lang="en-US" dirty="0"/>
              <a:t>        </a:t>
            </a:r>
            <a:r>
              <a:rPr lang="en-US" dirty="0" smtClean="0"/>
              <a:t>}</a:t>
            </a:r>
            <a:endParaRPr lang="en-US" dirty="0"/>
          </a:p>
          <a:p>
            <a:r>
              <a:rPr lang="en-US" dirty="0"/>
              <a:t>        return </a:t>
            </a:r>
            <a:r>
              <a:rPr lang="en-US" dirty="0" err="1"/>
              <a:t>head.next</a:t>
            </a:r>
            <a:r>
              <a:rPr lang="en-US" dirty="0" smtClean="0"/>
              <a:t>;</a:t>
            </a:r>
            <a:endParaRPr lang="en-US" dirty="0"/>
          </a:p>
          <a:p>
            <a:r>
              <a:rPr lang="en-US" dirty="0"/>
              <a:t>    </a:t>
            </a:r>
            <a:r>
              <a:rPr lang="en-US" dirty="0" smtClean="0"/>
              <a:t>}</a:t>
            </a:r>
            <a:endParaRPr lang="en-US" dirty="0"/>
          </a:p>
          <a:p>
            <a:r>
              <a:rPr lang="en-US" dirty="0"/>
              <a:t>}</a:t>
            </a:r>
          </a:p>
        </p:txBody>
      </p:sp>
      <p:sp>
        <p:nvSpPr>
          <p:cNvPr id="5" name="TextBox 4"/>
          <p:cNvSpPr txBox="1"/>
          <p:nvPr/>
        </p:nvSpPr>
        <p:spPr>
          <a:xfrm>
            <a:off x="453572" y="5461000"/>
            <a:ext cx="2441694" cy="369332"/>
          </a:xfrm>
          <a:prstGeom prst="rect">
            <a:avLst/>
          </a:prstGeom>
          <a:noFill/>
        </p:spPr>
        <p:txBody>
          <a:bodyPr wrap="none" rtlCol="0">
            <a:spAutoFit/>
          </a:bodyPr>
          <a:lstStyle/>
          <a:p>
            <a:r>
              <a:rPr lang="en-US" dirty="0"/>
              <a:t>23. Merge k Sorted Lists</a:t>
            </a:r>
            <a:endParaRPr lang="en-US" dirty="0"/>
          </a:p>
        </p:txBody>
      </p:sp>
      <p:sp>
        <p:nvSpPr>
          <p:cNvPr id="6" name="TextBox 5"/>
          <p:cNvSpPr txBox="1"/>
          <p:nvPr/>
        </p:nvSpPr>
        <p:spPr>
          <a:xfrm>
            <a:off x="3509075" y="4967736"/>
            <a:ext cx="5362430" cy="646331"/>
          </a:xfrm>
          <a:prstGeom prst="rect">
            <a:avLst/>
          </a:prstGeom>
          <a:noFill/>
        </p:spPr>
        <p:txBody>
          <a:bodyPr wrap="square" rtlCol="0">
            <a:spAutoFit/>
          </a:bodyPr>
          <a:lstStyle/>
          <a:p>
            <a:r>
              <a:rPr lang="en-US" dirty="0"/>
              <a:t>Merge </a:t>
            </a:r>
            <a:r>
              <a:rPr lang="en-US" i="1" dirty="0"/>
              <a:t>k</a:t>
            </a:r>
            <a:r>
              <a:rPr lang="en-US" dirty="0"/>
              <a:t> sorted linked lists and return it as one sorted list. Analyze and describe its complexity.</a:t>
            </a:r>
            <a:endParaRPr lang="en-US" dirty="0"/>
          </a:p>
        </p:txBody>
      </p:sp>
    </p:spTree>
    <p:extLst>
      <p:ext uri="{BB962C8B-B14F-4D97-AF65-F5344CB8AC3E}">
        <p14:creationId xmlns:p14="http://schemas.microsoft.com/office/powerpoint/2010/main" val="391561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142"/>
            <a:ext cx="5903742" cy="4524316"/>
          </a:xfrm>
          <a:prstGeom prst="rect">
            <a:avLst/>
          </a:prstGeom>
          <a:noFill/>
        </p:spPr>
        <p:txBody>
          <a:bodyPr wrap="none" rtlCol="0">
            <a:spAutoFit/>
          </a:bodyPr>
          <a:lstStyle/>
          <a:p>
            <a:r>
              <a:rPr lang="en-US" dirty="0"/>
              <a:t>public class Solution </a:t>
            </a:r>
            <a:r>
              <a:rPr lang="en-US" dirty="0" smtClean="0"/>
              <a:t>{</a:t>
            </a:r>
            <a:endParaRPr lang="en-US" dirty="0"/>
          </a:p>
          <a:p>
            <a:r>
              <a:rPr lang="en-US" dirty="0"/>
              <a:t>    public </a:t>
            </a:r>
            <a:r>
              <a:rPr lang="en-US" dirty="0" err="1"/>
              <a:t>boolean</a:t>
            </a:r>
            <a:r>
              <a:rPr lang="en-US" dirty="0"/>
              <a:t> </a:t>
            </a:r>
            <a:r>
              <a:rPr lang="en-US" dirty="0" err="1"/>
              <a:t>wordBreak</a:t>
            </a:r>
            <a:r>
              <a:rPr lang="en-US" dirty="0"/>
              <a:t>(String s, Set&lt;String&gt; </a:t>
            </a:r>
            <a:r>
              <a:rPr lang="en-US" dirty="0" err="1"/>
              <a:t>wordDict</a:t>
            </a:r>
            <a:r>
              <a:rPr lang="en-US" dirty="0"/>
              <a:t>) </a:t>
            </a:r>
            <a:r>
              <a:rPr lang="en-US" dirty="0" smtClean="0"/>
              <a:t>{</a:t>
            </a:r>
            <a:endParaRPr lang="en-US" dirty="0"/>
          </a:p>
          <a:p>
            <a:r>
              <a:rPr lang="en-US" dirty="0"/>
              <a:t>        </a:t>
            </a:r>
            <a:r>
              <a:rPr lang="en-US" dirty="0" err="1"/>
              <a:t>boolean</a:t>
            </a:r>
            <a:r>
              <a:rPr lang="en-US" dirty="0"/>
              <a:t>[] f = new </a:t>
            </a:r>
            <a:r>
              <a:rPr lang="en-US" dirty="0" err="1"/>
              <a:t>boolean</a:t>
            </a:r>
            <a:r>
              <a:rPr lang="en-US" dirty="0"/>
              <a:t>[</a:t>
            </a:r>
            <a:r>
              <a:rPr lang="en-US" dirty="0" err="1"/>
              <a:t>s.length</a:t>
            </a:r>
            <a:r>
              <a:rPr lang="en-US" dirty="0"/>
              <a:t>() + 1]</a:t>
            </a:r>
            <a:r>
              <a:rPr lang="en-US" dirty="0" smtClean="0"/>
              <a:t>;</a:t>
            </a:r>
            <a:endParaRPr lang="en-US" dirty="0"/>
          </a:p>
          <a:p>
            <a:r>
              <a:rPr lang="en-US" dirty="0"/>
              <a:t>        f[0] = true</a:t>
            </a:r>
            <a:r>
              <a:rPr lang="en-US" dirty="0" smtClean="0"/>
              <a:t>;</a:t>
            </a:r>
            <a:endParaRPr lang="en-US" dirty="0"/>
          </a:p>
          <a:p>
            <a:r>
              <a:rPr lang="en-US" dirty="0"/>
              <a:t>        for(</a:t>
            </a:r>
            <a:r>
              <a:rPr lang="en-US" dirty="0" err="1"/>
              <a:t>int</a:t>
            </a:r>
            <a:r>
              <a:rPr lang="en-US" dirty="0"/>
              <a:t> </a:t>
            </a:r>
            <a:r>
              <a:rPr lang="en-US" dirty="0" err="1"/>
              <a:t>i</a:t>
            </a:r>
            <a:r>
              <a:rPr lang="en-US" dirty="0"/>
              <a:t> = 1;i&lt;=</a:t>
            </a:r>
            <a:r>
              <a:rPr lang="en-US" dirty="0" err="1"/>
              <a:t>s.length</a:t>
            </a:r>
            <a:r>
              <a:rPr lang="en-US" dirty="0"/>
              <a:t>();</a:t>
            </a:r>
            <a:r>
              <a:rPr lang="en-US" dirty="0" err="1"/>
              <a:t>i</a:t>
            </a:r>
            <a:r>
              <a:rPr lang="en-US" dirty="0"/>
              <a:t>++)</a:t>
            </a:r>
            <a:r>
              <a:rPr lang="en-US" dirty="0" smtClean="0"/>
              <a:t>{</a:t>
            </a:r>
            <a:endParaRPr lang="en-US" dirty="0"/>
          </a:p>
          <a:p>
            <a:r>
              <a:rPr lang="en-US" dirty="0"/>
              <a:t>            for(</a:t>
            </a:r>
            <a:r>
              <a:rPr lang="en-US" dirty="0" err="1"/>
              <a:t>int</a:t>
            </a:r>
            <a:r>
              <a:rPr lang="en-US" dirty="0"/>
              <a:t> j = 0;j&lt;</a:t>
            </a:r>
            <a:r>
              <a:rPr lang="en-US" dirty="0" err="1"/>
              <a:t>i;j</a:t>
            </a:r>
            <a:r>
              <a:rPr lang="en-US" dirty="0"/>
              <a:t>++)</a:t>
            </a:r>
            <a:r>
              <a:rPr lang="en-US" dirty="0" smtClean="0"/>
              <a:t>{</a:t>
            </a:r>
            <a:endParaRPr lang="en-US" dirty="0"/>
          </a:p>
          <a:p>
            <a:r>
              <a:rPr lang="en-US" dirty="0"/>
              <a:t>                if(f[j]&amp;&amp;</a:t>
            </a:r>
            <a:r>
              <a:rPr lang="en-US" dirty="0" err="1"/>
              <a:t>wordDict.contains</a:t>
            </a:r>
            <a:r>
              <a:rPr lang="en-US" dirty="0"/>
              <a:t>(</a:t>
            </a:r>
            <a:r>
              <a:rPr lang="en-US" dirty="0" err="1"/>
              <a:t>s.substring</a:t>
            </a:r>
            <a:r>
              <a:rPr lang="en-US" dirty="0"/>
              <a:t>(</a:t>
            </a:r>
            <a:r>
              <a:rPr lang="en-US" dirty="0" err="1"/>
              <a:t>j,i</a:t>
            </a:r>
            <a:r>
              <a:rPr lang="en-US" dirty="0"/>
              <a:t>)))</a:t>
            </a:r>
            <a:r>
              <a:rPr lang="en-US" dirty="0" smtClean="0"/>
              <a:t>{</a:t>
            </a:r>
            <a:endParaRPr lang="en-US" dirty="0"/>
          </a:p>
          <a:p>
            <a:r>
              <a:rPr lang="en-US" dirty="0"/>
              <a:t>                    f[</a:t>
            </a:r>
            <a:r>
              <a:rPr lang="en-US" dirty="0" err="1"/>
              <a:t>i</a:t>
            </a:r>
            <a:r>
              <a:rPr lang="en-US" dirty="0"/>
              <a:t>] = true</a:t>
            </a:r>
            <a:r>
              <a:rPr lang="en-US" dirty="0" smtClean="0"/>
              <a:t>;</a:t>
            </a:r>
            <a:endParaRPr lang="en-US" dirty="0"/>
          </a:p>
          <a:p>
            <a:r>
              <a:rPr lang="en-US" dirty="0"/>
              <a:t>                    break</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a:t>
            </a:r>
            <a:r>
              <a:rPr lang="en-US" dirty="0" smtClean="0"/>
              <a:t>}</a:t>
            </a:r>
            <a:endParaRPr lang="en-US" dirty="0"/>
          </a:p>
          <a:p>
            <a:r>
              <a:rPr lang="en-US" dirty="0"/>
              <a:t>        return f[</a:t>
            </a:r>
            <a:r>
              <a:rPr lang="en-US" dirty="0" err="1"/>
              <a:t>s.length</a:t>
            </a:r>
            <a:r>
              <a:rPr lang="en-US" dirty="0"/>
              <a:t>()]</a:t>
            </a:r>
            <a:r>
              <a:rPr lang="en-US" dirty="0" smtClean="0"/>
              <a:t>;</a:t>
            </a:r>
            <a:endParaRPr lang="en-US" dirty="0"/>
          </a:p>
          <a:p>
            <a:r>
              <a:rPr lang="en-US" dirty="0"/>
              <a:t>    }</a:t>
            </a:r>
          </a:p>
          <a:p>
            <a:endParaRPr lang="en-US" dirty="0"/>
          </a:p>
          <a:p>
            <a:r>
              <a:rPr lang="en-US" dirty="0"/>
              <a:t>}</a:t>
            </a:r>
          </a:p>
        </p:txBody>
      </p:sp>
      <p:sp>
        <p:nvSpPr>
          <p:cNvPr id="5" name="TextBox 4"/>
          <p:cNvSpPr txBox="1"/>
          <p:nvPr/>
        </p:nvSpPr>
        <p:spPr>
          <a:xfrm>
            <a:off x="6549571" y="362857"/>
            <a:ext cx="1763524" cy="369332"/>
          </a:xfrm>
          <a:prstGeom prst="rect">
            <a:avLst/>
          </a:prstGeom>
          <a:noFill/>
        </p:spPr>
        <p:txBody>
          <a:bodyPr wrap="none" rtlCol="0">
            <a:spAutoFit/>
          </a:bodyPr>
          <a:lstStyle/>
          <a:p>
            <a:r>
              <a:rPr lang="en-US" dirty="0"/>
              <a:t>139. Word Break</a:t>
            </a:r>
            <a:endParaRPr lang="en-US" dirty="0"/>
          </a:p>
        </p:txBody>
      </p:sp>
      <p:sp>
        <p:nvSpPr>
          <p:cNvPr id="6" name="TextBox 5"/>
          <p:cNvSpPr txBox="1"/>
          <p:nvPr/>
        </p:nvSpPr>
        <p:spPr>
          <a:xfrm>
            <a:off x="3894385" y="3252090"/>
            <a:ext cx="4692776" cy="2585323"/>
          </a:xfrm>
          <a:prstGeom prst="rect">
            <a:avLst/>
          </a:prstGeom>
          <a:noFill/>
        </p:spPr>
        <p:txBody>
          <a:bodyPr wrap="square" rtlCol="0">
            <a:spAutoFit/>
          </a:bodyPr>
          <a:lstStyle/>
          <a:p>
            <a:r>
              <a:rPr lang="en-US" dirty="0"/>
              <a:t>Given a string </a:t>
            </a:r>
            <a:r>
              <a:rPr lang="en-US" i="1" dirty="0"/>
              <a:t>s</a:t>
            </a:r>
            <a:r>
              <a:rPr lang="en-US" dirty="0"/>
              <a:t> and a dictionary of words </a:t>
            </a:r>
            <a:r>
              <a:rPr lang="en-US" i="1" dirty="0" err="1"/>
              <a:t>dict</a:t>
            </a:r>
            <a:r>
              <a:rPr lang="en-US" dirty="0"/>
              <a:t>, determine if </a:t>
            </a:r>
            <a:r>
              <a:rPr lang="en-US" i="1" dirty="0"/>
              <a:t>s</a:t>
            </a:r>
            <a:r>
              <a:rPr lang="en-US" dirty="0"/>
              <a:t> can be segmented into a space-separated sequence of one or more dictionary words.</a:t>
            </a:r>
          </a:p>
          <a:p>
            <a:r>
              <a:rPr lang="en-US" dirty="0"/>
              <a:t>For example, given</a:t>
            </a:r>
          </a:p>
          <a:p>
            <a:r>
              <a:rPr lang="en-US" i="1" dirty="0"/>
              <a:t>s</a:t>
            </a:r>
            <a:r>
              <a:rPr lang="en-US" dirty="0"/>
              <a:t> = "</a:t>
            </a:r>
            <a:r>
              <a:rPr lang="en-US" dirty="0" err="1"/>
              <a:t>leetcode</a:t>
            </a:r>
            <a:r>
              <a:rPr lang="en-US" dirty="0"/>
              <a:t>",</a:t>
            </a:r>
          </a:p>
          <a:p>
            <a:r>
              <a:rPr lang="nl-NL" i="1" dirty="0" err="1"/>
              <a:t>dict</a:t>
            </a:r>
            <a:r>
              <a:rPr lang="nl-NL" dirty="0"/>
              <a:t> = ["</a:t>
            </a:r>
            <a:r>
              <a:rPr lang="nl-NL" dirty="0" err="1"/>
              <a:t>leet</a:t>
            </a:r>
            <a:r>
              <a:rPr lang="nl-NL" dirty="0"/>
              <a:t>", "code"].</a:t>
            </a:r>
          </a:p>
          <a:p>
            <a:r>
              <a:rPr lang="nl-NL" dirty="0"/>
              <a:t>Return </a:t>
            </a:r>
            <a:r>
              <a:rPr lang="nl-NL" dirty="0" err="1"/>
              <a:t>true</a:t>
            </a:r>
            <a:r>
              <a:rPr lang="nl-NL" dirty="0"/>
              <a:t> </a:t>
            </a:r>
            <a:r>
              <a:rPr lang="nl-NL" dirty="0" err="1"/>
              <a:t>because</a:t>
            </a:r>
            <a:r>
              <a:rPr lang="nl-NL" dirty="0"/>
              <a:t> "</a:t>
            </a:r>
            <a:r>
              <a:rPr lang="nl-NL" dirty="0" err="1"/>
              <a:t>leetcode</a:t>
            </a:r>
            <a:r>
              <a:rPr lang="nl-NL" dirty="0"/>
              <a:t>" </a:t>
            </a:r>
            <a:r>
              <a:rPr lang="nl-NL" dirty="0" err="1"/>
              <a:t>can</a:t>
            </a:r>
            <a:r>
              <a:rPr lang="nl-NL" dirty="0"/>
              <a:t> </a:t>
            </a:r>
            <a:r>
              <a:rPr lang="nl-NL" dirty="0" err="1"/>
              <a:t>be</a:t>
            </a:r>
            <a:r>
              <a:rPr lang="nl-NL" dirty="0"/>
              <a:t> </a:t>
            </a:r>
            <a:r>
              <a:rPr lang="nl-NL" dirty="0" err="1"/>
              <a:t>segmented</a:t>
            </a:r>
            <a:r>
              <a:rPr lang="nl-NL" dirty="0"/>
              <a:t> as "</a:t>
            </a:r>
            <a:r>
              <a:rPr lang="nl-NL" dirty="0" err="1"/>
              <a:t>leet</a:t>
            </a:r>
            <a:r>
              <a:rPr lang="nl-NL" dirty="0"/>
              <a:t> code".</a:t>
            </a:r>
            <a:endParaRPr lang="en-US" dirty="0"/>
          </a:p>
        </p:txBody>
      </p:sp>
    </p:spTree>
    <p:extLst>
      <p:ext uri="{BB962C8B-B14F-4D97-AF65-F5344CB8AC3E}">
        <p14:creationId xmlns:p14="http://schemas.microsoft.com/office/powerpoint/2010/main" val="222232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528777" cy="6494087"/>
          </a:xfrm>
          <a:prstGeom prst="rect">
            <a:avLst/>
          </a:prstGeom>
          <a:noFill/>
        </p:spPr>
        <p:txBody>
          <a:bodyPr wrap="none" rtlCol="0">
            <a:spAutoFit/>
          </a:bodyPr>
          <a:lstStyle/>
          <a:p>
            <a:r>
              <a:rPr lang="en-US" sz="1600" dirty="0" smtClean="0"/>
              <a:t>public </a:t>
            </a:r>
            <a:r>
              <a:rPr lang="en-US" sz="1600" dirty="0"/>
              <a:t>class Solution </a:t>
            </a:r>
            <a:r>
              <a:rPr lang="en-US" sz="1600" dirty="0" smtClean="0"/>
              <a:t>{</a:t>
            </a:r>
            <a:endParaRPr lang="en-US" sz="1600" dirty="0"/>
          </a:p>
          <a:p>
            <a:r>
              <a:rPr lang="en-US" sz="1600" dirty="0"/>
              <a:t>    public List&lt;Interval&gt; merge(List&lt;Interval&gt; intervals) </a:t>
            </a:r>
            <a:r>
              <a:rPr lang="en-US" sz="1600" dirty="0" smtClean="0"/>
              <a:t>{</a:t>
            </a:r>
            <a:endParaRPr lang="en-US" sz="1600" dirty="0"/>
          </a:p>
          <a:p>
            <a:r>
              <a:rPr lang="en-US" sz="1600" dirty="0"/>
              <a:t>        if(intervals==null||</a:t>
            </a:r>
            <a:r>
              <a:rPr lang="en-US" sz="1600" dirty="0" err="1"/>
              <a:t>intervals.size</a:t>
            </a:r>
            <a:r>
              <a:rPr lang="en-US" sz="1600" dirty="0"/>
              <a:t>()==0)</a:t>
            </a:r>
            <a:r>
              <a:rPr lang="en-US" sz="1600" dirty="0" smtClean="0"/>
              <a:t>{</a:t>
            </a:r>
            <a:endParaRPr lang="en-US" sz="1600" dirty="0"/>
          </a:p>
          <a:p>
            <a:r>
              <a:rPr lang="en-US" sz="1600" dirty="0"/>
              <a:t>            return intervals</a:t>
            </a:r>
            <a:r>
              <a:rPr lang="en-US" sz="1600" dirty="0" smtClean="0"/>
              <a:t>;</a:t>
            </a:r>
            <a:endParaRPr lang="en-US" sz="1600" dirty="0"/>
          </a:p>
          <a:p>
            <a:r>
              <a:rPr lang="en-US" sz="1600" dirty="0"/>
              <a:t>        </a:t>
            </a:r>
            <a:r>
              <a:rPr lang="en-US" sz="1600" dirty="0" smtClean="0"/>
              <a:t>}</a:t>
            </a:r>
            <a:endParaRPr lang="en-US" sz="1600" dirty="0"/>
          </a:p>
          <a:p>
            <a:r>
              <a:rPr lang="en-US" sz="1600" dirty="0"/>
              <a:t>        </a:t>
            </a:r>
            <a:r>
              <a:rPr lang="en-US" sz="1600" dirty="0" err="1"/>
              <a:t>int</a:t>
            </a:r>
            <a:r>
              <a:rPr lang="en-US" sz="1600" dirty="0"/>
              <a:t> N = </a:t>
            </a:r>
            <a:r>
              <a:rPr lang="en-US" sz="1600" dirty="0" err="1"/>
              <a:t>intervals.size</a:t>
            </a:r>
            <a:r>
              <a:rPr lang="en-US" sz="1600" dirty="0"/>
              <a:t>()</a:t>
            </a:r>
            <a:r>
              <a:rPr lang="en-US" sz="1600" dirty="0" smtClean="0"/>
              <a:t>;</a:t>
            </a:r>
            <a:endParaRPr lang="en-US" sz="1600" dirty="0"/>
          </a:p>
          <a:p>
            <a:r>
              <a:rPr lang="en-US" sz="1600" dirty="0"/>
              <a:t>        Interval[] </a:t>
            </a:r>
            <a:r>
              <a:rPr lang="en-US" sz="1600" dirty="0" err="1"/>
              <a:t>intervalArray</a:t>
            </a:r>
            <a:r>
              <a:rPr lang="en-US" sz="1600" dirty="0"/>
              <a:t> = </a:t>
            </a:r>
            <a:r>
              <a:rPr lang="en-US" sz="1600" dirty="0" err="1"/>
              <a:t>intervals.toArray</a:t>
            </a:r>
            <a:r>
              <a:rPr lang="en-US" sz="1600" dirty="0"/>
              <a:t>(new Interval[N])</a:t>
            </a:r>
            <a:r>
              <a:rPr lang="en-US" sz="1600" dirty="0" smtClean="0"/>
              <a:t>;</a:t>
            </a:r>
            <a:endParaRPr lang="en-US" sz="1600" dirty="0"/>
          </a:p>
          <a:p>
            <a:r>
              <a:rPr lang="en-US" sz="1600" dirty="0"/>
              <a:t>        </a:t>
            </a:r>
            <a:r>
              <a:rPr lang="en-US" sz="1600" dirty="0" err="1"/>
              <a:t>Arrays.sort</a:t>
            </a:r>
            <a:r>
              <a:rPr lang="en-US" sz="1600" dirty="0"/>
              <a:t>(</a:t>
            </a:r>
            <a:r>
              <a:rPr lang="en-US" sz="1600" dirty="0" err="1"/>
              <a:t>intervalArray</a:t>
            </a:r>
            <a:r>
              <a:rPr lang="en-US" sz="1600" dirty="0"/>
              <a:t>, new Comparator&lt;Interval&gt;()</a:t>
            </a:r>
            <a:r>
              <a:rPr lang="en-US" sz="1600" dirty="0" smtClean="0"/>
              <a:t>{</a:t>
            </a:r>
            <a:endParaRPr lang="en-US" sz="1600" dirty="0"/>
          </a:p>
          <a:p>
            <a:r>
              <a:rPr lang="en-US" sz="1600" dirty="0"/>
              <a:t>           @Override public </a:t>
            </a:r>
            <a:r>
              <a:rPr lang="en-US" sz="1600" dirty="0" err="1"/>
              <a:t>int</a:t>
            </a:r>
            <a:r>
              <a:rPr lang="en-US" sz="1600" dirty="0"/>
              <a:t> compare(Interval in1, Interval in2)</a:t>
            </a:r>
            <a:r>
              <a:rPr lang="en-US" sz="1600" dirty="0" smtClean="0"/>
              <a:t>{</a:t>
            </a:r>
            <a:endParaRPr lang="en-US" sz="1600" dirty="0"/>
          </a:p>
          <a:p>
            <a:r>
              <a:rPr lang="en-US" sz="1600" dirty="0"/>
              <a:t>               return in1.start- in2.start</a:t>
            </a:r>
            <a:r>
              <a:rPr lang="en-US" sz="1600" dirty="0" smtClean="0"/>
              <a:t>;</a:t>
            </a:r>
            <a:endParaRPr lang="en-US" sz="1600" dirty="0"/>
          </a:p>
          <a:p>
            <a:r>
              <a:rPr lang="en-US" sz="1600" dirty="0"/>
              <a:t>           } </a:t>
            </a:r>
          </a:p>
          <a:p>
            <a:r>
              <a:rPr lang="en-US" sz="1600" dirty="0"/>
              <a:t>        })</a:t>
            </a:r>
            <a:r>
              <a:rPr lang="en-US" sz="1600" dirty="0" smtClean="0"/>
              <a:t>;</a:t>
            </a:r>
            <a:endParaRPr lang="en-US" sz="1600" dirty="0"/>
          </a:p>
          <a:p>
            <a:r>
              <a:rPr lang="en-US" sz="1600" dirty="0"/>
              <a:t>        </a:t>
            </a:r>
            <a:r>
              <a:rPr lang="en-US" sz="1600" dirty="0" err="1"/>
              <a:t>ArrayList</a:t>
            </a:r>
            <a:r>
              <a:rPr lang="en-US" sz="1600" dirty="0"/>
              <a:t>&lt;Interval&gt; result = new </a:t>
            </a:r>
            <a:r>
              <a:rPr lang="en-US" sz="1600" dirty="0" err="1"/>
              <a:t>ArrayList</a:t>
            </a:r>
            <a:r>
              <a:rPr lang="en-US" sz="1600" dirty="0"/>
              <a:t>&lt;Interval&gt;()</a:t>
            </a:r>
            <a:r>
              <a:rPr lang="en-US" sz="1600" dirty="0" smtClean="0"/>
              <a:t>;</a:t>
            </a:r>
            <a:endParaRPr lang="en-US" sz="1600" dirty="0"/>
          </a:p>
          <a:p>
            <a:r>
              <a:rPr lang="en-US" sz="1600" dirty="0"/>
              <a:t>        Interval mover = </a:t>
            </a:r>
            <a:r>
              <a:rPr lang="en-US" sz="1600" dirty="0" err="1"/>
              <a:t>intervalArray</a:t>
            </a:r>
            <a:r>
              <a:rPr lang="en-US" sz="1600" dirty="0"/>
              <a:t>[0]</a:t>
            </a:r>
            <a:r>
              <a:rPr lang="en-US" sz="1600" dirty="0" smtClean="0"/>
              <a:t>;</a:t>
            </a:r>
            <a:endParaRPr lang="en-US" sz="1600" dirty="0"/>
          </a:p>
          <a:p>
            <a:r>
              <a:rPr lang="en-US" sz="1600" dirty="0"/>
              <a:t>        for (</a:t>
            </a:r>
            <a:r>
              <a:rPr lang="en-US" sz="1600" dirty="0" err="1"/>
              <a:t>int</a:t>
            </a:r>
            <a:r>
              <a:rPr lang="en-US" sz="1600" dirty="0"/>
              <a:t> </a:t>
            </a:r>
            <a:r>
              <a:rPr lang="en-US" sz="1600" dirty="0" err="1"/>
              <a:t>i</a:t>
            </a:r>
            <a:r>
              <a:rPr lang="en-US" sz="1600" dirty="0"/>
              <a:t> = 1; </a:t>
            </a:r>
            <a:r>
              <a:rPr lang="en-US" sz="1600" dirty="0" err="1"/>
              <a:t>i</a:t>
            </a:r>
            <a:r>
              <a:rPr lang="en-US" sz="1600" dirty="0"/>
              <a:t> &lt; N; ++</a:t>
            </a:r>
            <a:r>
              <a:rPr lang="en-US" sz="1600" dirty="0" err="1"/>
              <a:t>i</a:t>
            </a:r>
            <a:r>
              <a:rPr lang="en-US" sz="1600" dirty="0"/>
              <a:t>) </a:t>
            </a:r>
            <a:r>
              <a:rPr lang="en-US" sz="1600" dirty="0" smtClean="0"/>
              <a:t>{</a:t>
            </a:r>
            <a:endParaRPr lang="en-US" sz="1600" dirty="0"/>
          </a:p>
          <a:p>
            <a:r>
              <a:rPr lang="en-US" sz="1600" dirty="0"/>
              <a:t>          if (</a:t>
            </a:r>
            <a:r>
              <a:rPr lang="en-US" sz="1600" dirty="0" err="1"/>
              <a:t>mover.end</a:t>
            </a:r>
            <a:r>
              <a:rPr lang="en-US" sz="1600" dirty="0"/>
              <a:t> &lt; </a:t>
            </a:r>
            <a:r>
              <a:rPr lang="en-US" sz="1600" dirty="0" err="1"/>
              <a:t>intervalArray</a:t>
            </a:r>
            <a:r>
              <a:rPr lang="en-US" sz="1600" dirty="0"/>
              <a:t>[</a:t>
            </a:r>
            <a:r>
              <a:rPr lang="en-US" sz="1600" dirty="0" err="1"/>
              <a:t>i</a:t>
            </a:r>
            <a:r>
              <a:rPr lang="en-US" sz="1600" dirty="0"/>
              <a:t>].start) </a:t>
            </a:r>
            <a:r>
              <a:rPr lang="en-US" sz="1600" dirty="0" smtClean="0"/>
              <a:t>{</a:t>
            </a:r>
            <a:endParaRPr lang="en-US" sz="1600" dirty="0"/>
          </a:p>
          <a:p>
            <a:r>
              <a:rPr lang="en-US" sz="1600" dirty="0"/>
              <a:t>            </a:t>
            </a:r>
            <a:r>
              <a:rPr lang="en-US" sz="1600" dirty="0" err="1"/>
              <a:t>result.add</a:t>
            </a:r>
            <a:r>
              <a:rPr lang="en-US" sz="1600" dirty="0"/>
              <a:t>(mover)</a:t>
            </a:r>
            <a:r>
              <a:rPr lang="en-US" sz="1600" dirty="0" smtClean="0"/>
              <a:t>;</a:t>
            </a:r>
            <a:endParaRPr lang="en-US" sz="1600" dirty="0"/>
          </a:p>
          <a:p>
            <a:r>
              <a:rPr lang="en-US" sz="1600" dirty="0"/>
              <a:t>            mover = </a:t>
            </a:r>
            <a:r>
              <a:rPr lang="en-US" sz="1600" dirty="0" err="1"/>
              <a:t>intervalArray</a:t>
            </a:r>
            <a:r>
              <a:rPr lang="en-US" sz="1600" dirty="0"/>
              <a:t>[</a:t>
            </a:r>
            <a:r>
              <a:rPr lang="en-US" sz="1600" dirty="0" err="1"/>
              <a:t>i</a:t>
            </a:r>
            <a:r>
              <a:rPr lang="en-US" sz="1600" dirty="0"/>
              <a:t>]</a:t>
            </a:r>
            <a:r>
              <a:rPr lang="en-US" sz="1600" dirty="0" smtClean="0"/>
              <a:t>;</a:t>
            </a:r>
            <a:endParaRPr lang="en-US" sz="1600" dirty="0"/>
          </a:p>
          <a:p>
            <a:r>
              <a:rPr lang="en-US" sz="1600" dirty="0"/>
              <a:t>          } else </a:t>
            </a:r>
            <a:r>
              <a:rPr lang="en-US" sz="1600" dirty="0" smtClean="0"/>
              <a:t>{</a:t>
            </a:r>
            <a:endParaRPr lang="en-US" sz="1600" dirty="0"/>
          </a:p>
          <a:p>
            <a:r>
              <a:rPr lang="en-US" sz="1600" dirty="0"/>
              <a:t>            </a:t>
            </a:r>
            <a:r>
              <a:rPr lang="en-US" sz="1600" dirty="0" err="1"/>
              <a:t>mover.end</a:t>
            </a:r>
            <a:r>
              <a:rPr lang="en-US" sz="1600" dirty="0"/>
              <a:t> = </a:t>
            </a:r>
            <a:r>
              <a:rPr lang="en-US" sz="1600" dirty="0" err="1"/>
              <a:t>Math.max</a:t>
            </a:r>
            <a:r>
              <a:rPr lang="en-US" sz="1600" dirty="0"/>
              <a:t>(</a:t>
            </a:r>
            <a:r>
              <a:rPr lang="en-US" sz="1600" dirty="0" err="1"/>
              <a:t>mover.end</a:t>
            </a:r>
            <a:r>
              <a:rPr lang="en-US" sz="1600" dirty="0"/>
              <a:t>, </a:t>
            </a:r>
            <a:r>
              <a:rPr lang="en-US" sz="1600" dirty="0" err="1"/>
              <a:t>intervalArray</a:t>
            </a:r>
            <a:r>
              <a:rPr lang="en-US" sz="1600" dirty="0"/>
              <a:t>[</a:t>
            </a:r>
            <a:r>
              <a:rPr lang="en-US" sz="1600" dirty="0" err="1"/>
              <a:t>i</a:t>
            </a:r>
            <a:r>
              <a:rPr lang="en-US" sz="1600" dirty="0"/>
              <a:t>].end)</a:t>
            </a:r>
            <a:r>
              <a:rPr lang="en-US" sz="1600" dirty="0" smtClean="0"/>
              <a:t>;</a:t>
            </a:r>
            <a:endParaRPr lang="en-US" sz="1600" dirty="0"/>
          </a:p>
          <a:p>
            <a:r>
              <a:rPr lang="en-US" sz="1600" dirty="0"/>
              <a:t>          </a:t>
            </a:r>
            <a:r>
              <a:rPr lang="en-US" sz="1600" dirty="0" smtClean="0"/>
              <a:t>}</a:t>
            </a:r>
            <a:endParaRPr lang="en-US" sz="1600" dirty="0"/>
          </a:p>
          <a:p>
            <a:r>
              <a:rPr lang="en-US" sz="1600" dirty="0"/>
              <a:t>        </a:t>
            </a:r>
            <a:r>
              <a:rPr lang="en-US" sz="1600" dirty="0" smtClean="0"/>
              <a:t>}</a:t>
            </a:r>
            <a:endParaRPr lang="en-US" sz="1600" dirty="0"/>
          </a:p>
          <a:p>
            <a:r>
              <a:rPr lang="en-US" sz="1600" dirty="0"/>
              <a:t>        </a:t>
            </a:r>
            <a:r>
              <a:rPr lang="en-US" sz="1600" dirty="0" err="1"/>
              <a:t>result.add</a:t>
            </a:r>
            <a:r>
              <a:rPr lang="en-US" sz="1600" dirty="0"/>
              <a:t>(mover)</a:t>
            </a:r>
            <a:r>
              <a:rPr lang="en-US" sz="1600" dirty="0" smtClean="0"/>
              <a:t>;</a:t>
            </a:r>
            <a:endParaRPr lang="en-US" sz="1600" dirty="0"/>
          </a:p>
          <a:p>
            <a:r>
              <a:rPr lang="en-US" sz="1600" dirty="0"/>
              <a:t>        return result</a:t>
            </a:r>
            <a:r>
              <a:rPr lang="en-US" sz="1600" dirty="0" smtClean="0"/>
              <a:t>;</a:t>
            </a:r>
            <a:endParaRPr lang="en-US" sz="1600" dirty="0"/>
          </a:p>
          <a:p>
            <a:r>
              <a:rPr lang="en-US" sz="1600" dirty="0"/>
              <a:t>    </a:t>
            </a:r>
            <a:r>
              <a:rPr lang="en-US" sz="1600" dirty="0" smtClean="0"/>
              <a:t>}</a:t>
            </a:r>
            <a:endParaRPr lang="en-US" sz="1600" dirty="0"/>
          </a:p>
          <a:p>
            <a:r>
              <a:rPr lang="en-US" sz="1600" dirty="0"/>
              <a:t>}</a:t>
            </a:r>
          </a:p>
        </p:txBody>
      </p:sp>
      <p:sp>
        <p:nvSpPr>
          <p:cNvPr id="5" name="TextBox 4"/>
          <p:cNvSpPr txBox="1"/>
          <p:nvPr/>
        </p:nvSpPr>
        <p:spPr>
          <a:xfrm>
            <a:off x="6041571" y="2485571"/>
            <a:ext cx="2848429" cy="2031325"/>
          </a:xfrm>
          <a:prstGeom prst="rect">
            <a:avLst/>
          </a:prstGeom>
          <a:noFill/>
        </p:spPr>
        <p:txBody>
          <a:bodyPr wrap="square" rtlCol="0">
            <a:spAutoFit/>
          </a:bodyPr>
          <a:lstStyle/>
          <a:p>
            <a:r>
              <a:rPr lang="en-US" dirty="0"/>
              <a:t>Given a collection of intervals, merge all overlapping intervals.</a:t>
            </a:r>
          </a:p>
          <a:p>
            <a:r>
              <a:rPr lang="en-US" dirty="0"/>
              <a:t>For example,</a:t>
            </a:r>
          </a:p>
          <a:p>
            <a:r>
              <a:rPr lang="en-US" dirty="0"/>
              <a:t>Given [1,3],[2,6],[8,10],[15,18],</a:t>
            </a:r>
          </a:p>
          <a:p>
            <a:r>
              <a:rPr lang="is-IS" dirty="0"/>
              <a:t>return [1,6],[8,10],[15,18].</a:t>
            </a:r>
            <a:endParaRPr lang="en-US" dirty="0"/>
          </a:p>
        </p:txBody>
      </p:sp>
      <p:sp>
        <p:nvSpPr>
          <p:cNvPr id="6" name="TextBox 5"/>
          <p:cNvSpPr txBox="1"/>
          <p:nvPr/>
        </p:nvSpPr>
        <p:spPr>
          <a:xfrm>
            <a:off x="6386286" y="834571"/>
            <a:ext cx="2007656" cy="369332"/>
          </a:xfrm>
          <a:prstGeom prst="rect">
            <a:avLst/>
          </a:prstGeom>
          <a:noFill/>
        </p:spPr>
        <p:txBody>
          <a:bodyPr wrap="none" rtlCol="0">
            <a:spAutoFit/>
          </a:bodyPr>
          <a:lstStyle/>
          <a:p>
            <a:r>
              <a:rPr lang="en-US" dirty="0"/>
              <a:t>56. Merge Intervals</a:t>
            </a:r>
            <a:endParaRPr lang="en-US" dirty="0"/>
          </a:p>
        </p:txBody>
      </p:sp>
    </p:spTree>
    <p:extLst>
      <p:ext uri="{BB962C8B-B14F-4D97-AF65-F5344CB8AC3E}">
        <p14:creationId xmlns:p14="http://schemas.microsoft.com/office/powerpoint/2010/main" val="139633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429" y="489857"/>
            <a:ext cx="3566902" cy="4801315"/>
          </a:xfrm>
          <a:prstGeom prst="rect">
            <a:avLst/>
          </a:prstGeom>
          <a:noFill/>
        </p:spPr>
        <p:txBody>
          <a:bodyPr wrap="none" rtlCol="0">
            <a:spAutoFit/>
          </a:bodyPr>
          <a:lstStyle/>
          <a:p>
            <a:r>
              <a:rPr lang="en-US" dirty="0"/>
              <a:t>public class Solution {</a:t>
            </a:r>
          </a:p>
          <a:p>
            <a:r>
              <a:rPr lang="en-US" dirty="0"/>
              <a:t>    public </a:t>
            </a:r>
            <a:r>
              <a:rPr lang="en-US" dirty="0" err="1"/>
              <a:t>int</a:t>
            </a:r>
            <a:r>
              <a:rPr lang="en-US" dirty="0"/>
              <a:t> </a:t>
            </a:r>
            <a:r>
              <a:rPr lang="en-US" dirty="0" err="1"/>
              <a:t>maxProfit</a:t>
            </a:r>
            <a:r>
              <a:rPr lang="en-US" dirty="0"/>
              <a:t>(</a:t>
            </a:r>
            <a:r>
              <a:rPr lang="en-US" dirty="0" err="1"/>
              <a:t>int</a:t>
            </a:r>
            <a:r>
              <a:rPr lang="en-US" dirty="0"/>
              <a:t>[] prices) {</a:t>
            </a:r>
          </a:p>
          <a:p>
            <a:r>
              <a:rPr lang="en-US" dirty="0"/>
              <a:t>        if(</a:t>
            </a:r>
            <a:r>
              <a:rPr lang="en-US" dirty="0" err="1"/>
              <a:t>prices.length</a:t>
            </a:r>
            <a:r>
              <a:rPr lang="en-US" dirty="0"/>
              <a:t>==0)return 0;</a:t>
            </a:r>
          </a:p>
          <a:p>
            <a:r>
              <a:rPr lang="en-US" dirty="0"/>
              <a:t>        </a:t>
            </a:r>
            <a:r>
              <a:rPr lang="en-US" dirty="0" err="1"/>
              <a:t>int</a:t>
            </a:r>
            <a:r>
              <a:rPr lang="en-US" dirty="0"/>
              <a:t> min = prices[0];</a:t>
            </a:r>
          </a:p>
          <a:p>
            <a:r>
              <a:rPr lang="en-US" dirty="0"/>
              <a:t>        </a:t>
            </a:r>
            <a:r>
              <a:rPr lang="en-US" dirty="0" err="1"/>
              <a:t>int</a:t>
            </a:r>
            <a:r>
              <a:rPr lang="en-US" dirty="0"/>
              <a:t> profit = 0;</a:t>
            </a:r>
          </a:p>
          <a:p>
            <a:r>
              <a:rPr lang="en-US" dirty="0"/>
              <a:t>        for(</a:t>
            </a:r>
            <a:r>
              <a:rPr lang="en-US" dirty="0" err="1"/>
              <a:t>int</a:t>
            </a:r>
            <a:r>
              <a:rPr lang="en-US" dirty="0"/>
              <a:t> </a:t>
            </a:r>
            <a:r>
              <a:rPr lang="en-US" dirty="0" err="1"/>
              <a:t>i</a:t>
            </a:r>
            <a:r>
              <a:rPr lang="en-US" dirty="0"/>
              <a:t> = 1;i&lt;</a:t>
            </a:r>
            <a:r>
              <a:rPr lang="en-US" dirty="0" err="1"/>
              <a:t>prices.length;i</a:t>
            </a:r>
            <a:r>
              <a:rPr lang="en-US" dirty="0"/>
              <a:t>++){</a:t>
            </a:r>
          </a:p>
          <a:p>
            <a:r>
              <a:rPr lang="en-US" dirty="0"/>
              <a:t>            if(prices[</a:t>
            </a:r>
            <a:r>
              <a:rPr lang="en-US" dirty="0" err="1"/>
              <a:t>i</a:t>
            </a:r>
            <a:r>
              <a:rPr lang="en-US" dirty="0"/>
              <a:t>]&lt;min){</a:t>
            </a:r>
          </a:p>
          <a:p>
            <a:r>
              <a:rPr lang="en-US" dirty="0"/>
              <a:t>                min = prices[</a:t>
            </a:r>
            <a:r>
              <a:rPr lang="en-US" dirty="0" err="1"/>
              <a:t>i</a:t>
            </a:r>
            <a:r>
              <a:rPr lang="en-US" dirty="0"/>
              <a:t>];</a:t>
            </a:r>
          </a:p>
          <a:p>
            <a:r>
              <a:rPr lang="en-US" dirty="0"/>
              <a:t>            }else {</a:t>
            </a:r>
          </a:p>
          <a:p>
            <a:r>
              <a:rPr lang="en-US" dirty="0"/>
              <a:t>                if(prices[</a:t>
            </a:r>
            <a:r>
              <a:rPr lang="en-US" dirty="0" err="1"/>
              <a:t>i</a:t>
            </a:r>
            <a:r>
              <a:rPr lang="en-US" dirty="0"/>
              <a:t>]-min&gt;profit){</a:t>
            </a:r>
          </a:p>
          <a:p>
            <a:r>
              <a:rPr lang="en-US" dirty="0"/>
              <a:t>                    profit = prices[</a:t>
            </a:r>
            <a:r>
              <a:rPr lang="en-US" dirty="0" err="1"/>
              <a:t>i</a:t>
            </a:r>
            <a:r>
              <a:rPr lang="en-US" dirty="0"/>
              <a:t>] - min;</a:t>
            </a:r>
          </a:p>
          <a:p>
            <a:r>
              <a:rPr lang="en-US" dirty="0"/>
              <a:t>                }</a:t>
            </a:r>
          </a:p>
          <a:p>
            <a:r>
              <a:rPr lang="en-US" dirty="0"/>
              <a:t>            }</a:t>
            </a:r>
          </a:p>
          <a:p>
            <a:r>
              <a:rPr lang="en-US" dirty="0"/>
              <a:t>        }</a:t>
            </a:r>
          </a:p>
          <a:p>
            <a:r>
              <a:rPr lang="en-US" dirty="0"/>
              <a:t>        return profit;</a:t>
            </a:r>
          </a:p>
          <a:p>
            <a:r>
              <a:rPr lang="en-US" dirty="0"/>
              <a:t>    }</a:t>
            </a:r>
          </a:p>
          <a:p>
            <a:r>
              <a:rPr lang="en-US" dirty="0"/>
              <a:t>}</a:t>
            </a:r>
          </a:p>
        </p:txBody>
      </p:sp>
      <p:sp>
        <p:nvSpPr>
          <p:cNvPr id="5" name="TextBox 4"/>
          <p:cNvSpPr txBox="1"/>
          <p:nvPr/>
        </p:nvSpPr>
        <p:spPr>
          <a:xfrm>
            <a:off x="5116286" y="885763"/>
            <a:ext cx="3570208" cy="369332"/>
          </a:xfrm>
          <a:prstGeom prst="rect">
            <a:avLst/>
          </a:prstGeom>
          <a:noFill/>
        </p:spPr>
        <p:txBody>
          <a:bodyPr wrap="none" rtlCol="0">
            <a:spAutoFit/>
          </a:bodyPr>
          <a:lstStyle/>
          <a:p>
            <a:r>
              <a:rPr lang="en-US" dirty="0"/>
              <a:t>121. Best Time to Buy and Sell Stock</a:t>
            </a:r>
            <a:endParaRPr lang="en-US" dirty="0"/>
          </a:p>
        </p:txBody>
      </p:sp>
      <p:sp>
        <p:nvSpPr>
          <p:cNvPr id="6" name="TextBox 5"/>
          <p:cNvSpPr txBox="1"/>
          <p:nvPr/>
        </p:nvSpPr>
        <p:spPr>
          <a:xfrm>
            <a:off x="5116286" y="2220409"/>
            <a:ext cx="3810000" cy="2308324"/>
          </a:xfrm>
          <a:prstGeom prst="rect">
            <a:avLst/>
          </a:prstGeom>
          <a:noFill/>
        </p:spPr>
        <p:txBody>
          <a:bodyPr wrap="square" rtlCol="0">
            <a:spAutoFit/>
          </a:bodyPr>
          <a:lstStyle/>
          <a:p>
            <a:r>
              <a:rPr lang="en-US" dirty="0"/>
              <a:t>Say you have an array for which the </a:t>
            </a:r>
            <a:r>
              <a:rPr lang="en-US" i="1" dirty="0" err="1"/>
              <a:t>i</a:t>
            </a:r>
            <a:r>
              <a:rPr lang="en-US" dirty="0" err="1"/>
              <a:t>th</a:t>
            </a:r>
            <a:r>
              <a:rPr lang="en-US" dirty="0"/>
              <a:t> element is the price of a given stock on day </a:t>
            </a:r>
            <a:r>
              <a:rPr lang="en-US" i="1" dirty="0" err="1"/>
              <a:t>i</a:t>
            </a:r>
            <a:r>
              <a:rPr lang="en-US" dirty="0"/>
              <a:t>.</a:t>
            </a:r>
          </a:p>
          <a:p>
            <a:r>
              <a:rPr lang="en-US" dirty="0"/>
              <a:t>If you were only permitted to complete at most one transaction (</a:t>
            </a:r>
            <a:r>
              <a:rPr lang="en-US" dirty="0" err="1"/>
              <a:t>ie</a:t>
            </a:r>
            <a:r>
              <a:rPr lang="en-US" dirty="0"/>
              <a:t>, buy one and sell one share of the stock), design an algorithm to find the maximum profit.</a:t>
            </a:r>
            <a:endParaRPr lang="en-US" dirty="0"/>
          </a:p>
        </p:txBody>
      </p:sp>
    </p:spTree>
    <p:extLst>
      <p:ext uri="{BB962C8B-B14F-4D97-AF65-F5344CB8AC3E}">
        <p14:creationId xmlns:p14="http://schemas.microsoft.com/office/powerpoint/2010/main" val="160606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2157</TotalTime>
  <Words>4197</Words>
  <Application>Microsoft Macintosh PowerPoint</Application>
  <PresentationFormat>On-screen Show (4:3)</PresentationFormat>
  <Paragraphs>477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Wenxiao Song</dc:creator>
  <cp:lastModifiedBy>Wenxiao Song</cp:lastModifiedBy>
  <cp:revision>22</cp:revision>
  <dcterms:created xsi:type="dcterms:W3CDTF">2016-10-19T20:22:03Z</dcterms:created>
  <dcterms:modified xsi:type="dcterms:W3CDTF">2016-10-21T18:04:42Z</dcterms:modified>
</cp:coreProperties>
</file>