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0ED-E91C-CA43-967B-57A0700BD591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C9F3-B377-7F42-A511-23236F785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380122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isMatch</a:t>
            </a:r>
            <a:r>
              <a:rPr lang="en-US" sz="1400" dirty="0" smtClean="0"/>
              <a:t>(String s, String p) {</a:t>
            </a:r>
          </a:p>
          <a:p>
            <a:r>
              <a:rPr lang="en-US" sz="1400" dirty="0" smtClean="0"/>
              <a:t>        if (s == null || p == null) {</a:t>
            </a:r>
          </a:p>
          <a:p>
            <a:r>
              <a:rPr lang="en-US" sz="1400" dirty="0" smtClean="0"/>
              <a:t>        return false;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[][] </a:t>
            </a:r>
            <a:r>
              <a:rPr lang="en-US" sz="1400" dirty="0" err="1" smtClean="0"/>
              <a:t>dp</a:t>
            </a:r>
            <a:r>
              <a:rPr lang="en-US" sz="1400" dirty="0" smtClean="0"/>
              <a:t> = new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()+1][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()+1];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[0][0] = true;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== '*' &amp;&amp;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[0][i-1]) {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[0][i+1] = true;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r>
              <a:rPr lang="en-US" sz="1400" dirty="0" smtClean="0"/>
              <a:t>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(); j++) {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'.') {</a:t>
            </a:r>
          </a:p>
          <a:p>
            <a:r>
              <a:rPr lang="en-US" sz="1400" dirty="0" smtClean="0"/>
              <a:t>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(j) == '*') {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</a:t>
            </a:r>
            <a:r>
              <a:rPr lang="en-US" sz="1400" dirty="0" err="1" smtClean="0"/>
              <a:t>s.charAt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&amp;&amp; </a:t>
            </a:r>
            <a:r>
              <a:rPr lang="en-US" sz="1400" dirty="0" err="1" smtClean="0"/>
              <a:t>p.charAt</a:t>
            </a:r>
            <a:r>
              <a:rPr lang="en-US" sz="1400" dirty="0" smtClean="0"/>
              <a:t>(j-1) != '.')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[i+1][j-1];</a:t>
            </a:r>
          </a:p>
          <a:p>
            <a:r>
              <a:rPr lang="en-US" sz="1400" dirty="0" smtClean="0"/>
              <a:t>                    } else {</a:t>
            </a:r>
          </a:p>
          <a:p>
            <a:r>
              <a:rPr lang="en-US" sz="1400" dirty="0" smtClean="0"/>
              <a:t>                       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[i+1][j+1] = (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][j+1] || </a:t>
            </a:r>
            <a:r>
              <a:rPr lang="en-US" sz="1400" dirty="0" err="1" smtClean="0"/>
              <a:t>dp</a:t>
            </a:r>
            <a:r>
              <a:rPr lang="en-US" sz="1400" dirty="0" smtClean="0"/>
              <a:t>[i+1][j-1]);</a:t>
            </a:r>
          </a:p>
          <a:p>
            <a:r>
              <a:rPr lang="en-US" sz="1400" dirty="0" smtClean="0"/>
              <a:t>                    }</a:t>
            </a:r>
          </a:p>
          <a:p>
            <a:r>
              <a:rPr lang="en-US" sz="1400" dirty="0" smtClean="0"/>
              <a:t>                }</a:t>
            </a:r>
          </a:p>
          <a:p>
            <a:r>
              <a:rPr lang="en-US" sz="1400" dirty="0" smtClean="0"/>
              <a:t>            }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dp</a:t>
            </a:r>
            <a:r>
              <a:rPr lang="en-US" sz="1400" dirty="0" smtClean="0"/>
              <a:t>[</a:t>
            </a:r>
            <a:r>
              <a:rPr lang="en-US" sz="1400" dirty="0" err="1" smtClean="0"/>
              <a:t>s.length</a:t>
            </a:r>
            <a:r>
              <a:rPr lang="en-US" sz="1400" dirty="0" smtClean="0"/>
              <a:t>()][</a:t>
            </a:r>
            <a:r>
              <a:rPr lang="en-US" sz="1400" dirty="0" err="1" smtClean="0"/>
              <a:t>p.length</a:t>
            </a:r>
            <a:r>
              <a:rPr lang="en-US" sz="1400" dirty="0" smtClean="0"/>
              <a:t>()];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68444" y="35282"/>
            <a:ext cx="188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Regular Expression Matching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7559" y="1428935"/>
            <a:ext cx="411667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'.' Matches any single character.</a:t>
            </a:r>
          </a:p>
          <a:p>
            <a:r>
              <a:rPr lang="en-US" dirty="0"/>
              <a:t>'*' Matches zero or more of the preceding element.</a:t>
            </a:r>
          </a:p>
          <a:p>
            <a:endParaRPr lang="en-US" dirty="0"/>
          </a:p>
          <a:p>
            <a:r>
              <a:rPr lang="en-US" dirty="0"/>
              <a:t>The matching should cover the </a:t>
            </a:r>
            <a:r>
              <a:rPr lang="en-US" b="1" dirty="0"/>
              <a:t>entire</a:t>
            </a:r>
            <a:r>
              <a:rPr lang="en-US" dirty="0"/>
              <a:t> input string (not partial).</a:t>
            </a:r>
          </a:p>
          <a:p>
            <a:endParaRPr lang="en-US" dirty="0"/>
          </a:p>
          <a:p>
            <a:r>
              <a:rPr lang="en-US" dirty="0"/>
              <a:t>The function prototype should be:</a:t>
            </a:r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isMatch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*s, </a:t>
            </a:r>
            <a:r>
              <a:rPr lang="en-US" dirty="0" err="1"/>
              <a:t>const</a:t>
            </a:r>
            <a:r>
              <a:rPr lang="en-US" dirty="0"/>
              <a:t> char *p)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","a")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true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","</a:t>
            </a:r>
            <a:r>
              <a:rPr lang="en-US" dirty="0" err="1"/>
              <a:t>aa</a:t>
            </a:r>
            <a:r>
              <a:rPr lang="en-US" dirty="0"/>
              <a:t>") → false</a:t>
            </a:r>
          </a:p>
          <a:p>
            <a:r>
              <a:rPr lang="en-US" dirty="0" err="1"/>
              <a:t>isMatch</a:t>
            </a:r>
            <a:r>
              <a:rPr lang="en-US" dirty="0"/>
              <a:t>("</a:t>
            </a:r>
            <a:r>
              <a:rPr lang="en-US" dirty="0" err="1"/>
              <a:t>aa</a:t>
            </a:r>
            <a:r>
              <a:rPr lang="en-US" dirty="0"/>
              <a:t>", "a*") → true</a:t>
            </a:r>
          </a:p>
          <a:p>
            <a:r>
              <a:rPr lang="fi-FI" dirty="0" err="1"/>
              <a:t>isMatch("aa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isMatch("ab</a:t>
            </a:r>
            <a:r>
              <a:rPr lang="fi-FI" dirty="0"/>
              <a:t>", ".*") → </a:t>
            </a:r>
            <a:r>
              <a:rPr lang="fi-FI" dirty="0" err="1"/>
              <a:t>true</a:t>
            </a:r>
            <a:endParaRPr lang="fi-FI" dirty="0"/>
          </a:p>
          <a:p>
            <a:r>
              <a:rPr lang="fi-FI" dirty="0" err="1"/>
              <a:t>isMatch("aab</a:t>
            </a:r>
            <a:r>
              <a:rPr lang="fi-FI" dirty="0"/>
              <a:t>", "</a:t>
            </a:r>
            <a:r>
              <a:rPr lang="fi-FI" dirty="0" err="1"/>
              <a:t>c*a*b</a:t>
            </a:r>
            <a:r>
              <a:rPr lang="fi-FI" dirty="0"/>
              <a:t>") → </a:t>
            </a:r>
            <a:r>
              <a:rPr lang="fi-FI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5282"/>
            <a:ext cx="5344840" cy="698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class Solution {</a:t>
            </a:r>
          </a:p>
          <a:p>
            <a:r>
              <a:rPr lang="en-US" sz="1400" dirty="0" smtClean="0"/>
              <a:t>    public double </a:t>
            </a:r>
            <a:r>
              <a:rPr lang="en-US" sz="1400" dirty="0" err="1" smtClean="0"/>
              <a:t>findMedianSortedArrays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nums1,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nums2)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(nums2.length+nums1.length+1)/2;</a:t>
            </a:r>
          </a:p>
          <a:p>
            <a:r>
              <a:rPr lang="en-US" sz="1400" dirty="0" smtClean="0"/>
              <a:t>	double res 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mid);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if((nums2.length+nums1.length) % 2 == 0) {</a:t>
            </a:r>
          </a:p>
          <a:p>
            <a:r>
              <a:rPr lang="en-US" sz="1400" dirty="0" smtClean="0"/>
              <a:t>           	 res +=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(nums1, nums2, mid+1);</a:t>
            </a:r>
          </a:p>
          <a:p>
            <a:r>
              <a:rPr lang="en-US" sz="1400" dirty="0" smtClean="0"/>
              <a:t>            res = res/2;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return res;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A, </a:t>
            </a:r>
            <a:r>
              <a:rPr lang="en-US" sz="1400" dirty="0" err="1" smtClean="0"/>
              <a:t>int</a:t>
            </a:r>
            <a:r>
              <a:rPr lang="en-US" sz="1400" dirty="0" smtClean="0"/>
              <a:t>[]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k) {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)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(B, A, k);</a:t>
            </a:r>
          </a:p>
          <a:p>
            <a:r>
              <a:rPr lang="en-US" sz="1400" dirty="0" smtClean="0"/>
              <a:t>	if(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return B[k-1];</a:t>
            </a:r>
          </a:p>
          <a:p>
            <a:r>
              <a:rPr lang="en-US" sz="1400" dirty="0" smtClean="0"/>
              <a:t>	if(k == 1) return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(A[0], B[0]);</a:t>
            </a:r>
          </a:p>
          <a:p>
            <a:r>
              <a:rPr lang="en-US" sz="1400" dirty="0" smtClean="0"/>
              <a:t>        //Get the index for array A to compare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Math.min</a:t>
            </a:r>
            <a:r>
              <a:rPr lang="en-US" sz="1400" dirty="0" smtClean="0"/>
              <a:t>((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), k/2);</a:t>
            </a:r>
          </a:p>
          <a:p>
            <a:r>
              <a:rPr lang="en-US" sz="1400" dirty="0" smtClean="0"/>
              <a:t>        //Index for array B must be such that </a:t>
            </a:r>
            <a:r>
              <a:rPr lang="en-US" sz="1400" dirty="0" err="1" smtClean="0"/>
              <a:t>i</a:t>
            </a:r>
            <a:r>
              <a:rPr lang="en-US" sz="1400" dirty="0" smtClean="0"/>
              <a:t> + j = k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k -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if(A[</a:t>
            </a:r>
            <a:r>
              <a:rPr lang="en-US" sz="1400" dirty="0" err="1" smtClean="0"/>
              <a:t>i</a:t>
            </a:r>
            <a:r>
              <a:rPr lang="en-US" sz="1400" dirty="0" smtClean="0"/>
              <a:t>- 1] &lt;  B[j-1])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newA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r>
              <a:rPr lang="en-US" sz="1400" dirty="0" smtClean="0"/>
              <a:t>            //Make a new array and copy the rest of the array elements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(A,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newA</a:t>
            </a:r>
            <a:r>
              <a:rPr lang="en-US" sz="1400" dirty="0" smtClean="0"/>
              <a:t>, 0,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- </a:t>
            </a:r>
            <a:r>
              <a:rPr lang="en-US" sz="1400" dirty="0" err="1" smtClean="0"/>
              <a:t>i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</a:t>
            </a:r>
            <a:r>
              <a:rPr lang="en-US" sz="1400" dirty="0" err="1" smtClean="0"/>
              <a:t>newA</a:t>
            </a:r>
            <a:r>
              <a:rPr lang="en-US" sz="1400" dirty="0" smtClean="0"/>
              <a:t>, B, k - </a:t>
            </a:r>
            <a:r>
              <a:rPr lang="en-US" sz="1400" dirty="0" err="1" smtClean="0"/>
              <a:t>i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else 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[] </a:t>
            </a:r>
            <a:r>
              <a:rPr lang="en-US" sz="1400" dirty="0" err="1" smtClean="0"/>
              <a:t>newB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j];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System.arraycopy</a:t>
            </a:r>
            <a:r>
              <a:rPr lang="en-US" sz="1400" dirty="0" smtClean="0"/>
              <a:t>(B, j,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0, (</a:t>
            </a:r>
            <a:r>
              <a:rPr lang="en-US" sz="1400" dirty="0" err="1" smtClean="0"/>
              <a:t>B.length</a:t>
            </a:r>
            <a:r>
              <a:rPr lang="en-US" sz="1400" dirty="0" smtClean="0"/>
              <a:t> - j));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getkth</a:t>
            </a:r>
            <a:r>
              <a:rPr lang="en-US" sz="1400" dirty="0" smtClean="0"/>
              <a:t>(A, </a:t>
            </a:r>
            <a:r>
              <a:rPr lang="en-US" sz="1400" dirty="0" err="1" smtClean="0"/>
              <a:t>newB</a:t>
            </a:r>
            <a:r>
              <a:rPr lang="en-US" sz="1400" dirty="0" smtClean="0"/>
              <a:t>, k - j);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32791" y="1199599"/>
            <a:ext cx="20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4.Median of Two Sorted Arrays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2791" y="2540327"/>
            <a:ext cx="2328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sorted arrays </a:t>
            </a:r>
            <a:r>
              <a:rPr lang="en-US" b="1" dirty="0"/>
              <a:t>nums1</a:t>
            </a:r>
            <a:r>
              <a:rPr lang="en-US" dirty="0"/>
              <a:t> and </a:t>
            </a:r>
            <a:r>
              <a:rPr lang="en-US" b="1" dirty="0"/>
              <a:t>nums2</a:t>
            </a:r>
            <a:r>
              <a:rPr lang="en-US" dirty="0"/>
              <a:t> of size m and n respectively.</a:t>
            </a:r>
          </a:p>
          <a:p>
            <a:r>
              <a:rPr lang="en-US" dirty="0"/>
              <a:t>Find the median of the two sorted arrays. The overall run time complexity should be O(log (</a:t>
            </a:r>
            <a:r>
              <a:rPr lang="en-US" dirty="0" err="1"/>
              <a:t>m+n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7347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9788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Solution {</a:t>
            </a:r>
          </a:p>
          <a:p>
            <a:r>
              <a:rPr lang="en-US" dirty="0" smtClean="0"/>
              <a:t>    public String </a:t>
            </a:r>
            <a:r>
              <a:rPr lang="en-US" dirty="0" err="1" smtClean="0"/>
              <a:t>intToRoman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[] value = {1000,900,500,400,100,90,50,40,10,9,5,4,1};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str</a:t>
            </a:r>
            <a:r>
              <a:rPr lang="en-US" dirty="0" smtClean="0"/>
              <a:t> = {"M","CM","D","CD","C","XC","L","XL","X","IX","V","IV","I"};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0;i&lt;=value.length-1;i++){</a:t>
            </a:r>
          </a:p>
          <a:p>
            <a:r>
              <a:rPr lang="en-US" dirty="0" smtClean="0"/>
              <a:t>            while(</a:t>
            </a:r>
            <a:r>
              <a:rPr lang="en-US" dirty="0" err="1" smtClean="0"/>
              <a:t>num</a:t>
            </a:r>
            <a:r>
              <a:rPr lang="en-US" dirty="0" smtClean="0"/>
              <a:t>&gt;=value[</a:t>
            </a:r>
            <a:r>
              <a:rPr lang="en-US" dirty="0" err="1" smtClean="0"/>
              <a:t>i</a:t>
            </a:r>
            <a:r>
              <a:rPr lang="en-US" dirty="0" smtClean="0"/>
              <a:t>]){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sb.append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- value[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sb.toString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40" y="970264"/>
            <a:ext cx="26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Integer to Roman</a:t>
            </a:r>
          </a:p>
        </p:txBody>
      </p:sp>
    </p:spTree>
    <p:extLst>
      <p:ext uri="{BB962C8B-B14F-4D97-AF65-F5344CB8AC3E}">
        <p14:creationId xmlns:p14="http://schemas.microsoft.com/office/powerpoint/2010/main" val="254592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774</Words>
  <Application>Microsoft Macintosh PowerPoint</Application>
  <PresentationFormat>On-screen Show (4:3)</PresentationFormat>
  <Paragraphs>98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Wenxiao Song</dc:creator>
  <cp:lastModifiedBy>Wenxiao Song</cp:lastModifiedBy>
  <cp:revision>5</cp:revision>
  <dcterms:created xsi:type="dcterms:W3CDTF">2016-10-03T17:02:51Z</dcterms:created>
  <dcterms:modified xsi:type="dcterms:W3CDTF">2016-10-03T17:26:58Z</dcterms:modified>
</cp:coreProperties>
</file>