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960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3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2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3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3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5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6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7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1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2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1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50ED-E91C-CA43-967B-57A0700BD591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8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5380122" cy="6986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public class Solution {</a:t>
            </a:r>
          </a:p>
          <a:p>
            <a:r>
              <a:rPr lang="en-US" sz="1400" dirty="0" smtClean="0"/>
              <a:t>    public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 </a:t>
            </a:r>
            <a:r>
              <a:rPr lang="en-US" sz="1400" dirty="0" err="1" smtClean="0"/>
              <a:t>isMatch</a:t>
            </a:r>
            <a:r>
              <a:rPr lang="en-US" sz="1400" dirty="0" smtClean="0"/>
              <a:t>(String s, String p) {</a:t>
            </a:r>
          </a:p>
          <a:p>
            <a:r>
              <a:rPr lang="en-US" sz="1400" dirty="0" smtClean="0"/>
              <a:t>        if (s == null || p == null) {</a:t>
            </a:r>
          </a:p>
          <a:p>
            <a:r>
              <a:rPr lang="en-US" sz="1400" dirty="0" smtClean="0"/>
              <a:t>        return false;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[][] </a:t>
            </a:r>
            <a:r>
              <a:rPr lang="en-US" sz="1400" dirty="0" err="1" smtClean="0"/>
              <a:t>dp</a:t>
            </a:r>
            <a:r>
              <a:rPr lang="en-US" sz="1400" dirty="0" smtClean="0"/>
              <a:t> = new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[</a:t>
            </a:r>
            <a:r>
              <a:rPr lang="en-US" sz="1400" dirty="0" err="1" smtClean="0"/>
              <a:t>s.length</a:t>
            </a:r>
            <a:r>
              <a:rPr lang="en-US" sz="1400" dirty="0" smtClean="0"/>
              <a:t>()+1][</a:t>
            </a:r>
            <a:r>
              <a:rPr lang="en-US" sz="1400" dirty="0" err="1" smtClean="0"/>
              <a:t>p.length</a:t>
            </a:r>
            <a:r>
              <a:rPr lang="en-US" sz="1400" dirty="0" smtClean="0"/>
              <a:t>()+1];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[0][0] = true;</a:t>
            </a:r>
          </a:p>
          <a:p>
            <a:r>
              <a:rPr lang="en-US" sz="1400" dirty="0" smtClean="0"/>
              <a:t>    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p.length</a:t>
            </a:r>
            <a:r>
              <a:rPr lang="en-US" sz="1400" dirty="0" smtClean="0"/>
              <a:t>(); </a:t>
            </a:r>
            <a:r>
              <a:rPr lang="en-US" sz="1400" dirty="0" err="1" smtClean="0"/>
              <a:t>i</a:t>
            </a:r>
            <a:r>
              <a:rPr lang="en-US" sz="1400" dirty="0" smtClean="0"/>
              <a:t>++) {</a:t>
            </a:r>
          </a:p>
          <a:p>
            <a:r>
              <a:rPr lang="en-US" sz="1400" dirty="0" smtClean="0"/>
              <a:t>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 == '*' &amp;&amp; </a:t>
            </a:r>
            <a:r>
              <a:rPr lang="en-US" sz="1400" dirty="0" err="1" smtClean="0"/>
              <a:t>dp</a:t>
            </a:r>
            <a:r>
              <a:rPr lang="en-US" sz="1400" dirty="0" smtClean="0"/>
              <a:t>[0][i-1]) {</a:t>
            </a:r>
          </a:p>
          <a:p>
            <a:r>
              <a:rPr lang="en-US" sz="1400" dirty="0" smtClean="0"/>
              <a:t>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[0][i+1] = true;</a:t>
            </a:r>
          </a:p>
          <a:p>
            <a:r>
              <a:rPr lang="en-US" sz="1400" dirty="0" smtClean="0"/>
              <a:t>            }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 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s.length</a:t>
            </a:r>
            <a:r>
              <a:rPr lang="en-US" sz="1400" dirty="0" smtClean="0"/>
              <a:t>(); </a:t>
            </a:r>
            <a:r>
              <a:rPr lang="en-US" sz="1400" dirty="0" err="1" smtClean="0"/>
              <a:t>i</a:t>
            </a:r>
            <a:r>
              <a:rPr lang="en-US" sz="1400" dirty="0" smtClean="0"/>
              <a:t>++) {</a:t>
            </a:r>
          </a:p>
          <a:p>
            <a:r>
              <a:rPr lang="en-US" sz="1400" dirty="0" smtClean="0"/>
              <a:t>        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0; j &lt; </a:t>
            </a:r>
            <a:r>
              <a:rPr lang="en-US" sz="1400" dirty="0" err="1" smtClean="0"/>
              <a:t>p.length</a:t>
            </a:r>
            <a:r>
              <a:rPr lang="en-US" sz="1400" dirty="0" smtClean="0"/>
              <a:t>(); j++) {</a:t>
            </a:r>
          </a:p>
          <a:p>
            <a:r>
              <a:rPr lang="en-US" sz="1400" dirty="0" smtClean="0"/>
              <a:t>    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(j) == '.') {</a:t>
            </a:r>
          </a:p>
          <a:p>
            <a:r>
              <a:rPr lang="en-US" sz="1400" dirty="0" smtClean="0"/>
              <a:t>   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[i+1][j+1] = </a:t>
            </a:r>
            <a:r>
              <a:rPr lang="en-US" sz="1400" dirty="0" err="1" smtClean="0"/>
              <a:t>dp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][j];</a:t>
            </a:r>
          </a:p>
          <a:p>
            <a:r>
              <a:rPr lang="en-US" sz="1400" dirty="0" smtClean="0"/>
              <a:t>                }</a:t>
            </a:r>
          </a:p>
          <a:p>
            <a:r>
              <a:rPr lang="en-US" sz="1400" dirty="0" smtClean="0"/>
              <a:t>    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(j) == </a:t>
            </a:r>
            <a:r>
              <a:rPr lang="en-US" sz="1400" dirty="0" err="1" smtClean="0"/>
              <a:t>s.charAt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)) {</a:t>
            </a:r>
          </a:p>
          <a:p>
            <a:r>
              <a:rPr lang="en-US" sz="1400" dirty="0" smtClean="0"/>
              <a:t>    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[i+1][j+1] = </a:t>
            </a:r>
            <a:r>
              <a:rPr lang="en-US" sz="1400" dirty="0" err="1" smtClean="0"/>
              <a:t>dp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][j];</a:t>
            </a:r>
          </a:p>
          <a:p>
            <a:r>
              <a:rPr lang="en-US" sz="1400" dirty="0" smtClean="0"/>
              <a:t>                }</a:t>
            </a:r>
          </a:p>
          <a:p>
            <a:r>
              <a:rPr lang="en-US" sz="1400" dirty="0" smtClean="0"/>
              <a:t>    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(j) == '*') {</a:t>
            </a:r>
          </a:p>
          <a:p>
            <a:r>
              <a:rPr lang="en-US" sz="1400" dirty="0" smtClean="0"/>
              <a:t>        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(j-1) != </a:t>
            </a:r>
            <a:r>
              <a:rPr lang="en-US" sz="1400" dirty="0" err="1" smtClean="0"/>
              <a:t>s.charAt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 &amp;&amp; 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(j-1) != '.') {</a:t>
            </a:r>
          </a:p>
          <a:p>
            <a:r>
              <a:rPr lang="en-US" sz="1400" dirty="0" smtClean="0"/>
              <a:t>        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[i+1][j+1] =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[i+1][j-1];</a:t>
            </a:r>
          </a:p>
          <a:p>
            <a:r>
              <a:rPr lang="en-US" sz="1400" dirty="0" smtClean="0"/>
              <a:t>                    } else {</a:t>
            </a:r>
          </a:p>
          <a:p>
            <a:r>
              <a:rPr lang="en-US" sz="1400" dirty="0" smtClean="0"/>
              <a:t>        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[i+1][j+1] = (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[i+1][j] || </a:t>
            </a:r>
            <a:r>
              <a:rPr lang="en-US" sz="1400" dirty="0" err="1" smtClean="0"/>
              <a:t>dp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][j+1] ||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[i+1][j-1]);</a:t>
            </a:r>
          </a:p>
          <a:p>
            <a:r>
              <a:rPr lang="en-US" sz="1400" dirty="0" smtClean="0"/>
              <a:t>                    }</a:t>
            </a:r>
          </a:p>
          <a:p>
            <a:r>
              <a:rPr lang="en-US" sz="1400" dirty="0" smtClean="0"/>
              <a:t>                }</a:t>
            </a:r>
          </a:p>
          <a:p>
            <a:r>
              <a:rPr lang="en-US" sz="1400" dirty="0" smtClean="0"/>
              <a:t>            }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return </a:t>
            </a:r>
            <a:r>
              <a:rPr lang="en-US" sz="1400" dirty="0" err="1" smtClean="0"/>
              <a:t>dp</a:t>
            </a:r>
            <a:r>
              <a:rPr lang="en-US" sz="1400" dirty="0" smtClean="0"/>
              <a:t>[</a:t>
            </a:r>
            <a:r>
              <a:rPr lang="en-US" sz="1400" dirty="0" err="1" smtClean="0"/>
              <a:t>s.length</a:t>
            </a:r>
            <a:r>
              <a:rPr lang="en-US" sz="1400" dirty="0" smtClean="0"/>
              <a:t>()][</a:t>
            </a:r>
            <a:r>
              <a:rPr lang="en-US" sz="1400" dirty="0" err="1" smtClean="0"/>
              <a:t>p.length</a:t>
            </a:r>
            <a:r>
              <a:rPr lang="en-US" sz="1400" dirty="0" smtClean="0"/>
              <a:t>()];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168444" y="35282"/>
            <a:ext cx="1887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 Regular Expression Matching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97559" y="1428935"/>
            <a:ext cx="411667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'.' Matches any single character.</a:t>
            </a:r>
          </a:p>
          <a:p>
            <a:r>
              <a:rPr lang="en-US" dirty="0"/>
              <a:t>'*' Matches zero or more of the preceding element.</a:t>
            </a:r>
          </a:p>
          <a:p>
            <a:endParaRPr lang="en-US" dirty="0"/>
          </a:p>
          <a:p>
            <a:r>
              <a:rPr lang="en-US" dirty="0"/>
              <a:t>The matching should cover the </a:t>
            </a:r>
            <a:r>
              <a:rPr lang="en-US" b="1" dirty="0"/>
              <a:t>entire</a:t>
            </a:r>
            <a:r>
              <a:rPr lang="en-US" dirty="0"/>
              <a:t> input string (not partial).</a:t>
            </a:r>
          </a:p>
          <a:p>
            <a:endParaRPr lang="en-US" dirty="0"/>
          </a:p>
          <a:p>
            <a:r>
              <a:rPr lang="en-US" dirty="0"/>
              <a:t>The function prototype should be:</a:t>
            </a:r>
          </a:p>
          <a:p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isMatch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*s, </a:t>
            </a:r>
            <a:r>
              <a:rPr lang="en-US" dirty="0" err="1"/>
              <a:t>const</a:t>
            </a:r>
            <a:r>
              <a:rPr lang="en-US" dirty="0"/>
              <a:t> char *p)</a:t>
            </a:r>
          </a:p>
          <a:p>
            <a:endParaRPr lang="en-US" dirty="0"/>
          </a:p>
          <a:p>
            <a:r>
              <a:rPr lang="en-US" dirty="0"/>
              <a:t>Some examples:</a:t>
            </a:r>
          </a:p>
          <a:p>
            <a:r>
              <a:rPr lang="en-US" dirty="0" err="1"/>
              <a:t>isMatch</a:t>
            </a:r>
            <a:r>
              <a:rPr lang="en-US" dirty="0"/>
              <a:t>("</a:t>
            </a:r>
            <a:r>
              <a:rPr lang="en-US" dirty="0" err="1"/>
              <a:t>aa</a:t>
            </a:r>
            <a:r>
              <a:rPr lang="en-US" dirty="0"/>
              <a:t>","a") → false</a:t>
            </a:r>
          </a:p>
          <a:p>
            <a:r>
              <a:rPr lang="en-US" dirty="0" err="1"/>
              <a:t>isMatch</a:t>
            </a:r>
            <a:r>
              <a:rPr lang="en-US" dirty="0"/>
              <a:t>("</a:t>
            </a:r>
            <a:r>
              <a:rPr lang="en-US" dirty="0" err="1"/>
              <a:t>aa</a:t>
            </a:r>
            <a:r>
              <a:rPr lang="en-US" dirty="0"/>
              <a:t>","</a:t>
            </a:r>
            <a:r>
              <a:rPr lang="en-US" dirty="0" err="1"/>
              <a:t>aa</a:t>
            </a:r>
            <a:r>
              <a:rPr lang="en-US" dirty="0"/>
              <a:t>") → true</a:t>
            </a:r>
          </a:p>
          <a:p>
            <a:r>
              <a:rPr lang="en-US" dirty="0" err="1"/>
              <a:t>isMatch</a:t>
            </a:r>
            <a:r>
              <a:rPr lang="en-US" dirty="0"/>
              <a:t>("</a:t>
            </a:r>
            <a:r>
              <a:rPr lang="en-US" dirty="0" err="1"/>
              <a:t>aaa</a:t>
            </a:r>
            <a:r>
              <a:rPr lang="en-US" dirty="0"/>
              <a:t>","</a:t>
            </a:r>
            <a:r>
              <a:rPr lang="en-US" dirty="0" err="1"/>
              <a:t>aa</a:t>
            </a:r>
            <a:r>
              <a:rPr lang="en-US" dirty="0"/>
              <a:t>") → false</a:t>
            </a:r>
          </a:p>
          <a:p>
            <a:r>
              <a:rPr lang="en-US" dirty="0" err="1"/>
              <a:t>isMatch</a:t>
            </a:r>
            <a:r>
              <a:rPr lang="en-US" dirty="0"/>
              <a:t>("</a:t>
            </a:r>
            <a:r>
              <a:rPr lang="en-US" dirty="0" err="1"/>
              <a:t>aa</a:t>
            </a:r>
            <a:r>
              <a:rPr lang="en-US" dirty="0"/>
              <a:t>", "a*") → true</a:t>
            </a:r>
          </a:p>
          <a:p>
            <a:r>
              <a:rPr lang="fi-FI" dirty="0" err="1"/>
              <a:t>isMatch("aa</a:t>
            </a:r>
            <a:r>
              <a:rPr lang="fi-FI" dirty="0"/>
              <a:t>", ".*") → </a:t>
            </a:r>
            <a:r>
              <a:rPr lang="fi-FI" dirty="0" err="1"/>
              <a:t>true</a:t>
            </a:r>
            <a:endParaRPr lang="fi-FI" dirty="0"/>
          </a:p>
          <a:p>
            <a:r>
              <a:rPr lang="fi-FI" dirty="0" err="1"/>
              <a:t>isMatch("ab</a:t>
            </a:r>
            <a:r>
              <a:rPr lang="fi-FI" dirty="0"/>
              <a:t>", ".*") → </a:t>
            </a:r>
            <a:r>
              <a:rPr lang="fi-FI" dirty="0" err="1"/>
              <a:t>true</a:t>
            </a:r>
            <a:endParaRPr lang="fi-FI" dirty="0"/>
          </a:p>
          <a:p>
            <a:r>
              <a:rPr lang="fi-FI" dirty="0" err="1"/>
              <a:t>isMatch("aab</a:t>
            </a:r>
            <a:r>
              <a:rPr lang="fi-FI" dirty="0"/>
              <a:t>", "</a:t>
            </a:r>
            <a:r>
              <a:rPr lang="fi-FI" dirty="0" err="1"/>
              <a:t>c*a*b</a:t>
            </a:r>
            <a:r>
              <a:rPr lang="fi-FI" dirty="0"/>
              <a:t>") → </a:t>
            </a:r>
            <a:r>
              <a:rPr lang="fi-FI" dirty="0" err="1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4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35282"/>
            <a:ext cx="5344840" cy="6986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public class Solution {</a:t>
            </a:r>
          </a:p>
          <a:p>
            <a:r>
              <a:rPr lang="en-US" sz="1400" dirty="0" smtClean="0"/>
              <a:t>    public double </a:t>
            </a:r>
            <a:r>
              <a:rPr lang="en-US" sz="1400" dirty="0" err="1" smtClean="0"/>
              <a:t>findMedianSortedArrays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[] nums1, </a:t>
            </a:r>
            <a:r>
              <a:rPr lang="en-US" sz="1400" dirty="0" err="1" smtClean="0"/>
              <a:t>int</a:t>
            </a:r>
            <a:r>
              <a:rPr lang="en-US" sz="1400" dirty="0" smtClean="0"/>
              <a:t>[] nums2) {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mid = (nums2.length+nums1.length+1)/2;</a:t>
            </a:r>
          </a:p>
          <a:p>
            <a:r>
              <a:rPr lang="en-US" sz="1400" dirty="0" smtClean="0"/>
              <a:t>	double res =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(nums1, nums2, mid);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if((nums2.length+nums1.length) % 2 == 0) {</a:t>
            </a:r>
          </a:p>
          <a:p>
            <a:r>
              <a:rPr lang="en-US" sz="1400" dirty="0" smtClean="0"/>
              <a:t>           	 res +=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(nums1, nums2, mid+1);</a:t>
            </a:r>
          </a:p>
          <a:p>
            <a:r>
              <a:rPr lang="en-US" sz="1400" dirty="0" smtClean="0"/>
              <a:t>            res = res/2;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return res;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  public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[] A, </a:t>
            </a:r>
            <a:r>
              <a:rPr lang="en-US" sz="1400" dirty="0" err="1" smtClean="0"/>
              <a:t>int</a:t>
            </a:r>
            <a:r>
              <a:rPr lang="en-US" sz="1400" dirty="0" smtClean="0"/>
              <a:t>[] B, </a:t>
            </a:r>
            <a:r>
              <a:rPr lang="en-US" sz="1400" dirty="0" err="1" smtClean="0"/>
              <a:t>int</a:t>
            </a:r>
            <a:r>
              <a:rPr lang="en-US" sz="1400" dirty="0" smtClean="0"/>
              <a:t> k) {</a:t>
            </a:r>
          </a:p>
          <a:p>
            <a:r>
              <a:rPr lang="en-US" sz="1400" dirty="0" smtClean="0"/>
              <a:t>	if(</a:t>
            </a:r>
            <a:r>
              <a:rPr lang="en-US" sz="1400" dirty="0" err="1" smtClean="0"/>
              <a:t>B.length</a:t>
            </a:r>
            <a:r>
              <a:rPr lang="en-US" sz="1400" dirty="0" smtClean="0"/>
              <a:t> &lt; 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 ) return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(B, A, k);</a:t>
            </a:r>
          </a:p>
          <a:p>
            <a:r>
              <a:rPr lang="en-US" sz="1400" dirty="0" smtClean="0"/>
              <a:t>	if(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 == 0) return B[k-1];</a:t>
            </a:r>
          </a:p>
          <a:p>
            <a:r>
              <a:rPr lang="en-US" sz="1400" dirty="0" smtClean="0"/>
              <a:t>	if(k == 1) return </a:t>
            </a:r>
            <a:r>
              <a:rPr lang="en-US" sz="1400" dirty="0" err="1" smtClean="0"/>
              <a:t>Math.min</a:t>
            </a:r>
            <a:r>
              <a:rPr lang="en-US" sz="1400" dirty="0" smtClean="0"/>
              <a:t>(A[0], B[0]);</a:t>
            </a:r>
          </a:p>
          <a:p>
            <a:r>
              <a:rPr lang="en-US" sz="1400" dirty="0" smtClean="0"/>
              <a:t>        //Get the index for array A to compare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</a:t>
            </a:r>
            <a:r>
              <a:rPr lang="en-US" sz="1400" dirty="0" err="1" smtClean="0"/>
              <a:t>Math.min</a:t>
            </a:r>
            <a:r>
              <a:rPr lang="en-US" sz="1400" dirty="0" smtClean="0"/>
              <a:t>((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), k/2);</a:t>
            </a:r>
          </a:p>
          <a:p>
            <a:r>
              <a:rPr lang="en-US" sz="1400" dirty="0" smtClean="0"/>
              <a:t>        //Index for array B must be such that </a:t>
            </a:r>
            <a:r>
              <a:rPr lang="en-US" sz="1400" dirty="0" err="1" smtClean="0"/>
              <a:t>i</a:t>
            </a:r>
            <a:r>
              <a:rPr lang="en-US" sz="1400" dirty="0" smtClean="0"/>
              <a:t> + j = k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k - </a:t>
            </a:r>
            <a:r>
              <a:rPr lang="en-US" sz="1400" dirty="0" err="1" smtClean="0"/>
              <a:t>i</a:t>
            </a:r>
            <a:r>
              <a:rPr lang="en-US" sz="1400" dirty="0" smtClean="0"/>
              <a:t>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if(A[</a:t>
            </a:r>
            <a:r>
              <a:rPr lang="en-US" sz="1400" dirty="0" err="1" smtClean="0"/>
              <a:t>i</a:t>
            </a:r>
            <a:r>
              <a:rPr lang="en-US" sz="1400" dirty="0" smtClean="0"/>
              <a:t>- 1] &lt;  B[j-1]) {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[] </a:t>
            </a:r>
            <a:r>
              <a:rPr lang="en-US" sz="1400" dirty="0" err="1" smtClean="0"/>
              <a:t>newA</a:t>
            </a:r>
            <a:r>
              <a:rPr lang="en-US" sz="1400" dirty="0" smtClean="0"/>
              <a:t> = new </a:t>
            </a:r>
            <a:r>
              <a:rPr lang="en-US" sz="1400" dirty="0" err="1" smtClean="0"/>
              <a:t>int</a:t>
            </a:r>
            <a:r>
              <a:rPr lang="en-US" sz="1400" dirty="0" smtClean="0"/>
              <a:t>[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 - </a:t>
            </a:r>
            <a:r>
              <a:rPr lang="en-US" sz="1400" dirty="0" err="1" smtClean="0"/>
              <a:t>i</a:t>
            </a:r>
            <a:r>
              <a:rPr lang="en-US" sz="1400" dirty="0" smtClean="0"/>
              <a:t>];</a:t>
            </a:r>
          </a:p>
          <a:p>
            <a:r>
              <a:rPr lang="en-US" sz="1400" dirty="0" smtClean="0"/>
              <a:t>            //Make a new array and copy the rest of the array elements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System.arraycopy</a:t>
            </a:r>
            <a:r>
              <a:rPr lang="en-US" sz="1400" dirty="0" smtClean="0"/>
              <a:t>(A, </a:t>
            </a:r>
            <a:r>
              <a:rPr lang="en-US" sz="1400" dirty="0" err="1" smtClean="0"/>
              <a:t>i</a:t>
            </a:r>
            <a:r>
              <a:rPr lang="en-US" sz="1400" dirty="0" smtClean="0"/>
              <a:t>, </a:t>
            </a:r>
            <a:r>
              <a:rPr lang="en-US" sz="1400" dirty="0" err="1" smtClean="0"/>
              <a:t>newA</a:t>
            </a:r>
            <a:r>
              <a:rPr lang="en-US" sz="1400" dirty="0" smtClean="0"/>
              <a:t>, 0, (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 - </a:t>
            </a:r>
            <a:r>
              <a:rPr lang="en-US" sz="1400" dirty="0" err="1" smtClean="0"/>
              <a:t>i</a:t>
            </a:r>
            <a:r>
              <a:rPr lang="en-US" sz="1400" dirty="0" smtClean="0"/>
              <a:t>));</a:t>
            </a:r>
          </a:p>
          <a:p>
            <a:r>
              <a:rPr lang="en-US" sz="1400" dirty="0" smtClean="0"/>
              <a:t>            return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</a:t>
            </a:r>
            <a:r>
              <a:rPr lang="en-US" sz="1400" dirty="0" err="1" smtClean="0"/>
              <a:t>newA</a:t>
            </a:r>
            <a:r>
              <a:rPr lang="en-US" sz="1400" dirty="0" smtClean="0"/>
              <a:t>, B, k - </a:t>
            </a:r>
            <a:r>
              <a:rPr lang="en-US" sz="1400" dirty="0" err="1" smtClean="0"/>
              <a:t>i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else {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[] </a:t>
            </a:r>
            <a:r>
              <a:rPr lang="en-US" sz="1400" dirty="0" err="1" smtClean="0"/>
              <a:t>newB</a:t>
            </a:r>
            <a:r>
              <a:rPr lang="en-US" sz="1400" dirty="0" smtClean="0"/>
              <a:t> = new </a:t>
            </a:r>
            <a:r>
              <a:rPr lang="en-US" sz="1400" dirty="0" err="1" smtClean="0"/>
              <a:t>int</a:t>
            </a:r>
            <a:r>
              <a:rPr lang="en-US" sz="1400" dirty="0" smtClean="0"/>
              <a:t>[</a:t>
            </a:r>
            <a:r>
              <a:rPr lang="en-US" sz="1400" dirty="0" err="1" smtClean="0"/>
              <a:t>B.length</a:t>
            </a:r>
            <a:r>
              <a:rPr lang="en-US" sz="1400" dirty="0" smtClean="0"/>
              <a:t> - j];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System.arraycopy</a:t>
            </a:r>
            <a:r>
              <a:rPr lang="en-US" sz="1400" dirty="0" smtClean="0"/>
              <a:t>(B, j, </a:t>
            </a:r>
            <a:r>
              <a:rPr lang="en-US" sz="1400" dirty="0" err="1" smtClean="0"/>
              <a:t>newB</a:t>
            </a:r>
            <a:r>
              <a:rPr lang="en-US" sz="1400" dirty="0" smtClean="0"/>
              <a:t>, 0, (</a:t>
            </a:r>
            <a:r>
              <a:rPr lang="en-US" sz="1400" dirty="0" err="1" smtClean="0"/>
              <a:t>B.length</a:t>
            </a:r>
            <a:r>
              <a:rPr lang="en-US" sz="1400" dirty="0" smtClean="0"/>
              <a:t> - j));</a:t>
            </a:r>
          </a:p>
          <a:p>
            <a:r>
              <a:rPr lang="en-US" sz="1400" dirty="0" smtClean="0"/>
              <a:t>            return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(A, </a:t>
            </a:r>
            <a:r>
              <a:rPr lang="en-US" sz="1400" dirty="0" err="1" smtClean="0"/>
              <a:t>newB</a:t>
            </a:r>
            <a:r>
              <a:rPr lang="en-US" sz="1400" dirty="0" smtClean="0"/>
              <a:t>, k - j);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032791" y="1199599"/>
            <a:ext cx="204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4.Median of Two Sorted Arrays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32791" y="2540327"/>
            <a:ext cx="23284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sorted arrays </a:t>
            </a:r>
            <a:r>
              <a:rPr lang="en-US" b="1" dirty="0"/>
              <a:t>nums1</a:t>
            </a:r>
            <a:r>
              <a:rPr lang="en-US" dirty="0"/>
              <a:t> and </a:t>
            </a:r>
            <a:r>
              <a:rPr lang="en-US" b="1" dirty="0"/>
              <a:t>nums2</a:t>
            </a:r>
            <a:r>
              <a:rPr lang="en-US" dirty="0"/>
              <a:t> of size m and n respectively.</a:t>
            </a:r>
          </a:p>
          <a:p>
            <a:r>
              <a:rPr lang="en-US" dirty="0"/>
              <a:t>Find the median of the two sorted arrays. The overall run time complexity should be O(log (</a:t>
            </a:r>
            <a:r>
              <a:rPr lang="en-US" dirty="0" err="1"/>
              <a:t>m+n</a:t>
            </a:r>
            <a:r>
              <a:rPr lang="en-US" dirty="0"/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273478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097885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Solution {</a:t>
            </a:r>
          </a:p>
          <a:p>
            <a:r>
              <a:rPr lang="en-US" dirty="0" smtClean="0"/>
              <a:t>    public String </a:t>
            </a:r>
            <a:r>
              <a:rPr lang="en-US" dirty="0" err="1" smtClean="0"/>
              <a:t>intToRoman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[] value = {1000,900,500,400,100,90,50,40,10,9,5,4,1};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str</a:t>
            </a:r>
            <a:r>
              <a:rPr lang="en-US" dirty="0" smtClean="0"/>
              <a:t> = {"M","CM","D","CD","C","XC","L","XL","X","IX","V","IV","I"};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en-US" dirty="0" err="1" smtClean="0"/>
              <a:t>sb</a:t>
            </a:r>
            <a:r>
              <a:rPr lang="en-US" dirty="0" smtClean="0"/>
              <a:t> = new </a:t>
            </a:r>
            <a:r>
              <a:rPr lang="en-US" dirty="0" err="1" smtClean="0"/>
              <a:t>StringBuilder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0;i&lt;=value.length-1;i++){</a:t>
            </a:r>
          </a:p>
          <a:p>
            <a:r>
              <a:rPr lang="en-US" dirty="0" smtClean="0"/>
              <a:t>            while(</a:t>
            </a:r>
            <a:r>
              <a:rPr lang="en-US" dirty="0" err="1" smtClean="0"/>
              <a:t>num</a:t>
            </a:r>
            <a:r>
              <a:rPr lang="en-US" dirty="0" smtClean="0"/>
              <a:t>&gt;=value[</a:t>
            </a:r>
            <a:r>
              <a:rPr lang="en-US" dirty="0" err="1" smtClean="0"/>
              <a:t>i</a:t>
            </a:r>
            <a:r>
              <a:rPr lang="en-US" dirty="0" smtClean="0"/>
              <a:t>]){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sb.append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num</a:t>
            </a:r>
            <a:r>
              <a:rPr lang="en-US" dirty="0" smtClean="0"/>
              <a:t> = </a:t>
            </a:r>
            <a:r>
              <a:rPr lang="en-US" dirty="0" err="1" smtClean="0"/>
              <a:t>num</a:t>
            </a:r>
            <a:r>
              <a:rPr lang="en-US" dirty="0" smtClean="0"/>
              <a:t> - value[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sb.toString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33040" y="970264"/>
            <a:ext cx="269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 Integer to Roman</a:t>
            </a:r>
          </a:p>
        </p:txBody>
      </p:sp>
    </p:spTree>
    <p:extLst>
      <p:ext uri="{BB962C8B-B14F-4D97-AF65-F5344CB8AC3E}">
        <p14:creationId xmlns:p14="http://schemas.microsoft.com/office/powerpoint/2010/main" val="254592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4621612" cy="698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public class Solution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public String </a:t>
            </a:r>
            <a:r>
              <a:rPr lang="en-US" sz="1600" dirty="0" err="1"/>
              <a:t>getPermutation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n, </a:t>
            </a:r>
            <a:r>
              <a:rPr lang="en-US" sz="1600" dirty="0" err="1"/>
              <a:t>int</a:t>
            </a:r>
            <a:r>
              <a:rPr lang="en-US" sz="1600" dirty="0"/>
              <a:t> k)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[] data = new </a:t>
            </a:r>
            <a:r>
              <a:rPr lang="en-US" sz="1600" dirty="0" err="1"/>
              <a:t>int</a:t>
            </a:r>
            <a:r>
              <a:rPr lang="en-US" sz="1600" dirty="0"/>
              <a:t>[10]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boolean</a:t>
            </a:r>
            <a:r>
              <a:rPr lang="en-US" sz="1600" dirty="0"/>
              <a:t> visited[] = new </a:t>
            </a:r>
            <a:r>
              <a:rPr lang="en-US" sz="1600" dirty="0" err="1"/>
              <a:t>boolean</a:t>
            </a:r>
            <a:r>
              <a:rPr lang="en-US" sz="1600" dirty="0"/>
              <a:t>[10]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data[0] = data[1] = 1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=1 ;</a:t>
            </a:r>
            <a:r>
              <a:rPr lang="en-US" sz="1600" dirty="0" err="1"/>
              <a:t>i</a:t>
            </a:r>
            <a:r>
              <a:rPr lang="en-US" sz="1600" dirty="0"/>
              <a:t>&lt;10;i++)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data[</a:t>
            </a:r>
            <a:r>
              <a:rPr lang="en-US" sz="1600" dirty="0" err="1"/>
              <a:t>i</a:t>
            </a:r>
            <a:r>
              <a:rPr lang="en-US" sz="1600" dirty="0"/>
              <a:t>] = data[i-1] * </a:t>
            </a:r>
            <a:r>
              <a:rPr lang="en-US" sz="1600" dirty="0" smtClean="0"/>
              <a:t>I;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   String </a:t>
            </a:r>
            <a:r>
              <a:rPr lang="en-US" sz="1600" dirty="0" err="1"/>
              <a:t>str</a:t>
            </a:r>
            <a:r>
              <a:rPr lang="en-US" sz="1600" dirty="0"/>
              <a:t> = </a:t>
            </a:r>
            <a:r>
              <a:rPr lang="en-US" sz="1600" dirty="0" smtClean="0"/>
              <a:t>"”;</a:t>
            </a:r>
            <a:endParaRPr lang="en-US" sz="1600" dirty="0"/>
          </a:p>
          <a:p>
            <a:r>
              <a:rPr lang="en-US" sz="1600" dirty="0"/>
              <a:t>        k--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n-1;i&gt;=0;i--)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err="1"/>
              <a:t>int</a:t>
            </a:r>
            <a:r>
              <a:rPr lang="en-US" sz="1600" dirty="0"/>
              <a:t> cur = k/data[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err="1"/>
              <a:t>int</a:t>
            </a:r>
            <a:r>
              <a:rPr lang="en-US" sz="1600" dirty="0"/>
              <a:t> j = 1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for(;j&lt;=9;j++)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    if(visited[j]==false)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        cur--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           if(cur &lt; 0)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        break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       visited[j]=true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 </a:t>
            </a:r>
            <a:r>
              <a:rPr lang="en-US" sz="1600" dirty="0" err="1"/>
              <a:t>str</a:t>
            </a:r>
            <a:r>
              <a:rPr lang="en-US" sz="1600" dirty="0"/>
              <a:t> += j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 k=</a:t>
            </a:r>
            <a:r>
              <a:rPr lang="en-US" sz="1600" dirty="0" err="1"/>
              <a:t>k%data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    return </a:t>
            </a:r>
            <a:r>
              <a:rPr lang="en-US" sz="1600" dirty="0" err="1"/>
              <a:t>str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6767" y="400120"/>
            <a:ext cx="216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60. Permutation Sequence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15650" y="1446577"/>
            <a:ext cx="2981115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set [1,2,3,…,</a:t>
            </a:r>
            <a:r>
              <a:rPr lang="en-US" i="1" dirty="0"/>
              <a:t>n</a:t>
            </a:r>
            <a:r>
              <a:rPr lang="en-US" dirty="0"/>
              <a:t>] contains a total of </a:t>
            </a:r>
            <a:r>
              <a:rPr lang="en-US" i="1" dirty="0"/>
              <a:t>n</a:t>
            </a:r>
            <a:r>
              <a:rPr lang="en-US" dirty="0"/>
              <a:t>! unique permutations.</a:t>
            </a:r>
          </a:p>
          <a:p>
            <a:r>
              <a:rPr lang="en-US" dirty="0"/>
              <a:t>By listing and labeling all of the permutations in order,</a:t>
            </a:r>
          </a:p>
          <a:p>
            <a:r>
              <a:rPr lang="en-US" dirty="0"/>
              <a:t>We get the following sequence (</a:t>
            </a:r>
            <a:r>
              <a:rPr lang="en-US" dirty="0" err="1"/>
              <a:t>ie</a:t>
            </a:r>
            <a:r>
              <a:rPr lang="en-US" dirty="0"/>
              <a:t>, for </a:t>
            </a:r>
            <a:r>
              <a:rPr lang="en-US" i="1" dirty="0"/>
              <a:t>n</a:t>
            </a:r>
            <a:r>
              <a:rPr lang="en-US" dirty="0"/>
              <a:t> = 3):</a:t>
            </a:r>
          </a:p>
          <a:p>
            <a:r>
              <a:rPr lang="en-US" dirty="0"/>
              <a:t>"123"</a:t>
            </a:r>
          </a:p>
          <a:p>
            <a:r>
              <a:rPr lang="en-US" dirty="0"/>
              <a:t>"132"</a:t>
            </a:r>
          </a:p>
          <a:p>
            <a:r>
              <a:rPr lang="en-US" dirty="0"/>
              <a:t>"213"</a:t>
            </a:r>
          </a:p>
          <a:p>
            <a:r>
              <a:rPr lang="en-US" dirty="0"/>
              <a:t>"231"</a:t>
            </a:r>
          </a:p>
          <a:p>
            <a:r>
              <a:rPr lang="en-US" dirty="0"/>
              <a:t>"312"</a:t>
            </a:r>
          </a:p>
          <a:p>
            <a:r>
              <a:rPr lang="en-US" dirty="0"/>
              <a:t>"321"</a:t>
            </a:r>
          </a:p>
          <a:p>
            <a:endParaRPr lang="en-US" dirty="0"/>
          </a:p>
          <a:p>
            <a:r>
              <a:rPr lang="en-US" dirty="0"/>
              <a:t>Given </a:t>
            </a:r>
            <a:r>
              <a:rPr lang="en-US" i="1" dirty="0"/>
              <a:t>n</a:t>
            </a:r>
            <a:r>
              <a:rPr lang="en-US" dirty="0"/>
              <a:t> and </a:t>
            </a:r>
            <a:r>
              <a:rPr lang="en-US" i="1" dirty="0"/>
              <a:t>k</a:t>
            </a:r>
            <a:r>
              <a:rPr lang="en-US" dirty="0"/>
              <a:t>, return the </a:t>
            </a:r>
            <a:r>
              <a:rPr lang="en-US" i="1" dirty="0" err="1"/>
              <a:t>k</a:t>
            </a:r>
            <a:r>
              <a:rPr lang="en-US" dirty="0" err="1"/>
              <a:t>th</a:t>
            </a:r>
            <a:r>
              <a:rPr lang="en-US" dirty="0"/>
              <a:t> permutation sequence.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2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641"/>
            <a:ext cx="5795778" cy="6247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public class Solution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public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kthSmallest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[][] matrix, </a:t>
            </a:r>
            <a:r>
              <a:rPr lang="en-US" sz="1600" dirty="0" err="1"/>
              <a:t>int</a:t>
            </a:r>
            <a:r>
              <a:rPr lang="en-US" sz="1600" dirty="0"/>
              <a:t> k)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</a:t>
            </a:r>
            <a:r>
              <a:rPr lang="en-US" sz="1600" dirty="0" err="1"/>
              <a:t>int</a:t>
            </a:r>
            <a:r>
              <a:rPr lang="en-US" sz="1600" dirty="0"/>
              <a:t> n = </a:t>
            </a:r>
            <a:r>
              <a:rPr lang="en-US" sz="1600" dirty="0" err="1"/>
              <a:t>matrix.length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PriorityQueue</a:t>
            </a:r>
            <a:r>
              <a:rPr lang="en-US" sz="1600" dirty="0"/>
              <a:t>&lt;Tuple&gt; </a:t>
            </a:r>
            <a:r>
              <a:rPr lang="en-US" sz="1600" dirty="0" err="1"/>
              <a:t>pq</a:t>
            </a:r>
            <a:r>
              <a:rPr lang="en-US" sz="1600" dirty="0"/>
              <a:t> = new </a:t>
            </a:r>
            <a:r>
              <a:rPr lang="en-US" sz="1600" dirty="0" err="1"/>
              <a:t>PriorityQueue</a:t>
            </a:r>
            <a:r>
              <a:rPr lang="en-US" sz="1600" dirty="0"/>
              <a:t>&lt;Tuple&gt;()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for(</a:t>
            </a:r>
            <a:r>
              <a:rPr lang="en-US" sz="1600" dirty="0" err="1"/>
              <a:t>int</a:t>
            </a:r>
            <a:r>
              <a:rPr lang="en-US" sz="1600" dirty="0"/>
              <a:t> j = 0; j &lt;= n-1; j++) </a:t>
            </a:r>
            <a:r>
              <a:rPr lang="en-US" sz="1600" dirty="0" err="1"/>
              <a:t>pq.offer</a:t>
            </a:r>
            <a:r>
              <a:rPr lang="en-US" sz="1600" dirty="0"/>
              <a:t>(new Tuple(0, j, matrix[0][j]))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k-1; </a:t>
            </a:r>
            <a:r>
              <a:rPr lang="en-US" sz="1600" dirty="0" err="1"/>
              <a:t>i</a:t>
            </a:r>
            <a:r>
              <a:rPr lang="en-US" sz="1600" dirty="0"/>
              <a:t>++)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    Tuple t = </a:t>
            </a:r>
            <a:r>
              <a:rPr lang="en-US" sz="1600" dirty="0" err="1"/>
              <a:t>pq.poll</a:t>
            </a:r>
            <a:r>
              <a:rPr lang="en-US" sz="1600" dirty="0"/>
              <a:t>()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if(</a:t>
            </a:r>
            <a:r>
              <a:rPr lang="en-US" sz="1600" dirty="0" err="1"/>
              <a:t>t.x</a:t>
            </a:r>
            <a:r>
              <a:rPr lang="en-US" sz="1600" dirty="0"/>
              <a:t> == n-1) continue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err="1"/>
              <a:t>pq.offer</a:t>
            </a:r>
            <a:r>
              <a:rPr lang="en-US" sz="1600" dirty="0"/>
              <a:t>(new Tuple(t.x+1, </a:t>
            </a:r>
            <a:r>
              <a:rPr lang="en-US" sz="1600" dirty="0" err="1"/>
              <a:t>t.y</a:t>
            </a:r>
            <a:r>
              <a:rPr lang="en-US" sz="1600" dirty="0"/>
              <a:t>, matrix[t.x+1][</a:t>
            </a:r>
            <a:r>
              <a:rPr lang="en-US" sz="1600" dirty="0" err="1"/>
              <a:t>t.y</a:t>
            </a:r>
            <a:r>
              <a:rPr lang="en-US" sz="1600" dirty="0"/>
              <a:t>]))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 </a:t>
            </a:r>
            <a:r>
              <a:rPr lang="en-US" sz="1600" dirty="0" smtClean="0"/>
              <a:t>  </a:t>
            </a:r>
            <a:r>
              <a:rPr lang="en-US" sz="1600" dirty="0"/>
              <a:t>return </a:t>
            </a:r>
            <a:r>
              <a:rPr lang="en-US" sz="1600" dirty="0" err="1"/>
              <a:t>pq.poll</a:t>
            </a:r>
            <a:r>
              <a:rPr lang="en-US" sz="1600" dirty="0"/>
              <a:t>().</a:t>
            </a:r>
            <a:r>
              <a:rPr lang="en-US" sz="1600" dirty="0" err="1"/>
              <a:t>val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class Tuple implements Comparable&lt;Tuple&gt;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x, y, </a:t>
            </a:r>
            <a:r>
              <a:rPr lang="en-US" sz="1600" dirty="0" err="1"/>
              <a:t>val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public Tuple (</a:t>
            </a:r>
            <a:r>
              <a:rPr lang="en-US" sz="1600" dirty="0" err="1"/>
              <a:t>int</a:t>
            </a:r>
            <a:r>
              <a:rPr lang="en-US" sz="1600" dirty="0"/>
              <a:t> x, </a:t>
            </a:r>
            <a:r>
              <a:rPr lang="en-US" sz="1600" dirty="0" err="1"/>
              <a:t>int</a:t>
            </a:r>
            <a:r>
              <a:rPr lang="en-US" sz="1600" dirty="0"/>
              <a:t> y,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val</a:t>
            </a:r>
            <a:r>
              <a:rPr lang="en-US" sz="1600" dirty="0"/>
              <a:t>)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this.x</a:t>
            </a:r>
            <a:r>
              <a:rPr lang="en-US" sz="1600" dirty="0"/>
              <a:t> = x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this.y</a:t>
            </a:r>
            <a:r>
              <a:rPr lang="en-US" sz="1600" dirty="0"/>
              <a:t> = y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this.val</a:t>
            </a:r>
            <a:r>
              <a:rPr lang="en-US" sz="1600" dirty="0"/>
              <a:t> = </a:t>
            </a:r>
            <a:r>
              <a:rPr lang="en-US" sz="1600" dirty="0" err="1"/>
              <a:t>val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}  </a:t>
            </a:r>
            <a:endParaRPr lang="en-US" sz="1600" dirty="0"/>
          </a:p>
          <a:p>
            <a:r>
              <a:rPr lang="en-US" sz="1600" dirty="0"/>
              <a:t>    @</a:t>
            </a:r>
            <a:r>
              <a:rPr lang="en-US" sz="1600" dirty="0" smtClean="0"/>
              <a:t>Override</a:t>
            </a:r>
            <a:endParaRPr lang="en-US" sz="1600" dirty="0"/>
          </a:p>
          <a:p>
            <a:r>
              <a:rPr lang="en-US" sz="1600" dirty="0"/>
              <a:t>    public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compareTo</a:t>
            </a:r>
            <a:r>
              <a:rPr lang="en-US" sz="1600" dirty="0"/>
              <a:t> (Tuple that)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        return </a:t>
            </a:r>
            <a:r>
              <a:rPr lang="en-US" sz="1600" dirty="0" err="1"/>
              <a:t>this.val</a:t>
            </a:r>
            <a:r>
              <a:rPr lang="en-US" sz="1600" dirty="0"/>
              <a:t> - </a:t>
            </a:r>
            <a:r>
              <a:rPr lang="en-US" sz="1600" dirty="0" err="1"/>
              <a:t>that.val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4517" y="1440231"/>
            <a:ext cx="4259483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matrix where each of the rows and columns are sorted in ascending order, find the </a:t>
            </a:r>
            <a:r>
              <a:rPr lang="en-US" dirty="0" err="1"/>
              <a:t>kth</a:t>
            </a:r>
            <a:r>
              <a:rPr lang="en-US" dirty="0"/>
              <a:t> smallest element in the matrix.</a:t>
            </a:r>
          </a:p>
          <a:p>
            <a:r>
              <a:rPr lang="en-US" dirty="0"/>
              <a:t>Note that it is the </a:t>
            </a:r>
            <a:r>
              <a:rPr lang="en-US" dirty="0" err="1"/>
              <a:t>kth</a:t>
            </a:r>
            <a:r>
              <a:rPr lang="en-US" dirty="0"/>
              <a:t> smallest element in the sorted order, not the </a:t>
            </a:r>
            <a:r>
              <a:rPr lang="en-US" dirty="0" err="1"/>
              <a:t>kth</a:t>
            </a:r>
            <a:r>
              <a:rPr lang="en-US" dirty="0"/>
              <a:t> distinct element.</a:t>
            </a:r>
          </a:p>
          <a:p>
            <a:r>
              <a:rPr lang="en-US" b="1" dirty="0"/>
              <a:t>Example:</a:t>
            </a:r>
            <a:endParaRPr lang="en-US" dirty="0"/>
          </a:p>
          <a:p>
            <a:r>
              <a:rPr lang="en-US" dirty="0"/>
              <a:t>matrix = [</a:t>
            </a:r>
          </a:p>
          <a:p>
            <a:r>
              <a:rPr lang="en-US" dirty="0"/>
              <a:t>   [ 1,  5,  9],</a:t>
            </a:r>
          </a:p>
          <a:p>
            <a:r>
              <a:rPr lang="en-US" dirty="0"/>
              <a:t>   [10, 11, 13],</a:t>
            </a:r>
          </a:p>
          <a:p>
            <a:r>
              <a:rPr lang="en-US" dirty="0"/>
              <a:t>   [12, 13, 15]</a:t>
            </a:r>
          </a:p>
          <a:p>
            <a:r>
              <a:rPr lang="en-US" dirty="0"/>
              <a:t>],</a:t>
            </a:r>
          </a:p>
          <a:p>
            <a:r>
              <a:rPr lang="en-US" dirty="0"/>
              <a:t>k = 8,</a:t>
            </a:r>
          </a:p>
          <a:p>
            <a:endParaRPr lang="en-US" dirty="0"/>
          </a:p>
          <a:p>
            <a:r>
              <a:rPr lang="en-US" dirty="0"/>
              <a:t>return 13.</a:t>
            </a:r>
          </a:p>
          <a:p>
            <a:endParaRPr lang="en-US" dirty="0"/>
          </a:p>
          <a:p>
            <a:r>
              <a:rPr lang="en-US" b="1" dirty="0"/>
              <a:t>Note: </a:t>
            </a:r>
            <a:endParaRPr lang="en-US" dirty="0"/>
          </a:p>
          <a:p>
            <a:r>
              <a:rPr lang="en-US" dirty="0"/>
              <a:t>You may assume k is always valid, 1 ≤ k ≤ n2.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27543" y="164400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378.Kth </a:t>
            </a:r>
            <a:r>
              <a:rPr lang="en-US" dirty="0"/>
              <a:t>Smallest Element in a Sorted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7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5283"/>
            <a:ext cx="854592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public class Solution {</a:t>
            </a:r>
          </a:p>
          <a:p>
            <a:r>
              <a:rPr lang="en-US" sz="1500" dirty="0"/>
              <a:t>    public List&lt;List&lt;Integer&gt;&gt; </a:t>
            </a:r>
            <a:r>
              <a:rPr lang="en-US" sz="1500" dirty="0" err="1"/>
              <a:t>permuteUnique</a:t>
            </a:r>
            <a:r>
              <a:rPr lang="en-US" sz="1500" dirty="0"/>
              <a:t>(</a:t>
            </a:r>
            <a:r>
              <a:rPr lang="en-US" sz="1500" dirty="0" err="1"/>
              <a:t>int</a:t>
            </a:r>
            <a:r>
              <a:rPr lang="en-US" sz="1500" dirty="0"/>
              <a:t>[] </a:t>
            </a:r>
            <a:r>
              <a:rPr lang="en-US" sz="1500" dirty="0" err="1"/>
              <a:t>nums</a:t>
            </a:r>
            <a:r>
              <a:rPr lang="en-US" sz="1500" dirty="0"/>
              <a:t>) {</a:t>
            </a:r>
          </a:p>
          <a:p>
            <a:r>
              <a:rPr lang="en-US" sz="1500" dirty="0"/>
              <a:t>        List&lt;List&lt;Integer&gt;&gt; result = new </a:t>
            </a:r>
            <a:r>
              <a:rPr lang="en-US" sz="1500" dirty="0" err="1"/>
              <a:t>ArrayList</a:t>
            </a:r>
            <a:r>
              <a:rPr lang="en-US" sz="1500" dirty="0"/>
              <a:t>&lt;List&lt;Integer&gt;&gt;();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boolean</a:t>
            </a:r>
            <a:r>
              <a:rPr lang="en-US" sz="1500" dirty="0"/>
              <a:t>[] visited = new </a:t>
            </a:r>
            <a:r>
              <a:rPr lang="en-US" sz="1500" dirty="0" err="1"/>
              <a:t>boolean</a:t>
            </a:r>
            <a:r>
              <a:rPr lang="en-US" sz="1500" dirty="0"/>
              <a:t>[</a:t>
            </a:r>
            <a:r>
              <a:rPr lang="en-US" sz="1500" dirty="0" err="1"/>
              <a:t>nums.length</a:t>
            </a:r>
            <a:r>
              <a:rPr lang="en-US" sz="1500" dirty="0"/>
              <a:t>];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Arrays.sort</a:t>
            </a:r>
            <a:r>
              <a:rPr lang="en-US" sz="1500" dirty="0"/>
              <a:t>(</a:t>
            </a:r>
            <a:r>
              <a:rPr lang="en-US" sz="1500" dirty="0" err="1"/>
              <a:t>nums</a:t>
            </a:r>
            <a:r>
              <a:rPr lang="en-US" sz="1500" dirty="0"/>
              <a:t>);</a:t>
            </a:r>
          </a:p>
          <a:p>
            <a:r>
              <a:rPr lang="en-US" sz="1500" dirty="0"/>
              <a:t>        backtracking(</a:t>
            </a:r>
            <a:r>
              <a:rPr lang="en-US" sz="1500" dirty="0" err="1"/>
              <a:t>nums,visited,result,new</a:t>
            </a:r>
            <a:r>
              <a:rPr lang="en-US" sz="1500" dirty="0"/>
              <a:t> </a:t>
            </a:r>
            <a:r>
              <a:rPr lang="en-US" sz="1500" dirty="0" err="1"/>
              <a:t>ArrayList</a:t>
            </a:r>
            <a:r>
              <a:rPr lang="en-US" sz="1500" dirty="0"/>
              <a:t>&lt;Integer&gt;(), </a:t>
            </a:r>
            <a:r>
              <a:rPr lang="en-US" sz="1500" dirty="0" err="1"/>
              <a:t>nums.length</a:t>
            </a:r>
            <a:r>
              <a:rPr lang="en-US" sz="1500" dirty="0"/>
              <a:t>);</a:t>
            </a:r>
          </a:p>
          <a:p>
            <a:r>
              <a:rPr lang="en-US" sz="1500" dirty="0"/>
              <a:t>        return result;</a:t>
            </a:r>
          </a:p>
          <a:p>
            <a:r>
              <a:rPr lang="en-US" sz="1500" dirty="0"/>
              <a:t>    </a:t>
            </a:r>
            <a:r>
              <a:rPr lang="en-US" sz="1500" dirty="0" smtClean="0"/>
              <a:t>}</a:t>
            </a:r>
            <a:endParaRPr lang="en-US" sz="1500" dirty="0"/>
          </a:p>
          <a:p>
            <a:r>
              <a:rPr lang="en-US" sz="1500" dirty="0"/>
              <a:t>    public void backtracking (</a:t>
            </a:r>
            <a:r>
              <a:rPr lang="en-US" sz="1500" dirty="0" err="1"/>
              <a:t>int</a:t>
            </a:r>
            <a:r>
              <a:rPr lang="en-US" sz="1500" dirty="0"/>
              <a:t>[] </a:t>
            </a:r>
            <a:r>
              <a:rPr lang="en-US" sz="1500" dirty="0" err="1"/>
              <a:t>nums</a:t>
            </a:r>
            <a:r>
              <a:rPr lang="en-US" sz="1500" dirty="0"/>
              <a:t>, </a:t>
            </a:r>
            <a:r>
              <a:rPr lang="en-US" sz="1500" dirty="0" err="1"/>
              <a:t>boolean</a:t>
            </a:r>
            <a:r>
              <a:rPr lang="en-US" sz="1500" dirty="0"/>
              <a:t>[] visited, List&lt;List&lt;Integer&gt;&gt; result, List&lt;Integer&gt; list, </a:t>
            </a:r>
            <a:r>
              <a:rPr lang="en-US" sz="1500" dirty="0" err="1"/>
              <a:t>int</a:t>
            </a:r>
            <a:r>
              <a:rPr lang="en-US" sz="1500" dirty="0"/>
              <a:t> k){</a:t>
            </a:r>
          </a:p>
          <a:p>
            <a:r>
              <a:rPr lang="en-US" sz="1500" dirty="0"/>
              <a:t>        if(k==0){</a:t>
            </a:r>
          </a:p>
          <a:p>
            <a:r>
              <a:rPr lang="en-US" sz="1500" dirty="0"/>
              <a:t>            </a:t>
            </a:r>
            <a:r>
              <a:rPr lang="en-US" sz="1500" dirty="0" err="1"/>
              <a:t>result.add</a:t>
            </a:r>
            <a:r>
              <a:rPr lang="en-US" sz="1500" dirty="0"/>
              <a:t>(new </a:t>
            </a:r>
            <a:r>
              <a:rPr lang="en-US" sz="1500" dirty="0" err="1"/>
              <a:t>ArrayList</a:t>
            </a:r>
            <a:r>
              <a:rPr lang="en-US" sz="1500" dirty="0"/>
              <a:t>&lt;Integer&gt;(list));</a:t>
            </a:r>
          </a:p>
          <a:p>
            <a:r>
              <a:rPr lang="en-US" sz="1500" dirty="0"/>
              <a:t>            return;</a:t>
            </a:r>
          </a:p>
          <a:p>
            <a:r>
              <a:rPr lang="en-US" sz="1500" dirty="0"/>
              <a:t>        }</a:t>
            </a:r>
          </a:p>
          <a:p>
            <a:r>
              <a:rPr lang="en-US" sz="1500" dirty="0"/>
              <a:t>        for(</a:t>
            </a:r>
            <a:r>
              <a:rPr lang="en-US" sz="1500" dirty="0" err="1"/>
              <a:t>int</a:t>
            </a:r>
            <a:r>
              <a:rPr lang="en-US" sz="1500" dirty="0"/>
              <a:t> </a:t>
            </a:r>
            <a:r>
              <a:rPr lang="en-US" sz="1500" dirty="0" err="1"/>
              <a:t>i</a:t>
            </a:r>
            <a:r>
              <a:rPr lang="en-US" sz="1500" dirty="0"/>
              <a:t> = 0;i&lt;</a:t>
            </a:r>
            <a:r>
              <a:rPr lang="en-US" sz="1500" dirty="0" err="1"/>
              <a:t>nums.length;i</a:t>
            </a:r>
            <a:r>
              <a:rPr lang="en-US" sz="1500" dirty="0"/>
              <a:t>++){</a:t>
            </a:r>
          </a:p>
          <a:p>
            <a:r>
              <a:rPr lang="en-US" sz="1500" dirty="0"/>
              <a:t>            if(visited[</a:t>
            </a:r>
            <a:r>
              <a:rPr lang="en-US" sz="1500" dirty="0" err="1"/>
              <a:t>i</a:t>
            </a:r>
            <a:r>
              <a:rPr lang="en-US" sz="1500" dirty="0"/>
              <a:t>]){</a:t>
            </a:r>
          </a:p>
          <a:p>
            <a:r>
              <a:rPr lang="en-US" sz="1500" dirty="0"/>
              <a:t>                continue;</a:t>
            </a:r>
          </a:p>
          <a:p>
            <a:r>
              <a:rPr lang="en-US" sz="1500" dirty="0"/>
              <a:t>            }else{</a:t>
            </a:r>
          </a:p>
          <a:p>
            <a:r>
              <a:rPr lang="en-US" sz="1500" dirty="0"/>
              <a:t>                if(</a:t>
            </a:r>
            <a:r>
              <a:rPr lang="en-US" sz="1500" dirty="0" err="1"/>
              <a:t>i</a:t>
            </a:r>
            <a:r>
              <a:rPr lang="en-US" sz="1500" dirty="0"/>
              <a:t>&gt;0&amp;&amp;</a:t>
            </a:r>
            <a:r>
              <a:rPr lang="en-US" sz="1500" dirty="0" err="1"/>
              <a:t>nums</a:t>
            </a:r>
            <a:r>
              <a:rPr lang="en-US" sz="1500" dirty="0"/>
              <a:t>[i-1]==</a:t>
            </a:r>
            <a:r>
              <a:rPr lang="en-US" sz="1500" dirty="0" err="1"/>
              <a:t>nums</a:t>
            </a:r>
            <a:r>
              <a:rPr lang="en-US" sz="1500" dirty="0"/>
              <a:t>[</a:t>
            </a:r>
            <a:r>
              <a:rPr lang="en-US" sz="1500" dirty="0" err="1"/>
              <a:t>i</a:t>
            </a:r>
            <a:r>
              <a:rPr lang="en-US" sz="1500" dirty="0"/>
              <a:t>]&amp;&amp;visited[i-1]){</a:t>
            </a:r>
          </a:p>
          <a:p>
            <a:r>
              <a:rPr lang="en-US" sz="1500" dirty="0"/>
              <a:t>                    return;</a:t>
            </a:r>
          </a:p>
          <a:p>
            <a:r>
              <a:rPr lang="en-US" sz="1500" dirty="0"/>
              <a:t>                }</a:t>
            </a:r>
          </a:p>
          <a:p>
            <a:r>
              <a:rPr lang="en-US" sz="1500" dirty="0"/>
              <a:t>                visited[</a:t>
            </a:r>
            <a:r>
              <a:rPr lang="en-US" sz="1500" dirty="0" err="1"/>
              <a:t>i</a:t>
            </a:r>
            <a:r>
              <a:rPr lang="en-US" sz="1500" dirty="0"/>
              <a:t>] = true;</a:t>
            </a:r>
          </a:p>
          <a:p>
            <a:r>
              <a:rPr lang="en-US" sz="1500" dirty="0"/>
              <a:t>                </a:t>
            </a:r>
            <a:r>
              <a:rPr lang="en-US" sz="1500" dirty="0" err="1"/>
              <a:t>list.add</a:t>
            </a:r>
            <a:r>
              <a:rPr lang="en-US" sz="1500" dirty="0"/>
              <a:t>(</a:t>
            </a:r>
            <a:r>
              <a:rPr lang="en-US" sz="1500" dirty="0" err="1"/>
              <a:t>nums</a:t>
            </a:r>
            <a:r>
              <a:rPr lang="en-US" sz="1500" dirty="0"/>
              <a:t>[</a:t>
            </a:r>
            <a:r>
              <a:rPr lang="en-US" sz="1500" dirty="0" err="1"/>
              <a:t>i</a:t>
            </a:r>
            <a:r>
              <a:rPr lang="en-US" sz="1500" dirty="0"/>
              <a:t>]);</a:t>
            </a:r>
          </a:p>
          <a:p>
            <a:r>
              <a:rPr lang="en-US" sz="1500" dirty="0"/>
              <a:t>                backtracking(nums,visited,result,list,k-1);</a:t>
            </a:r>
          </a:p>
          <a:p>
            <a:r>
              <a:rPr lang="en-US" sz="1500" dirty="0"/>
              <a:t>                </a:t>
            </a:r>
            <a:r>
              <a:rPr lang="en-US" sz="1500" dirty="0" err="1"/>
              <a:t>list.remove</a:t>
            </a:r>
            <a:r>
              <a:rPr lang="en-US" sz="1500" dirty="0"/>
              <a:t>(</a:t>
            </a:r>
            <a:r>
              <a:rPr lang="en-US" sz="1500" dirty="0" err="1"/>
              <a:t>list.size</a:t>
            </a:r>
            <a:r>
              <a:rPr lang="en-US" sz="1500" dirty="0"/>
              <a:t>()-1);</a:t>
            </a:r>
          </a:p>
          <a:p>
            <a:r>
              <a:rPr lang="en-US" sz="1500" dirty="0"/>
              <a:t>                visited[</a:t>
            </a:r>
            <a:r>
              <a:rPr lang="en-US" sz="1500" dirty="0" err="1"/>
              <a:t>i</a:t>
            </a:r>
            <a:r>
              <a:rPr lang="en-US" sz="1500" dirty="0"/>
              <a:t>] = false;</a:t>
            </a:r>
          </a:p>
          <a:p>
            <a:r>
              <a:rPr lang="en-US" sz="1500" dirty="0"/>
              <a:t>            }</a:t>
            </a:r>
          </a:p>
          <a:p>
            <a:r>
              <a:rPr lang="en-US" sz="1500" dirty="0"/>
              <a:t>        }</a:t>
            </a:r>
          </a:p>
          <a:p>
            <a:r>
              <a:rPr lang="en-US" sz="1500" dirty="0"/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13516" y="3087202"/>
            <a:ext cx="483048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collection of numbers that might contain duplicates, return all possible unique permutations.</a:t>
            </a:r>
          </a:p>
          <a:p>
            <a:r>
              <a:rPr lang="en-US" dirty="0"/>
              <a:t>For example,</a:t>
            </a:r>
          </a:p>
          <a:p>
            <a:r>
              <a:rPr lang="en-US" dirty="0"/>
              <a:t>[1,1,2] have the following unique permutations:</a:t>
            </a:r>
          </a:p>
          <a:p>
            <a:r>
              <a:rPr lang="en-US" dirty="0"/>
              <a:t>[</a:t>
            </a:r>
          </a:p>
          <a:p>
            <a:r>
              <a:rPr lang="en-US" dirty="0"/>
              <a:t>  [1,1,2],</a:t>
            </a:r>
          </a:p>
          <a:p>
            <a:r>
              <a:rPr lang="en-US" dirty="0"/>
              <a:t>  [1,2,1],</a:t>
            </a:r>
          </a:p>
          <a:p>
            <a:r>
              <a:rPr lang="en-US" dirty="0"/>
              <a:t>  [2,1,1]</a:t>
            </a:r>
          </a:p>
          <a:p>
            <a:r>
              <a:rPr lang="en-US" dirty="0"/>
              <a:t>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9437" y="476311"/>
            <a:ext cx="196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47. Permutations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02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3211</TotalTime>
  <Words>1723</Words>
  <Application>Microsoft Macintosh PowerPoint</Application>
  <PresentationFormat>On-screen Show (4:3)</PresentationFormat>
  <Paragraphs>215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Wenxiao Song</dc:creator>
  <cp:lastModifiedBy>Wenxiao Song</cp:lastModifiedBy>
  <cp:revision>12</cp:revision>
  <dcterms:created xsi:type="dcterms:W3CDTF">2016-10-03T17:02:51Z</dcterms:created>
  <dcterms:modified xsi:type="dcterms:W3CDTF">2016-10-09T06:35:45Z</dcterms:modified>
</cp:coreProperties>
</file>