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960000" cx="30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94">
          <p15:clr>
            <a:srgbClr val="A4A3A4"/>
          </p15:clr>
        </p15:guide>
        <p15:guide id="2">
          <p15:clr>
            <a:srgbClr val="A4A3A4"/>
          </p15:clr>
        </p15:guide>
        <p15:guide id="3" pos="1928">
          <p15:clr>
            <a:srgbClr val="9AA0A6"/>
          </p15:clr>
        </p15:guide>
        <p15:guide id="4" orient="horz">
          <p15:clr>
            <a:srgbClr val="9AA0A6"/>
          </p15:clr>
        </p15:guide>
        <p15:guide id="5" orient="horz" pos="1343">
          <p15:clr>
            <a:srgbClr val="9AA0A6"/>
          </p15:clr>
        </p15:guide>
        <p15:guide id="6" pos="9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94" orient="horz"/>
        <p:guide/>
        <p:guide pos="1928"/>
        <p:guide orient="horz"/>
        <p:guide pos="1343" orient="horz"/>
        <p:guide pos="9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41e9c59d_0_0:notes"/>
          <p:cNvSpPr/>
          <p:nvPr>
            <p:ph idx="2" type="sldImg"/>
          </p:nvPr>
        </p:nvSpPr>
        <p:spPr>
          <a:xfrm>
            <a:off x="2104536" y="685800"/>
            <a:ext cx="264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41e9c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4312" y="573251"/>
            <a:ext cx="2851500" cy="15804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309" y="2182004"/>
            <a:ext cx="2851500" cy="6102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04309" y="851610"/>
            <a:ext cx="2851500" cy="151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04309" y="2426910"/>
            <a:ext cx="2851500" cy="1001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 algn="ctr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 algn="ctr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algn="ctr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algn="ctr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4309" y="1655948"/>
            <a:ext cx="2851500" cy="648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4309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617142" y="887295"/>
            <a:ext cx="1338600" cy="26304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309" y="427759"/>
            <a:ext cx="939600" cy="5817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4309" y="1069858"/>
            <a:ext cx="939600" cy="24477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6700" lvl="1" marL="9144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2pPr>
            <a:lvl3pPr indent="-266700" lvl="2" marL="13716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3pPr>
            <a:lvl4pPr indent="-266700" lvl="3" marL="18288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4pPr>
            <a:lvl5pPr indent="-266700" lvl="4" marL="22860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5pPr>
            <a:lvl6pPr indent="-266700" lvl="5" marL="2743200">
              <a:spcBef>
                <a:spcPts val="800"/>
              </a:spcBef>
              <a:spcAft>
                <a:spcPts val="0"/>
              </a:spcAft>
              <a:buSzPts val="600"/>
              <a:buChar char="■"/>
              <a:defRPr sz="600"/>
            </a:lvl6pPr>
            <a:lvl7pPr indent="-266700" lvl="6" marL="3200400">
              <a:spcBef>
                <a:spcPts val="800"/>
              </a:spcBef>
              <a:spcAft>
                <a:spcPts val="0"/>
              </a:spcAft>
              <a:buSzPts val="600"/>
              <a:buChar char="●"/>
              <a:defRPr sz="600"/>
            </a:lvl7pPr>
            <a:lvl8pPr indent="-266700" lvl="7" marL="3657600">
              <a:spcBef>
                <a:spcPts val="800"/>
              </a:spcBef>
              <a:spcAft>
                <a:spcPts val="0"/>
              </a:spcAft>
              <a:buSzPts val="600"/>
              <a:buChar char="○"/>
              <a:defRPr sz="600"/>
            </a:lvl8pPr>
            <a:lvl9pPr indent="-266700" lvl="8" marL="4114800">
              <a:spcBef>
                <a:spcPts val="800"/>
              </a:spcBef>
              <a:spcAft>
                <a:spcPts val="800"/>
              </a:spcAft>
              <a:buSzPts val="600"/>
              <a:buChar char="■"/>
              <a:defRPr sz="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64060" y="346572"/>
            <a:ext cx="2130900" cy="31494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30000" y="-96"/>
            <a:ext cx="1530000" cy="39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88848" y="949426"/>
            <a:ext cx="1353600" cy="1141200"/>
          </a:xfrm>
          <a:prstGeom prst="rect">
            <a:avLst/>
          </a:prstGeom>
        </p:spPr>
        <p:txBody>
          <a:bodyPr anchorCtr="0" anchor="b" bIns="43850" lIns="43850" spcFirstLastPara="1" rIns="43850" wrap="square" tIns="43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88848" y="2158098"/>
            <a:ext cx="1353600" cy="951000"/>
          </a:xfrm>
          <a:prstGeom prst="rect">
            <a:avLst/>
          </a:prstGeom>
        </p:spPr>
        <p:txBody>
          <a:bodyPr anchorCtr="0" anchor="t" bIns="43850" lIns="43850" spcFirstLastPara="1" rIns="43850" wrap="square" tIns="43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652982" y="557468"/>
            <a:ext cx="1284000" cy="2844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73050" lvl="1" marL="9144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2pPr>
            <a:lvl3pPr indent="-273050" lvl="2" marL="13716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3pPr>
            <a:lvl4pPr indent="-273050" lvl="3" marL="18288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4pPr>
            <a:lvl5pPr indent="-273050" lvl="4" marL="22860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5pPr>
            <a:lvl6pPr indent="-273050" lvl="5" marL="2743200">
              <a:spcBef>
                <a:spcPts val="800"/>
              </a:spcBef>
              <a:spcAft>
                <a:spcPts val="0"/>
              </a:spcAft>
              <a:buSzPts val="700"/>
              <a:buChar char="■"/>
              <a:defRPr/>
            </a:lvl6pPr>
            <a:lvl7pPr indent="-273050" lvl="6" marL="3200400">
              <a:spcBef>
                <a:spcPts val="8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>
              <a:spcBef>
                <a:spcPts val="8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>
              <a:spcBef>
                <a:spcPts val="800"/>
              </a:spcBef>
              <a:spcAft>
                <a:spcPts val="8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04309" y="3257136"/>
            <a:ext cx="2007600" cy="4659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</p:spPr>
        <p:txBody>
          <a:bodyPr anchorCtr="0" anchor="ctr" bIns="43850" lIns="43850" spcFirstLastPara="1" rIns="43850" wrap="square" tIns="43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309" y="342626"/>
            <a:ext cx="2851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309" y="887295"/>
            <a:ext cx="2851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835271" y="3590228"/>
            <a:ext cx="1836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850" lIns="43850" spcFirstLastPara="1" rIns="43850" wrap="square" tIns="43850">
            <a:noAutofit/>
          </a:bodyPr>
          <a:lstStyle>
            <a:lvl1pPr lvl="0" algn="r">
              <a:buNone/>
              <a:defRPr sz="500">
                <a:solidFill>
                  <a:schemeClr val="dk2"/>
                </a:solidFill>
              </a:defRPr>
            </a:lvl1pPr>
            <a:lvl2pPr lvl="1" algn="r">
              <a:buNone/>
              <a:defRPr sz="500">
                <a:solidFill>
                  <a:schemeClr val="dk2"/>
                </a:solidFill>
              </a:defRPr>
            </a:lvl2pPr>
            <a:lvl3pPr lvl="2" algn="r">
              <a:buNone/>
              <a:defRPr sz="500">
                <a:solidFill>
                  <a:schemeClr val="dk2"/>
                </a:solidFill>
              </a:defRPr>
            </a:lvl3pPr>
            <a:lvl4pPr lvl="3" algn="r">
              <a:buNone/>
              <a:defRPr sz="500">
                <a:solidFill>
                  <a:schemeClr val="dk2"/>
                </a:solidFill>
              </a:defRPr>
            </a:lvl4pPr>
            <a:lvl5pPr lvl="4" algn="r">
              <a:buNone/>
              <a:defRPr sz="500">
                <a:solidFill>
                  <a:schemeClr val="dk2"/>
                </a:solidFill>
              </a:defRPr>
            </a:lvl5pPr>
            <a:lvl6pPr lvl="5" algn="r">
              <a:buNone/>
              <a:defRPr sz="500">
                <a:solidFill>
                  <a:schemeClr val="dk2"/>
                </a:solidFill>
              </a:defRPr>
            </a:lvl6pPr>
            <a:lvl7pPr lvl="6" algn="r">
              <a:buNone/>
              <a:defRPr sz="500">
                <a:solidFill>
                  <a:schemeClr val="dk2"/>
                </a:solidFill>
              </a:defRPr>
            </a:lvl7pPr>
            <a:lvl8pPr lvl="7" algn="r">
              <a:buNone/>
              <a:defRPr sz="500">
                <a:solidFill>
                  <a:schemeClr val="dk2"/>
                </a:solidFill>
              </a:defRPr>
            </a:lvl8pPr>
            <a:lvl9pPr lvl="8" algn="r">
              <a:buNone/>
              <a:defRPr sz="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8999"/>
          </a:blip>
          <a:stretch>
            <a:fillRect/>
          </a:stretch>
        </p:blipFill>
        <p:spPr>
          <a:xfrm>
            <a:off x="0" y="2902042"/>
            <a:ext cx="3059999" cy="105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0" y="387850"/>
            <a:ext cx="3060000" cy="31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50250" y="500875"/>
            <a:ext cx="3009600" cy="77100"/>
          </a:xfrm>
          <a:prstGeom prst="rect">
            <a:avLst/>
          </a:prstGeom>
          <a:ln>
            <a:noFill/>
          </a:ln>
        </p:spPr>
        <p:txBody>
          <a:bodyPr anchorCtr="0" anchor="t" bIns="43850" lIns="43850" spcFirstLastPara="1" rIns="43850" wrap="square" tIns="4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ใบสมัครเข้าเรียนต่อชั้นมัธยมศึกษาปีที่  1   ปีการศึกษา 2564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โรงเรียนหนองกราดวัฒนา    อำเภอด่านขุนทด   จังหวัดนครราชสีมา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latin typeface="TH SarabunPSK"/>
                <a:ea typeface="TH SarabunPSK"/>
                <a:cs typeface="TH SarabunPSK"/>
                <a:sym typeface="TH SarabunPSK"/>
              </a:rPr>
              <a:t>สังกัดสำนักงานเขตพื้นที่การศึกษามัธยมศึกษา  เขต 31</a:t>
            </a:r>
            <a:endParaRPr b="1" sz="7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3429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คำนำหน้า…เด็กชาย..... ชื่อ….ทดสอบ.....นามสกุล..…ทดลอง.....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เลขประจำตัวประชาชน……....3360600500260.................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เกิดวันที่..…2021-04-18......เดือน….…{mdy}…....พ.ศ…{ydy}....ศาสนา….พุทธ.....เชื้อชาติ…..ไทย.....สัญชาติ…....ไทย........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(ที่อยู่สามารถติดต่อได้ทางไปรษณีย์) บ้านเลขที่…..555......หมู่ที่....5.....ตำบล /แขวง……..บางกระบือ.......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อำเภอ/เขต…..สามโคก....จังหวัด….ปทุมธานี....รหัสไปรษณีย์…..12160....โทรศัพท์..0809999999..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ชื่อบิดา…..นายทดสอบ..…นามสกุล…..{farsur}.....อาชีพ…..รับราชการ.....โทรศัพท์……0809999999....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ชื่อมารดา…..นางทดลอง.....นามสกุล…..{momsur}.....อาชีพ…..รับราชการ.....โทรศัพท์…..0809999999.....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ผู้ปกครองคือ…..นายทดสอบ.....บุคคลอื่นโปรดระบุความสัมพันธ์  คือ………บิดา...........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ชื่อผู้ปกครอง…......นายทดสอบ….......อาชีพ…..รับราชการ....โทรศัพท์….....0809999999.......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สำเร็จการศึกษา หรือกำลังศึกษาชั้นประถมศึกษาปีที่ 6 หรือเทียบเท่าจากโรงเรียน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..บ้านไร่..ตำบล/แขวง..บางวัว.....อำเภอ/เขต…บางปะกง...จังหวัด…ฉะเชิงเทรา...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สำนักงานเขตพื้นที่การศึกษา…{Affiliatoin}...ระดับคะแนน ONET…..4.....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มีความประสงค์จะสมัครเข้าเรียนต่อชั้นมัธยมศึกษาปีที่ 1  ในประเภทต่อไปนี้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ในเขต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						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ลงชื่อ………….…………………………… ผู้สมัคร (นักเรียน)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(เด็กชายทดสอบ  ทดลอง)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………./…………./………..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***************************************************************************************************************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(สำหรับเจ้าหน้าที่)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หลักฐาน               ใบรับรอง  (ปพ.1/ใบรับรองการจบการศึกษา)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สำเนาทะเบียนบ้าน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สำเนาบัตรประชาชน/สูติบัตร (นักเรียน,บิดา,มารดา)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         รูปถ่ายขนาด 1.5 นิ้ว  3 ใบ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         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ลงชื่อ……………….…...…………เจ้าหน้าที่ตรวจหลักฐาน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(…..….…….………………………...…)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latin typeface="TH SarabunPSK"/>
                <a:ea typeface="TH SarabunPSK"/>
                <a:cs typeface="TH SarabunPSK"/>
                <a:sym typeface="TH SarabunPSK"/>
              </a:rPr>
              <a:t>        ....……/……………./……….</a:t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latin typeface="TH SarabunPSK"/>
              <a:ea typeface="TH SarabunPSK"/>
              <a:cs typeface="TH SarabunPSK"/>
              <a:sym typeface="TH SarabunPS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48" y="70248"/>
            <a:ext cx="387699" cy="39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400725" y="3096425"/>
            <a:ext cx="54300" cy="347350"/>
            <a:chOff x="400725" y="3096425"/>
            <a:chExt cx="54300" cy="347350"/>
          </a:xfrm>
        </p:grpSpPr>
        <p:sp>
          <p:nvSpPr>
            <p:cNvPr id="59" name="Google Shape;59;p13"/>
            <p:cNvSpPr/>
            <p:nvPr/>
          </p:nvSpPr>
          <p:spPr>
            <a:xfrm>
              <a:off x="400725" y="309642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00725" y="3196800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00725" y="32931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00725" y="3389475"/>
              <a:ext cx="54300" cy="54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