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960000" cx="30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94">
          <p15:clr>
            <a:srgbClr val="A4A3A4"/>
          </p15:clr>
        </p15:guide>
        <p15:guide id="2">
          <p15:clr>
            <a:srgbClr val="A4A3A4"/>
          </p15:clr>
        </p15:guide>
        <p15:guide id="3" pos="1928">
          <p15:clr>
            <a:srgbClr val="9AA0A6"/>
          </p15:clr>
        </p15:guide>
        <p15:guide id="4" orient="horz">
          <p15:clr>
            <a:srgbClr val="9AA0A6"/>
          </p15:clr>
        </p15:guide>
        <p15:guide id="5" orient="horz" pos="1343">
          <p15:clr>
            <a:srgbClr val="9AA0A6"/>
          </p15:clr>
        </p15:guide>
        <p15:guide id="6" pos="9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94" orient="horz"/>
        <p:guide/>
        <p:guide pos="1928"/>
        <p:guide orient="horz"/>
        <p:guide pos="1343" orient="horz"/>
        <p:guide pos="9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41e9c59d_0_0:notes"/>
          <p:cNvSpPr/>
          <p:nvPr>
            <p:ph idx="2" type="sldImg"/>
          </p:nvPr>
        </p:nvSpPr>
        <p:spPr>
          <a:xfrm>
            <a:off x="2104536" y="685800"/>
            <a:ext cx="264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41e9c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4312" y="573251"/>
            <a:ext cx="2851500" cy="15804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309" y="2182004"/>
            <a:ext cx="2851500" cy="6102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4309" y="851610"/>
            <a:ext cx="2851500" cy="15117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4309" y="2426910"/>
            <a:ext cx="2851500" cy="1001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 algn="ctr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 algn="ctr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 algn="ctr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 algn="ctr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algn="ctr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4309" y="1655948"/>
            <a:ext cx="2851500" cy="648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4309" y="887295"/>
            <a:ext cx="28515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4309" y="887295"/>
            <a:ext cx="13386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17142" y="887295"/>
            <a:ext cx="13386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4309" y="427759"/>
            <a:ext cx="939600" cy="5817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4309" y="1069858"/>
            <a:ext cx="939600" cy="24477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4060" y="346572"/>
            <a:ext cx="2130900" cy="31494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30000" y="-96"/>
            <a:ext cx="1530000" cy="39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3850" lIns="43850" spcFirstLastPara="1" rIns="4385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8848" y="949426"/>
            <a:ext cx="1353600" cy="11412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8848" y="2158098"/>
            <a:ext cx="1353600" cy="95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52982" y="557468"/>
            <a:ext cx="1284000" cy="28449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4309" y="3257136"/>
            <a:ext cx="2007600" cy="4659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309" y="887295"/>
            <a:ext cx="28515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1pPr>
            <a:lvl2pPr indent="-2730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2pPr>
            <a:lvl3pPr indent="-2730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3pPr>
            <a:lvl4pPr indent="-2730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4pPr>
            <a:lvl5pPr indent="-2730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5pPr>
            <a:lvl6pPr indent="-2730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6pPr>
            <a:lvl7pPr indent="-2730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7pPr>
            <a:lvl8pPr indent="-2730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8pPr>
            <a:lvl9pPr indent="-2730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850" lIns="43850" spcFirstLastPara="1" rIns="43850" wrap="square" tIns="43850">
            <a:noAutofit/>
          </a:bodyPr>
          <a:lstStyle>
            <a:lvl1pPr lvl="0" algn="r">
              <a:buNone/>
              <a:defRPr sz="500">
                <a:solidFill>
                  <a:schemeClr val="dk2"/>
                </a:solidFill>
              </a:defRPr>
            </a:lvl1pPr>
            <a:lvl2pPr lvl="1" algn="r">
              <a:buNone/>
              <a:defRPr sz="500">
                <a:solidFill>
                  <a:schemeClr val="dk2"/>
                </a:solidFill>
              </a:defRPr>
            </a:lvl2pPr>
            <a:lvl3pPr lvl="2" algn="r">
              <a:buNone/>
              <a:defRPr sz="500">
                <a:solidFill>
                  <a:schemeClr val="dk2"/>
                </a:solidFill>
              </a:defRPr>
            </a:lvl3pPr>
            <a:lvl4pPr lvl="3" algn="r">
              <a:buNone/>
              <a:defRPr sz="500">
                <a:solidFill>
                  <a:schemeClr val="dk2"/>
                </a:solidFill>
              </a:defRPr>
            </a:lvl4pPr>
            <a:lvl5pPr lvl="4" algn="r">
              <a:buNone/>
              <a:defRPr sz="500">
                <a:solidFill>
                  <a:schemeClr val="dk2"/>
                </a:solidFill>
              </a:defRPr>
            </a:lvl5pPr>
            <a:lvl6pPr lvl="5" algn="r">
              <a:buNone/>
              <a:defRPr sz="500">
                <a:solidFill>
                  <a:schemeClr val="dk2"/>
                </a:solidFill>
              </a:defRPr>
            </a:lvl6pPr>
            <a:lvl7pPr lvl="6" algn="r">
              <a:buNone/>
              <a:defRPr sz="500">
                <a:solidFill>
                  <a:schemeClr val="dk2"/>
                </a:solidFill>
              </a:defRPr>
            </a:lvl7pPr>
            <a:lvl8pPr lvl="7" algn="r">
              <a:buNone/>
              <a:defRPr sz="500">
                <a:solidFill>
                  <a:schemeClr val="dk2"/>
                </a:solidFill>
              </a:defRPr>
            </a:lvl8pPr>
            <a:lvl9pPr lvl="8" algn="r">
              <a:buNone/>
              <a:defRPr sz="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0" y="2902042"/>
            <a:ext cx="3059999" cy="105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>
            <a:off x="0" y="387850"/>
            <a:ext cx="3060000" cy="31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50250" y="500875"/>
            <a:ext cx="3009600" cy="77100"/>
          </a:xfrm>
          <a:prstGeom prst="rect">
            <a:avLst/>
          </a:prstGeom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ใบสมัครเข้าเรียนต่อชั้นมัธยมศึกษาปีที่  1   ปีการศึกษา 2564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โรงเรียนหนองกราดวัฒนา    อำเภอด่านขุนทด   จังหวัดนครราชสีมา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สังกัดสำนักงานเขตพื้นที่การศึกษามัธยมศึกษา  เขต 31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คำนำหน้า…เด็กชาย..... ชื่อ….ทดสอบ.....นามสกุล..…นาม.....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เลขประจำตัวประชาชน……....xcgzz.................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เกิดวันที่..…2021-04-18......เดือน….…{mdy}…....พ.ศ…{ydy}....ศาสนา….พุทธ.....เชื้อชาติ…..ไทย.....สัญชาติ…....ไทย........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(ที่อยู่สามารถติดต่อได้ทางไปรษณีย์) บ้านเลขที่…..177......หมู่ที่....1.....ตำบล /แขวง……..สกาด.......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อำเภอ/เขต…..ปัว....จังหวัด….น่าน....รหัสไปรษณีย์…..55120....โทรศัพท์..5768686797..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ชื่อบิดา…..บิดา..…นามสกุล…..{farsur}.....อาชีพ…..อด.....โทรศัพท์……0123456789....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ชื่อมารดา…..ดดก.....นามสกุล…..{momsur}.....อาชีพ…..1234567890.....โทรศัพท์…..0123456789.....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ผู้ปกครองคือ…..แดแแแ.....บุคคลอื่นโปรดระบุความสัมพันธ์  คือ………แแ...........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ชื่อผู้ปกครอง…......แดแแแ….......อาชีพ…..แแแด....โทรศัพท์….....0888888888.......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สำเร็จการศึกษา หรือกำลังศึกษาชั้นประถมศึกษาปีที่ 6 หรือเทียบเท่าจากโรงเรียน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..รร..ตำบล/แขวง..กกดู่.....อำเภอ/เขต…เมืองเลย...จังหวัด…เลย...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สำนักงานเขตพื้นที่การศึกษา…{Affiliatoin}...ระดับคะแนน ONET…..4.00.....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มีความประสงค์จะสมัครเข้าเรียนต่อชั้นมัธยมศึกษาปีที่ 1  ในประเภทต่อไปนี้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ในเขต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						   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ลงชื่อ………….…………………………… ผู้สมัคร (นักเรียน)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(เด็กชายทดสอบ  นาม)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………./…………./………..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***************************************************************************************************************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(สำหรับเจ้าหน้าที่)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หลักฐาน               ใบรับรอง  (ปพ.1/ใบรับรองการจบการศึกษา)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สำเนาทะเบียนบ้าน (นักเรียน,บิดา,มารดา)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สำเนาบัตรประชาชน/สูติบัตร (นักเรียน,บิดา,มารดา)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รูปถ่ายขนาด 1.5 นิ้ว  3 ใบ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ลงชื่อ……………….…...…………เจ้าหน้าที่ตรวจหลักฐาน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(…..….…….………………………...…)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....……/……………./……….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148" y="70248"/>
            <a:ext cx="387699" cy="39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400725" y="3096425"/>
            <a:ext cx="54300" cy="347350"/>
            <a:chOff x="400725" y="3096425"/>
            <a:chExt cx="54300" cy="347350"/>
          </a:xfrm>
        </p:grpSpPr>
        <p:sp>
          <p:nvSpPr>
            <p:cNvPr id="59" name="Google Shape;59;p13"/>
            <p:cNvSpPr/>
            <p:nvPr/>
          </p:nvSpPr>
          <p:spPr>
            <a:xfrm>
              <a:off x="400725" y="309642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00725" y="3196800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00725" y="329317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00725" y="338947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