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3960000" cx="3060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494">
          <p15:clr>
            <a:srgbClr val="A4A3A4"/>
          </p15:clr>
        </p15:guide>
        <p15:guide id="2">
          <p15:clr>
            <a:srgbClr val="A4A3A4"/>
          </p15:clr>
        </p15:guide>
        <p15:guide id="3" pos="1928">
          <p15:clr>
            <a:srgbClr val="9AA0A6"/>
          </p15:clr>
        </p15:guide>
        <p15:guide id="4" orient="horz">
          <p15:clr>
            <a:srgbClr val="9AA0A6"/>
          </p15:clr>
        </p15:guide>
        <p15:guide id="5" orient="horz" pos="1343">
          <p15:clr>
            <a:srgbClr val="9AA0A6"/>
          </p15:clr>
        </p15:guide>
        <p15:guide id="6" pos="95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494" orient="horz"/>
        <p:guide/>
        <p:guide pos="1928"/>
        <p:guide orient="horz"/>
        <p:guide pos="1343" orient="horz"/>
        <p:guide pos="95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541e9c59d_0_0:notes"/>
          <p:cNvSpPr/>
          <p:nvPr>
            <p:ph idx="2" type="sldImg"/>
          </p:nvPr>
        </p:nvSpPr>
        <p:spPr>
          <a:xfrm>
            <a:off x="2104536" y="685800"/>
            <a:ext cx="2649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541e9c5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04312" y="573251"/>
            <a:ext cx="2851500" cy="1580400"/>
          </a:xfrm>
          <a:prstGeom prst="rect">
            <a:avLst/>
          </a:prstGeom>
        </p:spPr>
        <p:txBody>
          <a:bodyPr anchorCtr="0" anchor="b" bIns="43850" lIns="43850" spcFirstLastPara="1" rIns="43850" wrap="square" tIns="43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04309" y="2182004"/>
            <a:ext cx="2851500" cy="610200"/>
          </a:xfrm>
          <a:prstGeom prst="rect">
            <a:avLst/>
          </a:prstGeom>
        </p:spPr>
        <p:txBody>
          <a:bodyPr anchorCtr="0" anchor="t" bIns="43850" lIns="43850" spcFirstLastPara="1" rIns="43850" wrap="square" tIns="43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2835271" y="3590228"/>
            <a:ext cx="183600" cy="303000"/>
          </a:xfrm>
          <a:prstGeom prst="rect">
            <a:avLst/>
          </a:prstGeom>
        </p:spPr>
        <p:txBody>
          <a:bodyPr anchorCtr="0" anchor="ctr" bIns="43850" lIns="43850" spcFirstLastPara="1" rIns="43850" wrap="square" tIns="43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104309" y="851610"/>
            <a:ext cx="2851500" cy="1511700"/>
          </a:xfrm>
          <a:prstGeom prst="rect">
            <a:avLst/>
          </a:prstGeom>
        </p:spPr>
        <p:txBody>
          <a:bodyPr anchorCtr="0" anchor="b" bIns="43850" lIns="43850" spcFirstLastPara="1" rIns="43850" wrap="square" tIns="43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104309" y="2426910"/>
            <a:ext cx="2851500" cy="1001400"/>
          </a:xfrm>
          <a:prstGeom prst="rect">
            <a:avLst/>
          </a:prstGeom>
        </p:spPr>
        <p:txBody>
          <a:bodyPr anchorCtr="0" anchor="t" bIns="43850" lIns="43850" spcFirstLastPara="1" rIns="43850" wrap="square" tIns="43850">
            <a:noAutofit/>
          </a:bodyPr>
          <a:lstStyle>
            <a:lvl1pPr indent="-285750" lvl="0" marL="4572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73050" lvl="1" marL="914400" algn="ctr">
              <a:spcBef>
                <a:spcPts val="800"/>
              </a:spcBef>
              <a:spcAft>
                <a:spcPts val="0"/>
              </a:spcAft>
              <a:buSzPts val="700"/>
              <a:buChar char="○"/>
              <a:defRPr/>
            </a:lvl2pPr>
            <a:lvl3pPr indent="-273050" lvl="2" marL="1371600" algn="ctr">
              <a:spcBef>
                <a:spcPts val="800"/>
              </a:spcBef>
              <a:spcAft>
                <a:spcPts val="0"/>
              </a:spcAft>
              <a:buSzPts val="700"/>
              <a:buChar char="■"/>
              <a:defRPr/>
            </a:lvl3pPr>
            <a:lvl4pPr indent="-273050" lvl="3" marL="1828800" algn="ctr">
              <a:spcBef>
                <a:spcPts val="800"/>
              </a:spcBef>
              <a:spcAft>
                <a:spcPts val="0"/>
              </a:spcAft>
              <a:buSzPts val="700"/>
              <a:buChar char="●"/>
              <a:defRPr/>
            </a:lvl4pPr>
            <a:lvl5pPr indent="-273050" lvl="4" marL="2286000" algn="ctr">
              <a:spcBef>
                <a:spcPts val="800"/>
              </a:spcBef>
              <a:spcAft>
                <a:spcPts val="0"/>
              </a:spcAft>
              <a:buSzPts val="700"/>
              <a:buChar char="○"/>
              <a:defRPr/>
            </a:lvl5pPr>
            <a:lvl6pPr indent="-273050" lvl="5" marL="2743200" algn="ctr">
              <a:spcBef>
                <a:spcPts val="800"/>
              </a:spcBef>
              <a:spcAft>
                <a:spcPts val="0"/>
              </a:spcAft>
              <a:buSzPts val="700"/>
              <a:buChar char="■"/>
              <a:defRPr/>
            </a:lvl6pPr>
            <a:lvl7pPr indent="-273050" lvl="6" marL="3200400" algn="ctr">
              <a:spcBef>
                <a:spcPts val="800"/>
              </a:spcBef>
              <a:spcAft>
                <a:spcPts val="0"/>
              </a:spcAft>
              <a:buSzPts val="700"/>
              <a:buChar char="●"/>
              <a:defRPr/>
            </a:lvl7pPr>
            <a:lvl8pPr indent="-273050" lvl="7" marL="3657600" algn="ctr">
              <a:spcBef>
                <a:spcPts val="800"/>
              </a:spcBef>
              <a:spcAft>
                <a:spcPts val="0"/>
              </a:spcAft>
              <a:buSzPts val="700"/>
              <a:buChar char="○"/>
              <a:defRPr/>
            </a:lvl8pPr>
            <a:lvl9pPr indent="-273050" lvl="8" marL="4114800" algn="ctr">
              <a:spcBef>
                <a:spcPts val="800"/>
              </a:spcBef>
              <a:spcAft>
                <a:spcPts val="80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2835271" y="3590228"/>
            <a:ext cx="183600" cy="303000"/>
          </a:xfrm>
          <a:prstGeom prst="rect">
            <a:avLst/>
          </a:prstGeom>
        </p:spPr>
        <p:txBody>
          <a:bodyPr anchorCtr="0" anchor="ctr" bIns="43850" lIns="43850" spcFirstLastPara="1" rIns="43850" wrap="square" tIns="43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2835271" y="3590228"/>
            <a:ext cx="183600" cy="303000"/>
          </a:xfrm>
          <a:prstGeom prst="rect">
            <a:avLst/>
          </a:prstGeom>
        </p:spPr>
        <p:txBody>
          <a:bodyPr anchorCtr="0" anchor="ctr" bIns="43850" lIns="43850" spcFirstLastPara="1" rIns="43850" wrap="square" tIns="43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04309" y="1655948"/>
            <a:ext cx="2851500" cy="648000"/>
          </a:xfrm>
          <a:prstGeom prst="rect">
            <a:avLst/>
          </a:prstGeom>
        </p:spPr>
        <p:txBody>
          <a:bodyPr anchorCtr="0" anchor="ctr" bIns="43850" lIns="43850" spcFirstLastPara="1" rIns="43850" wrap="square" tIns="43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2835271" y="3590228"/>
            <a:ext cx="183600" cy="303000"/>
          </a:xfrm>
          <a:prstGeom prst="rect">
            <a:avLst/>
          </a:prstGeom>
        </p:spPr>
        <p:txBody>
          <a:bodyPr anchorCtr="0" anchor="ctr" bIns="43850" lIns="43850" spcFirstLastPara="1" rIns="43850" wrap="square" tIns="43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04309" y="342626"/>
            <a:ext cx="2851500" cy="441000"/>
          </a:xfrm>
          <a:prstGeom prst="rect">
            <a:avLst/>
          </a:prstGeom>
        </p:spPr>
        <p:txBody>
          <a:bodyPr anchorCtr="0" anchor="t" bIns="43850" lIns="43850" spcFirstLastPara="1" rIns="43850" wrap="square" tIns="438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04309" y="887295"/>
            <a:ext cx="2851500" cy="2630400"/>
          </a:xfrm>
          <a:prstGeom prst="rect">
            <a:avLst/>
          </a:prstGeom>
        </p:spPr>
        <p:txBody>
          <a:bodyPr anchorCtr="0" anchor="t" bIns="43850" lIns="43850" spcFirstLastPara="1" rIns="43850" wrap="square" tIns="43850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73050" lvl="1" marL="914400">
              <a:spcBef>
                <a:spcPts val="800"/>
              </a:spcBef>
              <a:spcAft>
                <a:spcPts val="0"/>
              </a:spcAft>
              <a:buSzPts val="700"/>
              <a:buChar char="○"/>
              <a:defRPr/>
            </a:lvl2pPr>
            <a:lvl3pPr indent="-273050" lvl="2" marL="1371600">
              <a:spcBef>
                <a:spcPts val="800"/>
              </a:spcBef>
              <a:spcAft>
                <a:spcPts val="0"/>
              </a:spcAft>
              <a:buSzPts val="700"/>
              <a:buChar char="■"/>
              <a:defRPr/>
            </a:lvl3pPr>
            <a:lvl4pPr indent="-273050" lvl="3" marL="1828800">
              <a:spcBef>
                <a:spcPts val="800"/>
              </a:spcBef>
              <a:spcAft>
                <a:spcPts val="0"/>
              </a:spcAft>
              <a:buSzPts val="700"/>
              <a:buChar char="●"/>
              <a:defRPr/>
            </a:lvl4pPr>
            <a:lvl5pPr indent="-273050" lvl="4" marL="2286000">
              <a:spcBef>
                <a:spcPts val="800"/>
              </a:spcBef>
              <a:spcAft>
                <a:spcPts val="0"/>
              </a:spcAft>
              <a:buSzPts val="700"/>
              <a:buChar char="○"/>
              <a:defRPr/>
            </a:lvl5pPr>
            <a:lvl6pPr indent="-273050" lvl="5" marL="2743200">
              <a:spcBef>
                <a:spcPts val="800"/>
              </a:spcBef>
              <a:spcAft>
                <a:spcPts val="0"/>
              </a:spcAft>
              <a:buSzPts val="700"/>
              <a:buChar char="■"/>
              <a:defRPr/>
            </a:lvl6pPr>
            <a:lvl7pPr indent="-273050" lvl="6" marL="3200400">
              <a:spcBef>
                <a:spcPts val="800"/>
              </a:spcBef>
              <a:spcAft>
                <a:spcPts val="0"/>
              </a:spcAft>
              <a:buSzPts val="700"/>
              <a:buChar char="●"/>
              <a:defRPr/>
            </a:lvl7pPr>
            <a:lvl8pPr indent="-273050" lvl="7" marL="3657600">
              <a:spcBef>
                <a:spcPts val="800"/>
              </a:spcBef>
              <a:spcAft>
                <a:spcPts val="0"/>
              </a:spcAft>
              <a:buSzPts val="700"/>
              <a:buChar char="○"/>
              <a:defRPr/>
            </a:lvl8pPr>
            <a:lvl9pPr indent="-273050" lvl="8" marL="4114800">
              <a:spcBef>
                <a:spcPts val="800"/>
              </a:spcBef>
              <a:spcAft>
                <a:spcPts val="80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2835271" y="3590228"/>
            <a:ext cx="183600" cy="303000"/>
          </a:xfrm>
          <a:prstGeom prst="rect">
            <a:avLst/>
          </a:prstGeom>
        </p:spPr>
        <p:txBody>
          <a:bodyPr anchorCtr="0" anchor="ctr" bIns="43850" lIns="43850" spcFirstLastPara="1" rIns="43850" wrap="square" tIns="43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104309" y="342626"/>
            <a:ext cx="2851500" cy="441000"/>
          </a:xfrm>
          <a:prstGeom prst="rect">
            <a:avLst/>
          </a:prstGeom>
        </p:spPr>
        <p:txBody>
          <a:bodyPr anchorCtr="0" anchor="t" bIns="43850" lIns="43850" spcFirstLastPara="1" rIns="43850" wrap="square" tIns="438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104309" y="887295"/>
            <a:ext cx="1338600" cy="2630400"/>
          </a:xfrm>
          <a:prstGeom prst="rect">
            <a:avLst/>
          </a:prstGeom>
        </p:spPr>
        <p:txBody>
          <a:bodyPr anchorCtr="0" anchor="t" bIns="43850" lIns="43850" spcFirstLastPara="1" rIns="43850" wrap="square" tIns="4385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1pPr>
            <a:lvl2pPr indent="-266700" lvl="1" marL="914400">
              <a:spcBef>
                <a:spcPts val="800"/>
              </a:spcBef>
              <a:spcAft>
                <a:spcPts val="0"/>
              </a:spcAft>
              <a:buSzPts val="600"/>
              <a:buChar char="○"/>
              <a:defRPr sz="600"/>
            </a:lvl2pPr>
            <a:lvl3pPr indent="-266700" lvl="2" marL="1371600">
              <a:spcBef>
                <a:spcPts val="800"/>
              </a:spcBef>
              <a:spcAft>
                <a:spcPts val="0"/>
              </a:spcAft>
              <a:buSzPts val="600"/>
              <a:buChar char="■"/>
              <a:defRPr sz="600"/>
            </a:lvl3pPr>
            <a:lvl4pPr indent="-266700" lvl="3" marL="1828800">
              <a:spcBef>
                <a:spcPts val="800"/>
              </a:spcBef>
              <a:spcAft>
                <a:spcPts val="0"/>
              </a:spcAft>
              <a:buSzPts val="600"/>
              <a:buChar char="●"/>
              <a:defRPr sz="600"/>
            </a:lvl4pPr>
            <a:lvl5pPr indent="-266700" lvl="4" marL="2286000">
              <a:spcBef>
                <a:spcPts val="800"/>
              </a:spcBef>
              <a:spcAft>
                <a:spcPts val="0"/>
              </a:spcAft>
              <a:buSzPts val="600"/>
              <a:buChar char="○"/>
              <a:defRPr sz="600"/>
            </a:lvl5pPr>
            <a:lvl6pPr indent="-266700" lvl="5" marL="2743200">
              <a:spcBef>
                <a:spcPts val="800"/>
              </a:spcBef>
              <a:spcAft>
                <a:spcPts val="0"/>
              </a:spcAft>
              <a:buSzPts val="600"/>
              <a:buChar char="■"/>
              <a:defRPr sz="600"/>
            </a:lvl6pPr>
            <a:lvl7pPr indent="-266700" lvl="6" marL="3200400">
              <a:spcBef>
                <a:spcPts val="800"/>
              </a:spcBef>
              <a:spcAft>
                <a:spcPts val="0"/>
              </a:spcAft>
              <a:buSzPts val="600"/>
              <a:buChar char="●"/>
              <a:defRPr sz="600"/>
            </a:lvl7pPr>
            <a:lvl8pPr indent="-266700" lvl="7" marL="3657600">
              <a:spcBef>
                <a:spcPts val="800"/>
              </a:spcBef>
              <a:spcAft>
                <a:spcPts val="0"/>
              </a:spcAft>
              <a:buSzPts val="600"/>
              <a:buChar char="○"/>
              <a:defRPr sz="600"/>
            </a:lvl8pPr>
            <a:lvl9pPr indent="-266700" lvl="8" marL="4114800">
              <a:spcBef>
                <a:spcPts val="800"/>
              </a:spcBef>
              <a:spcAft>
                <a:spcPts val="800"/>
              </a:spcAft>
              <a:buSzPts val="600"/>
              <a:buChar char="■"/>
              <a:defRPr sz="6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1617142" y="887295"/>
            <a:ext cx="1338600" cy="2630400"/>
          </a:xfrm>
          <a:prstGeom prst="rect">
            <a:avLst/>
          </a:prstGeom>
        </p:spPr>
        <p:txBody>
          <a:bodyPr anchorCtr="0" anchor="t" bIns="43850" lIns="43850" spcFirstLastPara="1" rIns="43850" wrap="square" tIns="4385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1pPr>
            <a:lvl2pPr indent="-266700" lvl="1" marL="914400">
              <a:spcBef>
                <a:spcPts val="800"/>
              </a:spcBef>
              <a:spcAft>
                <a:spcPts val="0"/>
              </a:spcAft>
              <a:buSzPts val="600"/>
              <a:buChar char="○"/>
              <a:defRPr sz="600"/>
            </a:lvl2pPr>
            <a:lvl3pPr indent="-266700" lvl="2" marL="1371600">
              <a:spcBef>
                <a:spcPts val="800"/>
              </a:spcBef>
              <a:spcAft>
                <a:spcPts val="0"/>
              </a:spcAft>
              <a:buSzPts val="600"/>
              <a:buChar char="■"/>
              <a:defRPr sz="600"/>
            </a:lvl3pPr>
            <a:lvl4pPr indent="-266700" lvl="3" marL="1828800">
              <a:spcBef>
                <a:spcPts val="800"/>
              </a:spcBef>
              <a:spcAft>
                <a:spcPts val="0"/>
              </a:spcAft>
              <a:buSzPts val="600"/>
              <a:buChar char="●"/>
              <a:defRPr sz="600"/>
            </a:lvl4pPr>
            <a:lvl5pPr indent="-266700" lvl="4" marL="2286000">
              <a:spcBef>
                <a:spcPts val="800"/>
              </a:spcBef>
              <a:spcAft>
                <a:spcPts val="0"/>
              </a:spcAft>
              <a:buSzPts val="600"/>
              <a:buChar char="○"/>
              <a:defRPr sz="600"/>
            </a:lvl5pPr>
            <a:lvl6pPr indent="-266700" lvl="5" marL="2743200">
              <a:spcBef>
                <a:spcPts val="800"/>
              </a:spcBef>
              <a:spcAft>
                <a:spcPts val="0"/>
              </a:spcAft>
              <a:buSzPts val="600"/>
              <a:buChar char="■"/>
              <a:defRPr sz="600"/>
            </a:lvl6pPr>
            <a:lvl7pPr indent="-266700" lvl="6" marL="3200400">
              <a:spcBef>
                <a:spcPts val="800"/>
              </a:spcBef>
              <a:spcAft>
                <a:spcPts val="0"/>
              </a:spcAft>
              <a:buSzPts val="600"/>
              <a:buChar char="●"/>
              <a:defRPr sz="600"/>
            </a:lvl7pPr>
            <a:lvl8pPr indent="-266700" lvl="7" marL="3657600">
              <a:spcBef>
                <a:spcPts val="800"/>
              </a:spcBef>
              <a:spcAft>
                <a:spcPts val="0"/>
              </a:spcAft>
              <a:buSzPts val="600"/>
              <a:buChar char="○"/>
              <a:defRPr sz="600"/>
            </a:lvl8pPr>
            <a:lvl9pPr indent="-266700" lvl="8" marL="4114800">
              <a:spcBef>
                <a:spcPts val="800"/>
              </a:spcBef>
              <a:spcAft>
                <a:spcPts val="800"/>
              </a:spcAft>
              <a:buSzPts val="600"/>
              <a:buChar char="■"/>
              <a:defRPr sz="6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2835271" y="3590228"/>
            <a:ext cx="183600" cy="303000"/>
          </a:xfrm>
          <a:prstGeom prst="rect">
            <a:avLst/>
          </a:prstGeom>
        </p:spPr>
        <p:txBody>
          <a:bodyPr anchorCtr="0" anchor="ctr" bIns="43850" lIns="43850" spcFirstLastPara="1" rIns="43850" wrap="square" tIns="43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04309" y="342626"/>
            <a:ext cx="2851500" cy="441000"/>
          </a:xfrm>
          <a:prstGeom prst="rect">
            <a:avLst/>
          </a:prstGeom>
        </p:spPr>
        <p:txBody>
          <a:bodyPr anchorCtr="0" anchor="t" bIns="43850" lIns="43850" spcFirstLastPara="1" rIns="43850" wrap="square" tIns="438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2835271" y="3590228"/>
            <a:ext cx="183600" cy="303000"/>
          </a:xfrm>
          <a:prstGeom prst="rect">
            <a:avLst/>
          </a:prstGeom>
        </p:spPr>
        <p:txBody>
          <a:bodyPr anchorCtr="0" anchor="ctr" bIns="43850" lIns="43850" spcFirstLastPara="1" rIns="43850" wrap="square" tIns="43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104309" y="427759"/>
            <a:ext cx="939600" cy="581700"/>
          </a:xfrm>
          <a:prstGeom prst="rect">
            <a:avLst/>
          </a:prstGeom>
        </p:spPr>
        <p:txBody>
          <a:bodyPr anchorCtr="0" anchor="b" bIns="43850" lIns="43850" spcFirstLastPara="1" rIns="43850" wrap="square" tIns="438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104309" y="1069858"/>
            <a:ext cx="939600" cy="2447700"/>
          </a:xfrm>
          <a:prstGeom prst="rect">
            <a:avLst/>
          </a:prstGeom>
        </p:spPr>
        <p:txBody>
          <a:bodyPr anchorCtr="0" anchor="t" bIns="43850" lIns="43850" spcFirstLastPara="1" rIns="43850" wrap="square" tIns="43850">
            <a:no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Char char="●"/>
              <a:defRPr sz="600"/>
            </a:lvl1pPr>
            <a:lvl2pPr indent="-266700" lvl="1" marL="914400">
              <a:spcBef>
                <a:spcPts val="800"/>
              </a:spcBef>
              <a:spcAft>
                <a:spcPts val="0"/>
              </a:spcAft>
              <a:buSzPts val="600"/>
              <a:buChar char="○"/>
              <a:defRPr sz="600"/>
            </a:lvl2pPr>
            <a:lvl3pPr indent="-266700" lvl="2" marL="1371600">
              <a:spcBef>
                <a:spcPts val="800"/>
              </a:spcBef>
              <a:spcAft>
                <a:spcPts val="0"/>
              </a:spcAft>
              <a:buSzPts val="600"/>
              <a:buChar char="■"/>
              <a:defRPr sz="600"/>
            </a:lvl3pPr>
            <a:lvl4pPr indent="-266700" lvl="3" marL="1828800">
              <a:spcBef>
                <a:spcPts val="800"/>
              </a:spcBef>
              <a:spcAft>
                <a:spcPts val="0"/>
              </a:spcAft>
              <a:buSzPts val="600"/>
              <a:buChar char="●"/>
              <a:defRPr sz="600"/>
            </a:lvl4pPr>
            <a:lvl5pPr indent="-266700" lvl="4" marL="2286000">
              <a:spcBef>
                <a:spcPts val="800"/>
              </a:spcBef>
              <a:spcAft>
                <a:spcPts val="0"/>
              </a:spcAft>
              <a:buSzPts val="600"/>
              <a:buChar char="○"/>
              <a:defRPr sz="600"/>
            </a:lvl5pPr>
            <a:lvl6pPr indent="-266700" lvl="5" marL="2743200">
              <a:spcBef>
                <a:spcPts val="800"/>
              </a:spcBef>
              <a:spcAft>
                <a:spcPts val="0"/>
              </a:spcAft>
              <a:buSzPts val="600"/>
              <a:buChar char="■"/>
              <a:defRPr sz="600"/>
            </a:lvl6pPr>
            <a:lvl7pPr indent="-266700" lvl="6" marL="3200400">
              <a:spcBef>
                <a:spcPts val="800"/>
              </a:spcBef>
              <a:spcAft>
                <a:spcPts val="0"/>
              </a:spcAft>
              <a:buSzPts val="600"/>
              <a:buChar char="●"/>
              <a:defRPr sz="600"/>
            </a:lvl7pPr>
            <a:lvl8pPr indent="-266700" lvl="7" marL="3657600">
              <a:spcBef>
                <a:spcPts val="800"/>
              </a:spcBef>
              <a:spcAft>
                <a:spcPts val="0"/>
              </a:spcAft>
              <a:buSzPts val="600"/>
              <a:buChar char="○"/>
              <a:defRPr sz="600"/>
            </a:lvl8pPr>
            <a:lvl9pPr indent="-266700" lvl="8" marL="4114800">
              <a:spcBef>
                <a:spcPts val="800"/>
              </a:spcBef>
              <a:spcAft>
                <a:spcPts val="800"/>
              </a:spcAft>
              <a:buSzPts val="600"/>
              <a:buChar char="■"/>
              <a:defRPr sz="6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2835271" y="3590228"/>
            <a:ext cx="183600" cy="303000"/>
          </a:xfrm>
          <a:prstGeom prst="rect">
            <a:avLst/>
          </a:prstGeom>
        </p:spPr>
        <p:txBody>
          <a:bodyPr anchorCtr="0" anchor="ctr" bIns="43850" lIns="43850" spcFirstLastPara="1" rIns="43850" wrap="square" tIns="43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164060" y="346572"/>
            <a:ext cx="2130900" cy="3149400"/>
          </a:xfrm>
          <a:prstGeom prst="rect">
            <a:avLst/>
          </a:prstGeom>
        </p:spPr>
        <p:txBody>
          <a:bodyPr anchorCtr="0" anchor="ctr" bIns="43850" lIns="43850" spcFirstLastPara="1" rIns="43850" wrap="square" tIns="438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2835271" y="3590228"/>
            <a:ext cx="183600" cy="303000"/>
          </a:xfrm>
          <a:prstGeom prst="rect">
            <a:avLst/>
          </a:prstGeom>
        </p:spPr>
        <p:txBody>
          <a:bodyPr anchorCtr="0" anchor="ctr" bIns="43850" lIns="43850" spcFirstLastPara="1" rIns="43850" wrap="square" tIns="43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530000" y="-96"/>
            <a:ext cx="1530000" cy="39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3850" lIns="43850" spcFirstLastPara="1" rIns="43850" wrap="square" tIns="43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88848" y="949426"/>
            <a:ext cx="1353600" cy="1141200"/>
          </a:xfrm>
          <a:prstGeom prst="rect">
            <a:avLst/>
          </a:prstGeom>
        </p:spPr>
        <p:txBody>
          <a:bodyPr anchorCtr="0" anchor="b" bIns="43850" lIns="43850" spcFirstLastPara="1" rIns="43850" wrap="square" tIns="43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88848" y="2158098"/>
            <a:ext cx="1353600" cy="951000"/>
          </a:xfrm>
          <a:prstGeom prst="rect">
            <a:avLst/>
          </a:prstGeom>
        </p:spPr>
        <p:txBody>
          <a:bodyPr anchorCtr="0" anchor="t" bIns="43850" lIns="43850" spcFirstLastPara="1" rIns="43850" wrap="square" tIns="43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1652982" y="557468"/>
            <a:ext cx="1284000" cy="2844900"/>
          </a:xfrm>
          <a:prstGeom prst="rect">
            <a:avLst/>
          </a:prstGeom>
        </p:spPr>
        <p:txBody>
          <a:bodyPr anchorCtr="0" anchor="ctr" bIns="43850" lIns="43850" spcFirstLastPara="1" rIns="43850" wrap="square" tIns="43850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73050" lvl="1" marL="914400">
              <a:spcBef>
                <a:spcPts val="800"/>
              </a:spcBef>
              <a:spcAft>
                <a:spcPts val="0"/>
              </a:spcAft>
              <a:buSzPts val="700"/>
              <a:buChar char="○"/>
              <a:defRPr/>
            </a:lvl2pPr>
            <a:lvl3pPr indent="-273050" lvl="2" marL="1371600">
              <a:spcBef>
                <a:spcPts val="800"/>
              </a:spcBef>
              <a:spcAft>
                <a:spcPts val="0"/>
              </a:spcAft>
              <a:buSzPts val="700"/>
              <a:buChar char="■"/>
              <a:defRPr/>
            </a:lvl3pPr>
            <a:lvl4pPr indent="-273050" lvl="3" marL="1828800">
              <a:spcBef>
                <a:spcPts val="800"/>
              </a:spcBef>
              <a:spcAft>
                <a:spcPts val="0"/>
              </a:spcAft>
              <a:buSzPts val="700"/>
              <a:buChar char="●"/>
              <a:defRPr/>
            </a:lvl4pPr>
            <a:lvl5pPr indent="-273050" lvl="4" marL="2286000">
              <a:spcBef>
                <a:spcPts val="800"/>
              </a:spcBef>
              <a:spcAft>
                <a:spcPts val="0"/>
              </a:spcAft>
              <a:buSzPts val="700"/>
              <a:buChar char="○"/>
              <a:defRPr/>
            </a:lvl5pPr>
            <a:lvl6pPr indent="-273050" lvl="5" marL="2743200">
              <a:spcBef>
                <a:spcPts val="800"/>
              </a:spcBef>
              <a:spcAft>
                <a:spcPts val="0"/>
              </a:spcAft>
              <a:buSzPts val="700"/>
              <a:buChar char="■"/>
              <a:defRPr/>
            </a:lvl6pPr>
            <a:lvl7pPr indent="-273050" lvl="6" marL="3200400">
              <a:spcBef>
                <a:spcPts val="800"/>
              </a:spcBef>
              <a:spcAft>
                <a:spcPts val="0"/>
              </a:spcAft>
              <a:buSzPts val="700"/>
              <a:buChar char="●"/>
              <a:defRPr/>
            </a:lvl7pPr>
            <a:lvl8pPr indent="-273050" lvl="7" marL="3657600">
              <a:spcBef>
                <a:spcPts val="800"/>
              </a:spcBef>
              <a:spcAft>
                <a:spcPts val="0"/>
              </a:spcAft>
              <a:buSzPts val="700"/>
              <a:buChar char="○"/>
              <a:defRPr/>
            </a:lvl8pPr>
            <a:lvl9pPr indent="-273050" lvl="8" marL="4114800">
              <a:spcBef>
                <a:spcPts val="800"/>
              </a:spcBef>
              <a:spcAft>
                <a:spcPts val="80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2835271" y="3590228"/>
            <a:ext cx="183600" cy="303000"/>
          </a:xfrm>
          <a:prstGeom prst="rect">
            <a:avLst/>
          </a:prstGeom>
        </p:spPr>
        <p:txBody>
          <a:bodyPr anchorCtr="0" anchor="ctr" bIns="43850" lIns="43850" spcFirstLastPara="1" rIns="43850" wrap="square" tIns="43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104309" y="3257136"/>
            <a:ext cx="2007600" cy="465900"/>
          </a:xfrm>
          <a:prstGeom prst="rect">
            <a:avLst/>
          </a:prstGeom>
        </p:spPr>
        <p:txBody>
          <a:bodyPr anchorCtr="0" anchor="ctr" bIns="43850" lIns="43850" spcFirstLastPara="1" rIns="43850" wrap="square" tIns="4385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2835271" y="3590228"/>
            <a:ext cx="183600" cy="303000"/>
          </a:xfrm>
          <a:prstGeom prst="rect">
            <a:avLst/>
          </a:prstGeom>
        </p:spPr>
        <p:txBody>
          <a:bodyPr anchorCtr="0" anchor="ctr" bIns="43850" lIns="43850" spcFirstLastPara="1" rIns="43850" wrap="square" tIns="43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4309" y="342626"/>
            <a:ext cx="28515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3850" lIns="43850" spcFirstLastPara="1" rIns="43850" wrap="square" tIns="438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4309" y="887295"/>
            <a:ext cx="2851500" cy="26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3850" lIns="43850" spcFirstLastPara="1" rIns="43850" wrap="square" tIns="43850">
            <a:no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  <a:defRPr sz="900">
                <a:solidFill>
                  <a:schemeClr val="dk2"/>
                </a:solidFill>
              </a:defRPr>
            </a:lvl1pPr>
            <a:lvl2pPr indent="-27305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700"/>
              <a:buChar char="○"/>
              <a:defRPr sz="700">
                <a:solidFill>
                  <a:schemeClr val="dk2"/>
                </a:solidFill>
              </a:defRPr>
            </a:lvl2pPr>
            <a:lvl3pPr indent="-27305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700"/>
              <a:buChar char="■"/>
              <a:defRPr sz="700">
                <a:solidFill>
                  <a:schemeClr val="dk2"/>
                </a:solidFill>
              </a:defRPr>
            </a:lvl3pPr>
            <a:lvl4pPr indent="-27305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700"/>
              <a:buChar char="●"/>
              <a:defRPr sz="700">
                <a:solidFill>
                  <a:schemeClr val="dk2"/>
                </a:solidFill>
              </a:defRPr>
            </a:lvl4pPr>
            <a:lvl5pPr indent="-27305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700"/>
              <a:buChar char="○"/>
              <a:defRPr sz="700">
                <a:solidFill>
                  <a:schemeClr val="dk2"/>
                </a:solidFill>
              </a:defRPr>
            </a:lvl5pPr>
            <a:lvl6pPr indent="-27305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700"/>
              <a:buChar char="■"/>
              <a:defRPr sz="700">
                <a:solidFill>
                  <a:schemeClr val="dk2"/>
                </a:solidFill>
              </a:defRPr>
            </a:lvl6pPr>
            <a:lvl7pPr indent="-27305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700"/>
              <a:buChar char="●"/>
              <a:defRPr sz="700">
                <a:solidFill>
                  <a:schemeClr val="dk2"/>
                </a:solidFill>
              </a:defRPr>
            </a:lvl7pPr>
            <a:lvl8pPr indent="-27305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700"/>
              <a:buChar char="○"/>
              <a:defRPr sz="700">
                <a:solidFill>
                  <a:schemeClr val="dk2"/>
                </a:solidFill>
              </a:defRPr>
            </a:lvl8pPr>
            <a:lvl9pPr indent="-27305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700"/>
              <a:buChar char="■"/>
              <a:defRPr sz="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2835271" y="3590228"/>
            <a:ext cx="1836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3850" lIns="43850" spcFirstLastPara="1" rIns="43850" wrap="square" tIns="43850">
            <a:noAutofit/>
          </a:bodyPr>
          <a:lstStyle>
            <a:lvl1pPr lvl="0" algn="r">
              <a:buNone/>
              <a:defRPr sz="500">
                <a:solidFill>
                  <a:schemeClr val="dk2"/>
                </a:solidFill>
              </a:defRPr>
            </a:lvl1pPr>
            <a:lvl2pPr lvl="1" algn="r">
              <a:buNone/>
              <a:defRPr sz="500">
                <a:solidFill>
                  <a:schemeClr val="dk2"/>
                </a:solidFill>
              </a:defRPr>
            </a:lvl2pPr>
            <a:lvl3pPr lvl="2" algn="r">
              <a:buNone/>
              <a:defRPr sz="500">
                <a:solidFill>
                  <a:schemeClr val="dk2"/>
                </a:solidFill>
              </a:defRPr>
            </a:lvl3pPr>
            <a:lvl4pPr lvl="3" algn="r">
              <a:buNone/>
              <a:defRPr sz="500">
                <a:solidFill>
                  <a:schemeClr val="dk2"/>
                </a:solidFill>
              </a:defRPr>
            </a:lvl4pPr>
            <a:lvl5pPr lvl="4" algn="r">
              <a:buNone/>
              <a:defRPr sz="500">
                <a:solidFill>
                  <a:schemeClr val="dk2"/>
                </a:solidFill>
              </a:defRPr>
            </a:lvl5pPr>
            <a:lvl6pPr lvl="5" algn="r">
              <a:buNone/>
              <a:defRPr sz="500">
                <a:solidFill>
                  <a:schemeClr val="dk2"/>
                </a:solidFill>
              </a:defRPr>
            </a:lvl6pPr>
            <a:lvl7pPr lvl="6" algn="r">
              <a:buNone/>
              <a:defRPr sz="500">
                <a:solidFill>
                  <a:schemeClr val="dk2"/>
                </a:solidFill>
              </a:defRPr>
            </a:lvl7pPr>
            <a:lvl8pPr lvl="7" algn="r">
              <a:buNone/>
              <a:defRPr sz="500">
                <a:solidFill>
                  <a:schemeClr val="dk2"/>
                </a:solidFill>
              </a:defRPr>
            </a:lvl8pPr>
            <a:lvl9pPr lvl="8" algn="r">
              <a:buNone/>
              <a:defRPr sz="5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58999"/>
          </a:blip>
          <a:stretch>
            <a:fillRect/>
          </a:stretch>
        </p:blipFill>
        <p:spPr>
          <a:xfrm>
            <a:off x="0" y="2902042"/>
            <a:ext cx="3059999" cy="1051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 amt="12000"/>
          </a:blip>
          <a:stretch>
            <a:fillRect/>
          </a:stretch>
        </p:blipFill>
        <p:spPr>
          <a:xfrm>
            <a:off x="0" y="387850"/>
            <a:ext cx="3060000" cy="31221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50250" y="500875"/>
            <a:ext cx="3009600" cy="77100"/>
          </a:xfrm>
          <a:prstGeom prst="rect">
            <a:avLst/>
          </a:prstGeom>
          <a:ln>
            <a:noFill/>
          </a:ln>
        </p:spPr>
        <p:txBody>
          <a:bodyPr anchorCtr="0" anchor="t" bIns="43850" lIns="43850" spcFirstLastPara="1" rIns="43850" wrap="square" tIns="43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700">
                <a:latin typeface="TH SarabunPSK"/>
                <a:ea typeface="TH SarabunPSK"/>
                <a:cs typeface="TH SarabunPSK"/>
                <a:sym typeface="TH SarabunPSK"/>
              </a:rPr>
              <a:t>ใบสมัครเข้าเรียนต่อชั้นมัธยมศึกษาปีที่  1   ปีการศึกษา 2564</a:t>
            </a:r>
            <a:endParaRPr b="1" sz="7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700">
                <a:latin typeface="TH SarabunPSK"/>
                <a:ea typeface="TH SarabunPSK"/>
                <a:cs typeface="TH SarabunPSK"/>
                <a:sym typeface="TH SarabunPSK"/>
              </a:rPr>
              <a:t>โรงเรียนหนองกราดวัฒนา    อำเภอด่านขุนทด   จังหวัดนครราชสีมา</a:t>
            </a:r>
            <a:endParaRPr b="1" sz="7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700">
                <a:latin typeface="TH SarabunPSK"/>
                <a:ea typeface="TH SarabunPSK"/>
                <a:cs typeface="TH SarabunPSK"/>
                <a:sym typeface="TH SarabunPSK"/>
              </a:rPr>
              <a:t>สังกัดสำนักงานเขตพื้นที่การศึกษามัธยมศึกษา  เขต 31</a:t>
            </a:r>
            <a:endParaRPr b="1" sz="7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5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5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3429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latin typeface="TH SarabunPSK"/>
                <a:ea typeface="TH SarabunPSK"/>
                <a:cs typeface="TH SarabunPSK"/>
                <a:sym typeface="TH SarabunPSK"/>
              </a:rPr>
              <a:t>คำนำหน้า…{prefix}..... ชื่อ….{namestud}.....นามสกุล..…{surname}.....</a:t>
            </a:r>
            <a:endParaRPr b="1" sz="6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latin typeface="TH SarabunPSK"/>
                <a:ea typeface="TH SarabunPSK"/>
                <a:cs typeface="TH SarabunPSK"/>
                <a:sym typeface="TH SarabunPSK"/>
              </a:rPr>
              <a:t>เลขประจำตัวประชาชน……....{numid}.................</a:t>
            </a:r>
            <a:endParaRPr b="1" sz="6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latin typeface="TH SarabunPSK"/>
                <a:ea typeface="TH SarabunPSK"/>
                <a:cs typeface="TH SarabunPSK"/>
                <a:sym typeface="TH SarabunPSK"/>
              </a:rPr>
              <a:t>เกิดวันที่..…{bdy}......เดือน….…{mdy}…....พ.ศ…{ydy}....ศาสนา….{religion}.....เชื้อชาติ…..{race}.....สัญชาติ…....{nation}........</a:t>
            </a:r>
            <a:endParaRPr b="1" sz="6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latin typeface="TH SarabunPSK"/>
                <a:ea typeface="TH SarabunPSK"/>
                <a:cs typeface="TH SarabunPSK"/>
                <a:sym typeface="TH SarabunPSK"/>
              </a:rPr>
              <a:t>(ที่อยู่สามารถติดต่อได้ทางไปรษณีย์) บ้านเลขที่…..{homeid}......หมู่ที่....{mhoo}.....ตำบล /แขวง……..{tambon}.......</a:t>
            </a:r>
            <a:endParaRPr b="1" sz="6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latin typeface="TH SarabunPSK"/>
                <a:ea typeface="TH SarabunPSK"/>
                <a:cs typeface="TH SarabunPSK"/>
                <a:sym typeface="TH SarabunPSK"/>
              </a:rPr>
              <a:t>อำเภอ/เขต…..{amphur}....จังหวัด….{jangwat}....รหัสไปรษณีย์…..{zipcodestud}....โทรศัพท์..{telstud}..</a:t>
            </a:r>
            <a:endParaRPr b="1" sz="6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latin typeface="TH SarabunPSK"/>
                <a:ea typeface="TH SarabunPSK"/>
                <a:cs typeface="TH SarabunPSK"/>
                <a:sym typeface="TH SarabunPSK"/>
              </a:rPr>
              <a:t>ชื่อบิดา…..{fatname}..…นามสกุล…..{farsur}.....อาชีพ…..{faroccup}.....โทรศัพท์……{fartel}....</a:t>
            </a:r>
            <a:endParaRPr b="1" sz="6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latin typeface="TH SarabunPSK"/>
                <a:ea typeface="TH SarabunPSK"/>
                <a:cs typeface="TH SarabunPSK"/>
                <a:sym typeface="TH SarabunPSK"/>
              </a:rPr>
              <a:t>ชื่อมารดา…..{momname}.....นามสกุล…..{momsur}.....อาชีพ…..{momoccp}.....โทรศัพท์…..{momtel}.....</a:t>
            </a:r>
            <a:endParaRPr b="1" sz="6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latin typeface="TH SarabunPSK"/>
                <a:ea typeface="TH SarabunPSK"/>
                <a:cs typeface="TH SarabunPSK"/>
                <a:sym typeface="TH SarabunPSK"/>
              </a:rPr>
              <a:t>ผู้ปกครองคือ…..{parent}.....บุคคลอื่นโปรดระบุความสัมพันธ์  คือ………{relation}...........</a:t>
            </a:r>
            <a:endParaRPr b="1" sz="6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latin typeface="TH SarabunPSK"/>
                <a:ea typeface="TH SarabunPSK"/>
                <a:cs typeface="TH SarabunPSK"/>
                <a:sym typeface="TH SarabunPSK"/>
              </a:rPr>
              <a:t>ชื่อผู้ปกครอง…......{parentname}….......อาชีพ…..{prarentoccup}....โทรศัพท์….....{parenttel}.......</a:t>
            </a:r>
            <a:endParaRPr b="1" sz="6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latin typeface="TH SarabunPSK"/>
                <a:ea typeface="TH SarabunPSK"/>
                <a:cs typeface="TH SarabunPSK"/>
                <a:sym typeface="TH SarabunPSK"/>
              </a:rPr>
              <a:t>สำเร็จการศึกษา หรือกำลังศึกษาชั้นประถมศึกษาปีที่ 6 หรือเทียบเท่าจากโรงเรียน</a:t>
            </a:r>
            <a:endParaRPr b="1" sz="6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latin typeface="TH SarabunPSK"/>
                <a:ea typeface="TH SarabunPSK"/>
                <a:cs typeface="TH SarabunPSK"/>
                <a:sym typeface="TH SarabunPSK"/>
              </a:rPr>
              <a:t>..{schoolend}..ตำบล/แขวง..{schtambon}.....อำเภอ/เขต…{schamper}...จังหวัด…{schjangwat}...</a:t>
            </a:r>
            <a:endParaRPr b="1" sz="6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latin typeface="TH SarabunPSK"/>
                <a:ea typeface="TH SarabunPSK"/>
                <a:cs typeface="TH SarabunPSK"/>
                <a:sym typeface="TH SarabunPSK"/>
              </a:rPr>
              <a:t>สำนักงานเขตพื้นที่การศึกษา…{Affiliatoin}...ระดับคะแนน ONET…..{ONET}.....</a:t>
            </a:r>
            <a:endParaRPr b="1" sz="6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latin typeface="TH SarabunPSK"/>
                <a:ea typeface="TH SarabunPSK"/>
                <a:cs typeface="TH SarabunPSK"/>
                <a:sym typeface="TH SarabunPSK"/>
              </a:rPr>
              <a:t>มีความประสงค์จะสมัครเข้าเรียนต่อชั้นมัธยมศึกษาปีที่ 1  ในประเภทต่อไปนี้</a:t>
            </a:r>
            <a:endParaRPr b="1" sz="6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6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latin typeface="TH SarabunPSK"/>
                <a:ea typeface="TH SarabunPSK"/>
                <a:cs typeface="TH SarabunPSK"/>
                <a:sym typeface="TH SarabunPSK"/>
              </a:rPr>
              <a:t>              {typein}</a:t>
            </a:r>
            <a:endParaRPr b="1" sz="6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latin typeface="TH SarabunPSK"/>
                <a:ea typeface="TH SarabunPSK"/>
                <a:cs typeface="TH SarabunPSK"/>
                <a:sym typeface="TH SarabunPSK"/>
              </a:rPr>
              <a:t>						        </a:t>
            </a:r>
            <a:endParaRPr b="1" sz="6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latin typeface="TH SarabunPSK"/>
                <a:ea typeface="TH SarabunPSK"/>
                <a:cs typeface="TH SarabunPSK"/>
                <a:sym typeface="TH SarabunPSK"/>
              </a:rPr>
              <a:t>ลงชื่อ………….…………………………… ผู้สมัคร (นักเรียน)     </a:t>
            </a:r>
            <a:endParaRPr b="1" sz="6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latin typeface="TH SarabunPSK"/>
                <a:ea typeface="TH SarabunPSK"/>
                <a:cs typeface="TH SarabunPSK"/>
                <a:sym typeface="TH SarabunPSK"/>
              </a:rPr>
              <a:t>         ({prefix}{namestud}  {surname})</a:t>
            </a:r>
            <a:endParaRPr b="1" sz="6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latin typeface="TH SarabunPSK"/>
                <a:ea typeface="TH SarabunPSK"/>
                <a:cs typeface="TH SarabunPSK"/>
                <a:sym typeface="TH SarabunPSK"/>
              </a:rPr>
              <a:t>          ………./…………./………..</a:t>
            </a:r>
            <a:endParaRPr b="1" sz="6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latin typeface="TH SarabunPSK"/>
                <a:ea typeface="TH SarabunPSK"/>
                <a:cs typeface="TH SarabunPSK"/>
                <a:sym typeface="TH SarabunPSK"/>
              </a:rPr>
              <a:t>***************************************************************************************************************</a:t>
            </a:r>
            <a:endParaRPr b="1" sz="6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latin typeface="TH SarabunPSK"/>
                <a:ea typeface="TH SarabunPSK"/>
                <a:cs typeface="TH SarabunPSK"/>
                <a:sym typeface="TH SarabunPSK"/>
              </a:rPr>
              <a:t>(สำหรับเจ้าหน้าที่)</a:t>
            </a:r>
            <a:endParaRPr b="1" sz="6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latin typeface="TH SarabunPSK"/>
                <a:ea typeface="TH SarabunPSK"/>
                <a:cs typeface="TH SarabunPSK"/>
                <a:sym typeface="TH SarabunPSK"/>
              </a:rPr>
              <a:t>หลักฐาน               ใบรับรอง  (ปพ.1/ใบรับรองการจบการศึกษา)    </a:t>
            </a:r>
            <a:endParaRPr b="1" sz="6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latin typeface="TH SarabunPSK"/>
                <a:ea typeface="TH SarabunPSK"/>
                <a:cs typeface="TH SarabunPSK"/>
                <a:sym typeface="TH SarabunPSK"/>
              </a:rPr>
              <a:t>                          สำเนาทะเบียนบ้าน (นักเรียน,บิดา,มารดา)</a:t>
            </a:r>
            <a:endParaRPr b="1" sz="6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latin typeface="TH SarabunPSK"/>
                <a:ea typeface="TH SarabunPSK"/>
                <a:cs typeface="TH SarabunPSK"/>
                <a:sym typeface="TH SarabunPSK"/>
              </a:rPr>
              <a:t>                          สำเนาบัตรประชาชน/สูติบัตร (นักเรียน,บิดา,มารดา)</a:t>
            </a:r>
            <a:endParaRPr b="1" sz="6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latin typeface="TH SarabunPSK"/>
                <a:ea typeface="TH SarabunPSK"/>
                <a:cs typeface="TH SarabunPSK"/>
                <a:sym typeface="TH SarabunPSK"/>
              </a:rPr>
              <a:t>                          รูปถ่ายขนาด 1.5 นิ้ว  3 ใบ</a:t>
            </a:r>
            <a:endParaRPr b="1" sz="6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latin typeface="TH SarabunPSK"/>
                <a:ea typeface="TH SarabunPSK"/>
                <a:cs typeface="TH SarabunPSK"/>
                <a:sym typeface="TH SarabunPSK"/>
              </a:rPr>
              <a:t>                 </a:t>
            </a:r>
            <a:endParaRPr b="1" sz="6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latin typeface="TH SarabunPSK"/>
                <a:ea typeface="TH SarabunPSK"/>
                <a:cs typeface="TH SarabunPSK"/>
                <a:sym typeface="TH SarabunPSK"/>
              </a:rPr>
              <a:t>ลงชื่อ……………….…...…………เจ้าหน้าที่ตรวจหลักฐาน</a:t>
            </a:r>
            <a:endParaRPr b="1" sz="6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latin typeface="TH SarabunPSK"/>
                <a:ea typeface="TH SarabunPSK"/>
                <a:cs typeface="TH SarabunPSK"/>
                <a:sym typeface="TH SarabunPSK"/>
              </a:rPr>
              <a:t>   (…..….…….………………………...…)</a:t>
            </a:r>
            <a:endParaRPr b="1" sz="6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latin typeface="TH SarabunPSK"/>
                <a:ea typeface="TH SarabunPSK"/>
                <a:cs typeface="TH SarabunPSK"/>
                <a:sym typeface="TH SarabunPSK"/>
              </a:rPr>
              <a:t>        ....……/……………./……….</a:t>
            </a:r>
            <a:endParaRPr b="1" sz="6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600">
              <a:latin typeface="TH SarabunPSK"/>
              <a:ea typeface="TH SarabunPSK"/>
              <a:cs typeface="TH SarabunPSK"/>
              <a:sym typeface="TH SarabunPSK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6148" y="70248"/>
            <a:ext cx="387699" cy="393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13"/>
          <p:cNvGrpSpPr/>
          <p:nvPr/>
        </p:nvGrpSpPr>
        <p:grpSpPr>
          <a:xfrm>
            <a:off x="400725" y="3096425"/>
            <a:ext cx="54300" cy="347350"/>
            <a:chOff x="400725" y="3096425"/>
            <a:chExt cx="54300" cy="347350"/>
          </a:xfrm>
        </p:grpSpPr>
        <p:sp>
          <p:nvSpPr>
            <p:cNvPr id="59" name="Google Shape;59;p13"/>
            <p:cNvSpPr/>
            <p:nvPr/>
          </p:nvSpPr>
          <p:spPr>
            <a:xfrm>
              <a:off x="400725" y="3096425"/>
              <a:ext cx="54300" cy="54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400725" y="3196800"/>
              <a:ext cx="54300" cy="54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400725" y="3293175"/>
              <a:ext cx="54300" cy="54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400725" y="3389475"/>
              <a:ext cx="54300" cy="54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