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D5273-E0D5-4E93-AD5A-A2F61E7288EF}" v="31" dt="2021-02-28T02:13:55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Xiaolei" userId="ced99009-b12b-4d93-91ad-d4ba56b1f784" providerId="ADAL" clId="{C95D5273-E0D5-4E93-AD5A-A2F61E7288EF}"/>
    <pc:docChg chg="custSel mod addSld modSld">
      <pc:chgData name="Song, Xiaolei" userId="ced99009-b12b-4d93-91ad-d4ba56b1f784" providerId="ADAL" clId="{C95D5273-E0D5-4E93-AD5A-A2F61E7288EF}" dt="2021-02-28T02:14:52.037" v="807" actId="20577"/>
      <pc:docMkLst>
        <pc:docMk/>
      </pc:docMkLst>
      <pc:sldChg chg="addSp modSp new mod setBg">
        <pc:chgData name="Song, Xiaolei" userId="ced99009-b12b-4d93-91ad-d4ba56b1f784" providerId="ADAL" clId="{C95D5273-E0D5-4E93-AD5A-A2F61E7288EF}" dt="2021-02-28T01:56:39.761" v="7" actId="26606"/>
        <pc:sldMkLst>
          <pc:docMk/>
          <pc:sldMk cId="2924387394" sldId="256"/>
        </pc:sldMkLst>
        <pc:spChg chg="mod">
          <ac:chgData name="Song, Xiaolei" userId="ced99009-b12b-4d93-91ad-d4ba56b1f784" providerId="ADAL" clId="{C95D5273-E0D5-4E93-AD5A-A2F61E7288EF}" dt="2021-02-28T01:56:39.761" v="7" actId="26606"/>
          <ac:spMkLst>
            <pc:docMk/>
            <pc:sldMk cId="2924387394" sldId="256"/>
            <ac:spMk id="2" creationId="{9E3DAE40-2664-4376-88B3-3B35DEFF22E2}"/>
          </ac:spMkLst>
        </pc:spChg>
        <pc:spChg chg="mod">
          <ac:chgData name="Song, Xiaolei" userId="ced99009-b12b-4d93-91ad-d4ba56b1f784" providerId="ADAL" clId="{C95D5273-E0D5-4E93-AD5A-A2F61E7288EF}" dt="2021-02-28T01:56:39.761" v="7" actId="26606"/>
          <ac:spMkLst>
            <pc:docMk/>
            <pc:sldMk cId="2924387394" sldId="256"/>
            <ac:spMk id="3" creationId="{A1FE938B-A703-4ECE-9423-C0CCACC4A76E}"/>
          </ac:spMkLst>
        </pc:spChg>
        <pc:picChg chg="add">
          <ac:chgData name="Song, Xiaolei" userId="ced99009-b12b-4d93-91ad-d4ba56b1f784" providerId="ADAL" clId="{C95D5273-E0D5-4E93-AD5A-A2F61E7288EF}" dt="2021-02-28T01:56:39.761" v="7" actId="26606"/>
          <ac:picMkLst>
            <pc:docMk/>
            <pc:sldMk cId="2924387394" sldId="256"/>
            <ac:picMk id="7" creationId="{520488B0-250D-4E9D-B581-C1DFE3F9CA67}"/>
          </ac:picMkLst>
        </pc:picChg>
      </pc:sldChg>
      <pc:sldChg chg="modSp new mod">
        <pc:chgData name="Song, Xiaolei" userId="ced99009-b12b-4d93-91ad-d4ba56b1f784" providerId="ADAL" clId="{C95D5273-E0D5-4E93-AD5A-A2F61E7288EF}" dt="2021-02-28T01:57:20.625" v="21" actId="27636"/>
        <pc:sldMkLst>
          <pc:docMk/>
          <pc:sldMk cId="964006885" sldId="257"/>
        </pc:sldMkLst>
        <pc:spChg chg="mod">
          <ac:chgData name="Song, Xiaolei" userId="ced99009-b12b-4d93-91ad-d4ba56b1f784" providerId="ADAL" clId="{C95D5273-E0D5-4E93-AD5A-A2F61E7288EF}" dt="2021-02-28T01:57:10.452" v="19" actId="27636"/>
          <ac:spMkLst>
            <pc:docMk/>
            <pc:sldMk cId="964006885" sldId="257"/>
            <ac:spMk id="2" creationId="{C5DC5118-5D57-4F65-94D0-5AF12CFDF9E7}"/>
          </ac:spMkLst>
        </pc:spChg>
        <pc:spChg chg="mod">
          <ac:chgData name="Song, Xiaolei" userId="ced99009-b12b-4d93-91ad-d4ba56b1f784" providerId="ADAL" clId="{C95D5273-E0D5-4E93-AD5A-A2F61E7288EF}" dt="2021-02-28T01:57:20.625" v="21" actId="27636"/>
          <ac:spMkLst>
            <pc:docMk/>
            <pc:sldMk cId="964006885" sldId="257"/>
            <ac:spMk id="3" creationId="{DDD9C131-6442-4E48-BA56-26400FB02046}"/>
          </ac:spMkLst>
        </pc:spChg>
      </pc:sldChg>
      <pc:sldChg chg="modSp new mod">
        <pc:chgData name="Song, Xiaolei" userId="ced99009-b12b-4d93-91ad-d4ba56b1f784" providerId="ADAL" clId="{C95D5273-E0D5-4E93-AD5A-A2F61E7288EF}" dt="2021-02-28T01:58:20.669" v="65" actId="20577"/>
        <pc:sldMkLst>
          <pc:docMk/>
          <pc:sldMk cId="2982565454" sldId="258"/>
        </pc:sldMkLst>
        <pc:spChg chg="mod">
          <ac:chgData name="Song, Xiaolei" userId="ced99009-b12b-4d93-91ad-d4ba56b1f784" providerId="ADAL" clId="{C95D5273-E0D5-4E93-AD5A-A2F61E7288EF}" dt="2021-02-28T01:57:54.316" v="63" actId="20577"/>
          <ac:spMkLst>
            <pc:docMk/>
            <pc:sldMk cId="2982565454" sldId="258"/>
            <ac:spMk id="2" creationId="{512D8375-3838-48F9-814C-753F8C4C9035}"/>
          </ac:spMkLst>
        </pc:spChg>
        <pc:spChg chg="mod">
          <ac:chgData name="Song, Xiaolei" userId="ced99009-b12b-4d93-91ad-d4ba56b1f784" providerId="ADAL" clId="{C95D5273-E0D5-4E93-AD5A-A2F61E7288EF}" dt="2021-02-28T01:58:20.669" v="65" actId="20577"/>
          <ac:spMkLst>
            <pc:docMk/>
            <pc:sldMk cId="2982565454" sldId="258"/>
            <ac:spMk id="3" creationId="{06682C37-D7BD-475C-9F42-8EFC2A546698}"/>
          </ac:spMkLst>
        </pc:spChg>
      </pc:sldChg>
      <pc:sldChg chg="addSp modSp new mod setBg">
        <pc:chgData name="Song, Xiaolei" userId="ced99009-b12b-4d93-91ad-d4ba56b1f784" providerId="ADAL" clId="{C95D5273-E0D5-4E93-AD5A-A2F61E7288EF}" dt="2021-02-28T02:04:02.180" v="329" actId="20577"/>
        <pc:sldMkLst>
          <pc:docMk/>
          <pc:sldMk cId="519037303" sldId="259"/>
        </pc:sldMkLst>
        <pc:spChg chg="mod">
          <ac:chgData name="Song, Xiaolei" userId="ced99009-b12b-4d93-91ad-d4ba56b1f784" providerId="ADAL" clId="{C95D5273-E0D5-4E93-AD5A-A2F61E7288EF}" dt="2021-02-28T02:03:02.797" v="229" actId="14100"/>
          <ac:spMkLst>
            <pc:docMk/>
            <pc:sldMk cId="519037303" sldId="259"/>
            <ac:spMk id="2" creationId="{9D23FA7D-DC87-49F7-B40D-2CD0285FA826}"/>
          </ac:spMkLst>
        </pc:spChg>
        <pc:spChg chg="mod">
          <ac:chgData name="Song, Xiaolei" userId="ced99009-b12b-4d93-91ad-d4ba56b1f784" providerId="ADAL" clId="{C95D5273-E0D5-4E93-AD5A-A2F61E7288EF}" dt="2021-02-28T02:04:02.180" v="329" actId="20577"/>
          <ac:spMkLst>
            <pc:docMk/>
            <pc:sldMk cId="519037303" sldId="259"/>
            <ac:spMk id="3" creationId="{E4467A2D-33A7-439E-A911-7BF791C6F930}"/>
          </ac:spMkLst>
        </pc:spChg>
        <pc:graphicFrameChg chg="add mod">
          <ac:chgData name="Song, Xiaolei" userId="ced99009-b12b-4d93-91ad-d4ba56b1f784" providerId="ADAL" clId="{C95D5273-E0D5-4E93-AD5A-A2F61E7288EF}" dt="2021-02-28T01:59:52.957" v="74" actId="1076"/>
          <ac:graphicFrameMkLst>
            <pc:docMk/>
            <pc:sldMk cId="519037303" sldId="259"/>
            <ac:graphicFrameMk id="4" creationId="{F5BCFE9E-0429-468B-8977-A925090DE5C4}"/>
          </ac:graphicFrameMkLst>
        </pc:graphicFrameChg>
      </pc:sldChg>
      <pc:sldChg chg="addSp delSp modSp new mod">
        <pc:chgData name="Song, Xiaolei" userId="ced99009-b12b-4d93-91ad-d4ba56b1f784" providerId="ADAL" clId="{C95D5273-E0D5-4E93-AD5A-A2F61E7288EF}" dt="2021-02-28T02:07:57.194" v="448" actId="1076"/>
        <pc:sldMkLst>
          <pc:docMk/>
          <pc:sldMk cId="3679997075" sldId="260"/>
        </pc:sldMkLst>
        <pc:spChg chg="mod">
          <ac:chgData name="Song, Xiaolei" userId="ced99009-b12b-4d93-91ad-d4ba56b1f784" providerId="ADAL" clId="{C95D5273-E0D5-4E93-AD5A-A2F61E7288EF}" dt="2021-02-28T02:07:32.537" v="444" actId="20577"/>
          <ac:spMkLst>
            <pc:docMk/>
            <pc:sldMk cId="3679997075" sldId="260"/>
            <ac:spMk id="2" creationId="{54B60157-AF72-4778-9426-7CE3772038DD}"/>
          </ac:spMkLst>
        </pc:spChg>
        <pc:spChg chg="add del mod">
          <ac:chgData name="Song, Xiaolei" userId="ced99009-b12b-4d93-91ad-d4ba56b1f784" providerId="ADAL" clId="{C95D5273-E0D5-4E93-AD5A-A2F61E7288EF}" dt="2021-02-28T02:05:08.532" v="349" actId="478"/>
          <ac:spMkLst>
            <pc:docMk/>
            <pc:sldMk cId="3679997075" sldId="260"/>
            <ac:spMk id="3" creationId="{DB097FDC-9877-48CD-BC75-38A90EEFA551}"/>
          </ac:spMkLst>
        </pc:spChg>
        <pc:spChg chg="add del">
          <ac:chgData name="Song, Xiaolei" userId="ced99009-b12b-4d93-91ad-d4ba56b1f784" providerId="ADAL" clId="{C95D5273-E0D5-4E93-AD5A-A2F61E7288EF}" dt="2021-02-28T02:05:04.986" v="348"/>
          <ac:spMkLst>
            <pc:docMk/>
            <pc:sldMk cId="3679997075" sldId="260"/>
            <ac:spMk id="5" creationId="{71724AF0-8AA6-4179-9ECF-64306FC09DD2}"/>
          </ac:spMkLst>
        </pc:spChg>
        <pc:spChg chg="add del mod">
          <ac:chgData name="Song, Xiaolei" userId="ced99009-b12b-4d93-91ad-d4ba56b1f784" providerId="ADAL" clId="{C95D5273-E0D5-4E93-AD5A-A2F61E7288EF}" dt="2021-02-28T02:06:43.180" v="399"/>
          <ac:spMkLst>
            <pc:docMk/>
            <pc:sldMk cId="3679997075" sldId="260"/>
            <ac:spMk id="7" creationId="{D915B59A-A958-44C3-BC73-0787C3478EB2}"/>
          </ac:spMkLst>
        </pc:spChg>
        <pc:spChg chg="add del">
          <ac:chgData name="Song, Xiaolei" userId="ced99009-b12b-4d93-91ad-d4ba56b1f784" providerId="ADAL" clId="{C95D5273-E0D5-4E93-AD5A-A2F61E7288EF}" dt="2021-02-28T02:06:43.177" v="397" actId="478"/>
          <ac:spMkLst>
            <pc:docMk/>
            <pc:sldMk cId="3679997075" sldId="260"/>
            <ac:spMk id="8" creationId="{6971E060-4451-4491-BDFC-3334EDDE2910}"/>
          </ac:spMkLst>
        </pc:spChg>
        <pc:spChg chg="add mod">
          <ac:chgData name="Song, Xiaolei" userId="ced99009-b12b-4d93-91ad-d4ba56b1f784" providerId="ADAL" clId="{C95D5273-E0D5-4E93-AD5A-A2F61E7288EF}" dt="2021-02-28T02:07:57.194" v="448" actId="1076"/>
          <ac:spMkLst>
            <pc:docMk/>
            <pc:sldMk cId="3679997075" sldId="260"/>
            <ac:spMk id="9" creationId="{FA7D0D8B-61CD-4BC3-ABD1-0472D0F1D95E}"/>
          </ac:spMkLst>
        </pc:spChg>
        <pc:graphicFrameChg chg="add del mod">
          <ac:chgData name="Song, Xiaolei" userId="ced99009-b12b-4d93-91ad-d4ba56b1f784" providerId="ADAL" clId="{C95D5273-E0D5-4E93-AD5A-A2F61E7288EF}" dt="2021-02-28T02:05:04.986" v="348"/>
          <ac:graphicFrameMkLst>
            <pc:docMk/>
            <pc:sldMk cId="3679997075" sldId="260"/>
            <ac:graphicFrameMk id="4" creationId="{73D41882-9EE0-4995-B549-E2147BFB973D}"/>
          </ac:graphicFrameMkLst>
        </pc:graphicFrameChg>
        <pc:graphicFrameChg chg="add mod modGraphic">
          <ac:chgData name="Song, Xiaolei" userId="ced99009-b12b-4d93-91ad-d4ba56b1f784" providerId="ADAL" clId="{C95D5273-E0D5-4E93-AD5A-A2F61E7288EF}" dt="2021-02-28T02:07:38.428" v="445" actId="1076"/>
          <ac:graphicFrameMkLst>
            <pc:docMk/>
            <pc:sldMk cId="3679997075" sldId="260"/>
            <ac:graphicFrameMk id="6" creationId="{1789029F-8AFD-470F-9747-2301E4380001}"/>
          </ac:graphicFrameMkLst>
        </pc:graphicFrameChg>
      </pc:sldChg>
      <pc:sldChg chg="addSp delSp modSp new mod">
        <pc:chgData name="Song, Xiaolei" userId="ced99009-b12b-4d93-91ad-d4ba56b1f784" providerId="ADAL" clId="{C95D5273-E0D5-4E93-AD5A-A2F61E7288EF}" dt="2021-02-28T02:09:25.588" v="475" actId="478"/>
        <pc:sldMkLst>
          <pc:docMk/>
          <pc:sldMk cId="1373915449" sldId="261"/>
        </pc:sldMkLst>
        <pc:spChg chg="mod">
          <ac:chgData name="Song, Xiaolei" userId="ced99009-b12b-4d93-91ad-d4ba56b1f784" providerId="ADAL" clId="{C95D5273-E0D5-4E93-AD5A-A2F61E7288EF}" dt="2021-02-28T02:08:26.941" v="464" actId="20577"/>
          <ac:spMkLst>
            <pc:docMk/>
            <pc:sldMk cId="1373915449" sldId="261"/>
            <ac:spMk id="2" creationId="{47DDBE66-E633-4752-9BFA-9100FDD14DE0}"/>
          </ac:spMkLst>
        </pc:spChg>
        <pc:spChg chg="del mod">
          <ac:chgData name="Song, Xiaolei" userId="ced99009-b12b-4d93-91ad-d4ba56b1f784" providerId="ADAL" clId="{C95D5273-E0D5-4E93-AD5A-A2F61E7288EF}" dt="2021-02-28T02:09:25.588" v="475" actId="478"/>
          <ac:spMkLst>
            <pc:docMk/>
            <pc:sldMk cId="1373915449" sldId="261"/>
            <ac:spMk id="3" creationId="{4DF35A13-ADA9-40DE-99DC-CDC225489885}"/>
          </ac:spMkLst>
        </pc:spChg>
        <pc:picChg chg="add mod">
          <ac:chgData name="Song, Xiaolei" userId="ced99009-b12b-4d93-91ad-d4ba56b1f784" providerId="ADAL" clId="{C95D5273-E0D5-4E93-AD5A-A2F61E7288EF}" dt="2021-02-28T02:09:15.858" v="473" actId="1076"/>
          <ac:picMkLst>
            <pc:docMk/>
            <pc:sldMk cId="1373915449" sldId="261"/>
            <ac:picMk id="3074" creationId="{9C84C1BD-099B-4258-AAE0-149FE0A525D0}"/>
          </ac:picMkLst>
        </pc:picChg>
      </pc:sldChg>
      <pc:sldChg chg="modSp new mod">
        <pc:chgData name="Song, Xiaolei" userId="ced99009-b12b-4d93-91ad-d4ba56b1f784" providerId="ADAL" clId="{C95D5273-E0D5-4E93-AD5A-A2F61E7288EF}" dt="2021-02-28T02:14:52.037" v="807" actId="20577"/>
        <pc:sldMkLst>
          <pc:docMk/>
          <pc:sldMk cId="690953542" sldId="262"/>
        </pc:sldMkLst>
        <pc:spChg chg="mod">
          <ac:chgData name="Song, Xiaolei" userId="ced99009-b12b-4d93-91ad-d4ba56b1f784" providerId="ADAL" clId="{C95D5273-E0D5-4E93-AD5A-A2F61E7288EF}" dt="2021-02-28T02:09:37.509" v="486" actId="20577"/>
          <ac:spMkLst>
            <pc:docMk/>
            <pc:sldMk cId="690953542" sldId="262"/>
            <ac:spMk id="2" creationId="{E170C448-04D6-42A4-BE02-77C311F68991}"/>
          </ac:spMkLst>
        </pc:spChg>
        <pc:spChg chg="mod">
          <ac:chgData name="Song, Xiaolei" userId="ced99009-b12b-4d93-91ad-d4ba56b1f784" providerId="ADAL" clId="{C95D5273-E0D5-4E93-AD5A-A2F61E7288EF}" dt="2021-02-28T02:14:52.037" v="807" actId="20577"/>
          <ac:spMkLst>
            <pc:docMk/>
            <pc:sldMk cId="690953542" sldId="262"/>
            <ac:spMk id="3" creationId="{4FDD5A74-7063-4ECC-9D02-A09CA2B4B6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42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57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8E47-1150-4B2C-9F7D-9C416EBC7F9B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761B2B-E2F4-495C-84C2-5B24FDF8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AE40-2664-4376-88B3-3B35DEFF2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dirty="0"/>
              <a:t>Analysis of City Similarities</a:t>
            </a:r>
            <a:br>
              <a:rPr lang="en-US" sz="3400" b="1" dirty="0"/>
            </a:b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E938B-A703-4ECE-9423-C0CCACC4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520488B0-250D-4E9D-B581-C1DFE3F9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5118-5D57-4F65-94D0-5AF12CFD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</a:t>
            </a:r>
            <a:r>
              <a:rPr lang="en-US" b="1" dirty="0"/>
              <a:t>largest US cities by populations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C131-6442-4E48-BA56-26400FB0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1. New York City, NY</a:t>
            </a:r>
          </a:p>
          <a:p>
            <a:r>
              <a:rPr lang="en-US" b="1" dirty="0"/>
              <a:t>2. Los Angeles, CA</a:t>
            </a:r>
          </a:p>
          <a:p>
            <a:r>
              <a:rPr lang="en-US" b="1" dirty="0"/>
              <a:t>3. Chicago, IL</a:t>
            </a:r>
          </a:p>
          <a:p>
            <a:r>
              <a:rPr lang="en-US" b="1" dirty="0"/>
              <a:t>4. Houston, TX</a:t>
            </a:r>
          </a:p>
          <a:p>
            <a:r>
              <a:rPr lang="en-US" b="1" dirty="0"/>
              <a:t>5. Phoenix, AZ</a:t>
            </a:r>
          </a:p>
          <a:p>
            <a:r>
              <a:rPr lang="en-US" b="1" dirty="0"/>
              <a:t>6. Philadelphia, PA</a:t>
            </a:r>
          </a:p>
          <a:p>
            <a:r>
              <a:rPr lang="en-US" b="1" dirty="0"/>
              <a:t>7. San Antonio, TX</a:t>
            </a:r>
          </a:p>
          <a:p>
            <a:r>
              <a:rPr lang="en-US" b="1" dirty="0"/>
              <a:t>8. San Diego, CA</a:t>
            </a:r>
          </a:p>
          <a:p>
            <a:r>
              <a:rPr lang="en-US" b="1" dirty="0"/>
              <a:t>9. Dallas, TX</a:t>
            </a:r>
          </a:p>
          <a:p>
            <a:r>
              <a:rPr lang="en-US" b="1" dirty="0"/>
              <a:t>10. San Jose, 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0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8375-3838-48F9-814C-753F8C4C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similar are they from one to another?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2C37-D7BD-475C-9F42-8EFC2A54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I'm curious about the similarity among them and going to cluster them using venue-based similarity measurement.</a:t>
            </a:r>
          </a:p>
          <a:p>
            <a:r>
              <a:rPr lang="en-US" b="1" dirty="0"/>
              <a:t>It will be useful for movers from those 10 cities to find the one that they are already familiar with and like to live.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6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FA7D-DC87-49F7-B40D-2CD0285F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4" y="161925"/>
            <a:ext cx="8109365" cy="1320800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Data Description and Processing workflow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7A2D-33A7-439E-A911-7BF791C6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248" y="1360489"/>
            <a:ext cx="4285176" cy="376857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- The </a:t>
            </a:r>
            <a:r>
              <a:rPr lang="en-US" b="1" dirty="0" err="1"/>
              <a:t>geograpical</a:t>
            </a:r>
            <a:r>
              <a:rPr lang="en-US" b="1" dirty="0"/>
              <a:t> coordinate of the 10 cities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- Get the top 100 venues that are within a radius of 500 meters of each city. (Foursquare API)</a:t>
            </a:r>
          </a:p>
          <a:p>
            <a:r>
              <a:rPr lang="en-US" b="1" dirty="0"/>
              <a:t>Transform the venue categories to hot code for analysis convenience</a:t>
            </a:r>
          </a:p>
          <a:p>
            <a:r>
              <a:rPr lang="en-US" b="1" dirty="0"/>
              <a:t>Normalize the data</a:t>
            </a:r>
          </a:p>
          <a:p>
            <a:r>
              <a:rPr lang="en-US" b="1" dirty="0"/>
              <a:t>Calculate the Euclidean distances to show how different the 10 cities are from each other.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CFE9E-0429-468B-8977-A925090D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58872"/>
              </p:ext>
            </p:extLst>
          </p:nvPr>
        </p:nvGraphicFramePr>
        <p:xfrm>
          <a:off x="803877" y="1291637"/>
          <a:ext cx="3861907" cy="427472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1995">
                  <a:extLst>
                    <a:ext uri="{9D8B030D-6E8A-4147-A177-3AD203B41FA5}">
                      <a16:colId xmlns:a16="http://schemas.microsoft.com/office/drawing/2014/main" val="2889561935"/>
                    </a:ext>
                  </a:extLst>
                </a:gridCol>
                <a:gridCol w="1135875">
                  <a:extLst>
                    <a:ext uri="{9D8B030D-6E8A-4147-A177-3AD203B41FA5}">
                      <a16:colId xmlns:a16="http://schemas.microsoft.com/office/drawing/2014/main" val="101343026"/>
                    </a:ext>
                  </a:extLst>
                </a:gridCol>
                <a:gridCol w="996571">
                  <a:extLst>
                    <a:ext uri="{9D8B030D-6E8A-4147-A177-3AD203B41FA5}">
                      <a16:colId xmlns:a16="http://schemas.microsoft.com/office/drawing/2014/main" val="4045002734"/>
                    </a:ext>
                  </a:extLst>
                </a:gridCol>
                <a:gridCol w="1067466">
                  <a:extLst>
                    <a:ext uri="{9D8B030D-6E8A-4147-A177-3AD203B41FA5}">
                      <a16:colId xmlns:a16="http://schemas.microsoft.com/office/drawing/2014/main" val="3396775798"/>
                    </a:ext>
                  </a:extLst>
                </a:gridCol>
              </a:tblGrid>
              <a:tr h="475450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300" b="1">
                          <a:effectLst/>
                        </a:rPr>
                      </a:br>
                      <a:r>
                        <a:rPr lang="en-US" sz="1300" b="1">
                          <a:effectLst/>
                        </a:rPr>
                        <a:t>Cities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Latitude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Longitude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703" marR="64703" marT="32352" marB="32352"/>
                </a:tc>
                <a:extLst>
                  <a:ext uri="{0D108BD9-81ED-4DB2-BD59-A6C34878D82A}">
                    <a16:rowId xmlns:a16="http://schemas.microsoft.com/office/drawing/2014/main" val="2516960751"/>
                  </a:ext>
                </a:extLst>
              </a:tr>
              <a:tr h="4754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0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New York City, NY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40.712728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-74.006015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2974651510"/>
                  </a:ext>
                </a:extLst>
              </a:tr>
              <a:tr h="4754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Los Angeles, CA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34.053691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-118.242766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3397127092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Chicago, IL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41.875562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-87.624421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2609142164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Houston, TX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29.758938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-95.367697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2645616220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Phoenix, AZ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33.448437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-112.074142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3197770415"/>
                  </a:ext>
                </a:extLst>
              </a:tr>
              <a:tr h="4754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Philadelphia, PA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39.952724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-75.163526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2071154033"/>
                  </a:ext>
                </a:extLst>
              </a:tr>
              <a:tr h="4754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6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San Antonio, TX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29.424600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-98.495141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153005277"/>
                  </a:ext>
                </a:extLst>
              </a:tr>
              <a:tr h="4754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7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San Diego, CA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32.717420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-117.162773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723299421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8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Dallas, TX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32.776272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-96.796856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2647133763"/>
                  </a:ext>
                </a:extLst>
              </a:tr>
              <a:tr h="284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9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San Jose, CA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37.336191</a:t>
                      </a:r>
                    </a:p>
                  </a:txBody>
                  <a:tcPr marL="64703" marR="64703" marT="32352" marB="3235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-121.890583</a:t>
                      </a:r>
                    </a:p>
                  </a:txBody>
                  <a:tcPr marL="64703" marR="64703" marT="32352" marB="32352" anchor="ctr"/>
                </a:tc>
                <a:extLst>
                  <a:ext uri="{0D108BD9-81ED-4DB2-BD59-A6C34878D82A}">
                    <a16:rowId xmlns:a16="http://schemas.microsoft.com/office/drawing/2014/main" val="328922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3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0157-AF72-4778-9426-7CE37720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>
            <a:normAutofit fontScale="90000"/>
          </a:bodyPr>
          <a:lstStyle/>
          <a:p>
            <a:r>
              <a:rPr lang="en-US" dirty="0"/>
              <a:t>One column example from Distance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89029F-8AFD-470F-9747-2301E4380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28799"/>
              </p:ext>
            </p:extLst>
          </p:nvPr>
        </p:nvGraphicFramePr>
        <p:xfrm>
          <a:off x="1133475" y="1269206"/>
          <a:ext cx="6712986" cy="3881438"/>
        </p:xfrm>
        <a:graphic>
          <a:graphicData uri="http://schemas.openxmlformats.org/drawingml/2006/table">
            <a:tbl>
              <a:tblPr/>
              <a:tblGrid>
                <a:gridCol w="2237662">
                  <a:extLst>
                    <a:ext uri="{9D8B030D-6E8A-4147-A177-3AD203B41FA5}">
                      <a16:colId xmlns:a16="http://schemas.microsoft.com/office/drawing/2014/main" val="2398994610"/>
                    </a:ext>
                  </a:extLst>
                </a:gridCol>
                <a:gridCol w="2237662">
                  <a:extLst>
                    <a:ext uri="{9D8B030D-6E8A-4147-A177-3AD203B41FA5}">
                      <a16:colId xmlns:a16="http://schemas.microsoft.com/office/drawing/2014/main" val="3215936348"/>
                    </a:ext>
                  </a:extLst>
                </a:gridCol>
                <a:gridCol w="2237662">
                  <a:extLst>
                    <a:ext uri="{9D8B030D-6E8A-4147-A177-3AD203B41FA5}">
                      <a16:colId xmlns:a16="http://schemas.microsoft.com/office/drawing/2014/main" val="1883659818"/>
                    </a:ext>
                  </a:extLst>
                </a:gridCol>
              </a:tblGrid>
              <a:tr h="352858"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Cities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Difference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503285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4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New York City, NY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0.000000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29177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1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Dallas, TX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6.836431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54888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7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San Antonio, TX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6.843296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84950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2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Houston, TX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7.042819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76865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6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Phoenix, AZ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7.059759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5554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3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Los Angeles, CA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7.160766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77154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0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Chicago, IL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7.287910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08924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5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Philadelphia, PA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7.643115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90768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9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San Jose, CA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7.736015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75242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8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San Diego, CA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7.758686</a:t>
                      </a:r>
                    </a:p>
                  </a:txBody>
                  <a:tcPr marL="88214" marR="88214" marT="44107" marB="44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87490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FA7D0D8B-61CD-4BC3-ABD1-0472D0F1D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5533251"/>
            <a:ext cx="61912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The most similar city to New York is Dallas, 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9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E66-E633-4752-9BFA-9100FDD1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the cities using scikit-learn</a:t>
            </a:r>
            <a:br>
              <a:rPr lang="en-US" b="1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84C1BD-099B-4258-AAE0-149FE0A5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553043"/>
            <a:ext cx="6286500" cy="44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1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C448-04D6-42A4-BE02-77C311F6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A74-7063-4ECC-9D02-A09CA2B4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09" y="1589089"/>
            <a:ext cx="8596668" cy="3880773"/>
          </a:xfrm>
        </p:spPr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The Hierarchical Clustering of the top 10 cities show us the similarities among cities.</a:t>
            </a:r>
          </a:p>
          <a:p>
            <a:r>
              <a:rPr lang="en-US" dirty="0"/>
              <a:t>It will be useful for movers from those 10 cities to find the one that they are already familiar with and like to live.</a:t>
            </a:r>
            <a:r>
              <a:rPr lang="en-US" dirty="0">
                <a:latin typeface="Abadi" panose="020B0604020202020204" pitchFamily="34" charset="0"/>
              </a:rPr>
              <a:t> For example, I’m now living in Houston, TX. I find that Dallas, TX is very similar to Houston, TX. If I can find a better job in Dallas, I won’t hesitate to move there.</a:t>
            </a:r>
            <a:endParaRPr lang="en-US" dirty="0"/>
          </a:p>
          <a:p>
            <a:endParaRPr lang="en-US" dirty="0">
              <a:latin typeface="Abadi" panose="020B0604020202020204" pitchFamily="34" charset="0"/>
            </a:endParaRPr>
          </a:p>
          <a:p>
            <a:endParaRPr lang="en-US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53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429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Abadi</vt:lpstr>
      <vt:lpstr>Arial</vt:lpstr>
      <vt:lpstr>Trebuchet MS</vt:lpstr>
      <vt:lpstr>Wingdings 3</vt:lpstr>
      <vt:lpstr>Facet</vt:lpstr>
      <vt:lpstr>Analysis of City Similarities </vt:lpstr>
      <vt:lpstr>Top 10 largest US cities by populations </vt:lpstr>
      <vt:lpstr>How similar are they from one to another?</vt:lpstr>
      <vt:lpstr>Data Description and Processing workflow </vt:lpstr>
      <vt:lpstr>One column example from Distance Matrix</vt:lpstr>
      <vt:lpstr>Clustering the cities using scikit-learn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City Similarities </dc:title>
  <dc:creator>Song, Xiaolei</dc:creator>
  <cp:lastModifiedBy>Song, Xiaolei</cp:lastModifiedBy>
  <cp:revision>1</cp:revision>
  <dcterms:created xsi:type="dcterms:W3CDTF">2021-02-28T01:59:42Z</dcterms:created>
  <dcterms:modified xsi:type="dcterms:W3CDTF">2021-02-28T02:17:17Z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8c8a80-3a15-4016-b4c2-fc12516bfa38_Enabled">
    <vt:lpwstr>true</vt:lpwstr>
  </property>
  <property fmtid="{D5CDD505-2E9C-101B-9397-08002B2CF9AE}" pid="3" name="MSIP_Label_788c8a80-3a15-4016-b4c2-fc12516bfa38_SetDate">
    <vt:lpwstr>2021-02-28T02:17:17Z</vt:lpwstr>
  </property>
  <property fmtid="{D5CDD505-2E9C-101B-9397-08002B2CF9AE}" pid="4" name="MSIP_Label_788c8a80-3a15-4016-b4c2-fc12516bfa38_Method">
    <vt:lpwstr>Privileged</vt:lpwstr>
  </property>
  <property fmtid="{D5CDD505-2E9C-101B-9397-08002B2CF9AE}" pid="5" name="MSIP_Label_788c8a80-3a15-4016-b4c2-fc12516bfa38_Name">
    <vt:lpwstr>788c8a80-3a15-4016-b4c2-fc12516bfa38</vt:lpwstr>
  </property>
  <property fmtid="{D5CDD505-2E9C-101B-9397-08002B2CF9AE}" pid="6" name="MSIP_Label_788c8a80-3a15-4016-b4c2-fc12516bfa38_SiteId">
    <vt:lpwstr>ea80952e-a476-42d4-aaf4-5457852b0f7e</vt:lpwstr>
  </property>
  <property fmtid="{D5CDD505-2E9C-101B-9397-08002B2CF9AE}" pid="7" name="MSIP_Label_788c8a80-3a15-4016-b4c2-fc12516bfa38_ActionId">
    <vt:lpwstr>259ad040-63ea-4a97-8aca-fc6eb0ab5fd5</vt:lpwstr>
  </property>
  <property fmtid="{D5CDD505-2E9C-101B-9397-08002B2CF9AE}" pid="8" name="MSIP_Label_788c8a80-3a15-4016-b4c2-fc12516bfa38_ContentBits">
    <vt:lpwstr>0</vt:lpwstr>
  </property>
</Properties>
</file>