
<file path=word/document.xml><w:document>This is a docx content</w:document>
</file>