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71" r:id="rId4"/>
    <p:sldId id="272" r:id="rId5"/>
    <p:sldId id="261" r:id="rId6"/>
    <p:sldId id="270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8B45E-87D2-7B46-9780-075694F0405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394CC-1524-894F-A829-C101D9E6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everyone, my name is </a:t>
            </a:r>
            <a:r>
              <a:rPr lang="en-US" dirty="0" err="1"/>
              <a:t>Yahui</a:t>
            </a:r>
            <a:r>
              <a:rPr lang="en-US" dirty="0"/>
              <a:t> Song, I am currently a PhD students from National University of Singapore. It’s my great pleasure to </a:t>
            </a:r>
            <a:r>
              <a:rPr lang="en-US" altLang="zh-CN" dirty="0"/>
              <a:t>present my paper here today, which is also a joint work with my supervisor, Prof. Chin Wei Ngan.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3806-FA70-C74A-BE0D-AB8D54D96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everyone, my name is </a:t>
            </a:r>
            <a:r>
              <a:rPr lang="en-US" dirty="0" err="1"/>
              <a:t>Yahui</a:t>
            </a:r>
            <a:r>
              <a:rPr lang="en-US" dirty="0"/>
              <a:t> Song, I am currently a PhD students from National University of Singapore. It’s my great pleasure to </a:t>
            </a:r>
            <a:r>
              <a:rPr lang="en-US" altLang="zh-CN" dirty="0"/>
              <a:t>present my paper here today, which is also a joint work with my supervisor, Prof. Chin Wei Ngan.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3806-FA70-C74A-BE0D-AB8D54D963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 comparatively simple interaction with their environment. </a:t>
            </a:r>
          </a:p>
          <a:p>
            <a:r>
              <a:rPr lang="en-SG" dirty="0"/>
              <a:t>with uncontrollable timing.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080EC-0B3A-BD4B-9666-16E141B9BB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0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 comparatively simple interaction with their environment. </a:t>
            </a:r>
          </a:p>
          <a:p>
            <a:r>
              <a:rPr lang="en-SG" dirty="0"/>
              <a:t>with uncontrollable timing.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080EC-0B3A-BD4B-9666-16E141B9BB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4CCE-6E53-5A4C-85D5-913CF0083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BCEE2-A780-5544-A10C-8A8326A86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C7E9-3ABB-6845-BFF9-82FAE0EF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B357-115E-3D44-BFD0-C635F809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5563-B838-624D-A00C-D0C44CD2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CBF-CC80-3842-9CC7-41613FC5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8F80C-7F5E-A54C-90C4-84E91678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CA2B-ED95-5941-AA43-5CF19824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281F-024D-514E-AAA6-EDEF0DFB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E35D-2D98-464A-959B-82BB3A4A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B7890-B677-5E48-9052-FBD623435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62730-21E3-F848-85BB-6472F59D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1E81-4143-3C4E-B1A5-F2D98244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D77C-A4D2-6847-94C0-35F26C58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F931-610D-1044-8CD1-91D4553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CEC1-44F6-DD41-A613-D8E2F81D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90BB-BC80-B84E-A282-9F366978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1D4F-D215-F748-9B1B-089A7BF3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3EE2-E6DA-4246-A72C-DE8085E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C83A-1B29-6248-AEE6-8BF3EE22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3276-9EA3-C442-A0FE-4C8C9BB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A120-5679-9943-B8C2-F78E19B0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52DB-91D4-374D-AF57-CD7F2994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71DE-9B8D-144B-9FBC-683D6672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69C5-EA50-2842-9086-12F31FBB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9195-98B1-6C45-A08F-600283E2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826B-46F8-074A-85FF-98E574E19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D783-E6B8-8B49-A25C-7C3D53C8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23A31-1FFC-F143-9AA1-8CF30A3D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E303-C00B-CC42-8592-8501A8ED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0A61-C1B6-924E-B6C1-722D8393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4792-767E-A54C-B4DF-92AE0F57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9813-3A7D-5C42-9650-EE7A62C3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AED1-F710-8847-80D6-ADDEC62B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67260-2448-0F46-A163-EE0528498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92C0C-D446-874D-A95F-B4AC5A5CF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A7EC9-C1EC-FF4B-A90E-7186B7B0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CD1DC-E45E-1540-80D1-12836D01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11A80-8E70-2442-A5E7-C6E4603B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8A90-E8B0-294A-85A4-7EE7D7CB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496A6-CB16-7A4B-9C43-9CD6EE52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D128E-3D03-B749-8891-4A63CA9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0DFF4-6027-7C4C-9DAC-BDEC6314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8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154CB-3395-7144-B51F-1A8470FC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9E549-714B-ED49-B92B-DAD42993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3B575-AE7D-EB4E-AA9F-29A66FE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6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6F9F-4EF2-5C4C-AD86-122B81C4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2AFF-D54D-2C40-A239-361018CEB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A25AB-281B-104C-9A70-D840CB61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09B6B-2993-254A-8A90-3D75C57C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C3CB-9E0F-9F44-BA2C-2D013F03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7AB3F-1A34-6745-8583-55281E49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2063-06DD-AA4A-BA5A-FB576402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0EC69-1F05-2245-B0EC-B72A6D428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9B663-0265-0F42-A2B2-0AE6D1DE0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3CE2-A04A-6842-A32E-8FBC3F0F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95519-1E9F-E44F-ABF6-49F10D7E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B5939-4C4D-F142-8361-8445C77A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DB6BF-E6F9-3745-9B14-AFD04978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C502-2482-AE48-9F4B-8C64B3E1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C7F3-F14C-AF43-A405-5C7ABAE5D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83A1-7394-8848-BE68-1BD91FCF30C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F2A4-BBFC-4A4B-BF30-BF6354F2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DAE3-6289-DB4A-8C59-60C23AECD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E1BB-C159-4943-9CE5-BDEA748A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BEF279-9C56-9546-B87A-96E4AF6FB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801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Yahui Song</a:t>
            </a:r>
            <a:r>
              <a:rPr lang="en-US" dirty="0"/>
              <a:t> and </a:t>
            </a:r>
            <a:r>
              <a:rPr lang="en-SG" dirty="0"/>
              <a:t>Wei-Ngan Chin </a:t>
            </a:r>
          </a:p>
          <a:p>
            <a:pPr>
              <a:lnSpc>
                <a:spcPct val="150000"/>
              </a:lnSpc>
            </a:pPr>
            <a:r>
              <a:rPr lang="en-SG" dirty="0"/>
              <a:t>School of Computing</a:t>
            </a:r>
            <a:r>
              <a:rPr lang="en-US" dirty="0"/>
              <a:t>, NUS</a:t>
            </a:r>
          </a:p>
          <a:p>
            <a:pPr>
              <a:lnSpc>
                <a:spcPct val="150000"/>
              </a:lnSpc>
            </a:pPr>
            <a:r>
              <a:rPr lang="en-SG" dirty="0"/>
              <a:t>@Computing Research Week 2021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716A375-2321-D642-B743-F26C76E15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5" t="11039" r="11637" b="19870"/>
          <a:stretch/>
        </p:blipFill>
        <p:spPr>
          <a:xfrm>
            <a:off x="7049" y="-6646"/>
            <a:ext cx="3411118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2931F-A8C8-014E-BA68-BCE3AAB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65" y="1056928"/>
            <a:ext cx="9722069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sz="4800" b="1" dirty="0"/>
              <a:t>Automated Timed Temporal Verification for a Mixed Sync-Async Concurrency Paradigm</a:t>
            </a:r>
            <a:endParaRPr lang="en-US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1029B-D869-1B44-9E1F-E3B4735635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27028" y="5635421"/>
            <a:ext cx="1212357" cy="1042024"/>
          </a:xfrm>
          <a:prstGeom prst="rect">
            <a:avLst/>
          </a:prstGeom>
        </p:spPr>
      </p:pic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98A9B01C-7DEF-3746-98DA-FC1646337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B8A43-AA31-E54C-8A24-7933041C7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7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BEF279-9C56-9546-B87A-96E4AF6FB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801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Yahui Song</a:t>
            </a:r>
            <a:r>
              <a:rPr lang="en-US" dirty="0"/>
              <a:t> and </a:t>
            </a:r>
            <a:r>
              <a:rPr lang="en-SG" dirty="0"/>
              <a:t>Wei-Ngan Chin </a:t>
            </a:r>
          </a:p>
          <a:p>
            <a:pPr>
              <a:lnSpc>
                <a:spcPct val="150000"/>
              </a:lnSpc>
            </a:pPr>
            <a:r>
              <a:rPr lang="en-SG" dirty="0"/>
              <a:t>School of Computing</a:t>
            </a:r>
            <a:r>
              <a:rPr lang="en-US" dirty="0"/>
              <a:t>, NUS</a:t>
            </a:r>
          </a:p>
          <a:p>
            <a:pPr>
              <a:lnSpc>
                <a:spcPct val="150000"/>
              </a:lnSpc>
            </a:pPr>
            <a:r>
              <a:rPr lang="en-SG" dirty="0"/>
              <a:t>@Computing Research Week 2021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716A375-2321-D642-B743-F26C76E15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5" t="11039" r="11637" b="19870"/>
          <a:stretch/>
        </p:blipFill>
        <p:spPr>
          <a:xfrm>
            <a:off x="7049" y="-6646"/>
            <a:ext cx="3411118" cy="1655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1029B-D869-1B44-9E1F-E3B4735635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27028" y="5635421"/>
            <a:ext cx="1212357" cy="1042024"/>
          </a:xfrm>
          <a:prstGeom prst="rect">
            <a:avLst/>
          </a:prstGeom>
        </p:spPr>
      </p:pic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98A9B01C-7DEF-3746-98DA-FC1646337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B8A43-AA31-E54C-8A24-7933041C7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D98DC90-93E1-424C-AE23-49050C23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65" y="1056928"/>
            <a:ext cx="9722069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sz="4800" b="1" dirty="0"/>
              <a:t>Automated </a:t>
            </a:r>
            <a:r>
              <a:rPr lang="en-SG" sz="4800" b="1" dirty="0">
                <a:solidFill>
                  <a:srgbClr val="C00000"/>
                </a:solidFill>
              </a:rPr>
              <a:t>Timed Temporal Verification </a:t>
            </a:r>
            <a:r>
              <a:rPr lang="en-SG" sz="4800" b="1" dirty="0"/>
              <a:t>for a </a:t>
            </a:r>
            <a:r>
              <a:rPr lang="en-SG" sz="4800" b="1" dirty="0">
                <a:solidFill>
                  <a:srgbClr val="C00000"/>
                </a:solidFill>
              </a:rPr>
              <a:t>Mixed Sync-Async Concurrency </a:t>
            </a:r>
            <a:r>
              <a:rPr lang="en-SG" sz="4800" b="1" dirty="0"/>
              <a:t>Paradigm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591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C7AA-EA1B-1D43-B2DB-CFD6F78D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66FD-3A3D-0C4E-B29C-84096626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6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dirty="0"/>
              <a:t>Timed Synchronous Effects (TSE): goes beyond timed automata;</a:t>
            </a:r>
          </a:p>
          <a:p>
            <a:pPr>
              <a:lnSpc>
                <a:spcPct val="150000"/>
              </a:lnSpc>
            </a:pPr>
            <a:r>
              <a:rPr lang="en-SG" dirty="0"/>
              <a:t>Automated Forward Verifier: an axiomatic semantics for </a:t>
            </a:r>
            <a:r>
              <a:rPr lang="en-SG" dirty="0" err="1"/>
              <a:t>HipHop.js</a:t>
            </a:r>
            <a:r>
              <a:rPr lang="en-SG" dirty="0"/>
              <a:t>;</a:t>
            </a:r>
          </a:p>
          <a:p>
            <a:pPr>
              <a:lnSpc>
                <a:spcPct val="150000"/>
              </a:lnSpc>
            </a:pPr>
            <a:r>
              <a:rPr lang="en-SG" dirty="0"/>
              <a:t>An Efficient term rewriting system (TRS): the back-end solver for TSE language inclusions; </a:t>
            </a:r>
          </a:p>
          <a:p>
            <a:pPr>
              <a:lnSpc>
                <a:spcPct val="150000"/>
              </a:lnSpc>
            </a:pPr>
            <a:r>
              <a:rPr lang="en-SG" dirty="0"/>
              <a:t>Implementation and Evaluation;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3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4E83-81A2-BF4B-A3C7-A8BB821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0699-E798-134A-B470-563CBCD0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3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0762-8925-7649-A7C6-C5AC1E1F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6134-8226-A44D-93DD-C8B1CCF0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5"/>
            <a:ext cx="10515600" cy="4351338"/>
          </a:xfr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Transformational programs </a:t>
            </a:r>
            <a:r>
              <a:rPr lang="en-SG" dirty="0"/>
              <a:t>compute output values from input values. This is the domain of classical </a:t>
            </a:r>
            <a:r>
              <a:rPr lang="en-SG" u="sng" dirty="0"/>
              <a:t>sequential</a:t>
            </a:r>
            <a:r>
              <a:rPr lang="en-SG" dirty="0"/>
              <a:t> programming languages.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Asynchronous concurrent programs </a:t>
            </a:r>
            <a:r>
              <a:rPr lang="en-SG" dirty="0"/>
              <a:t>perform interactions between their components using typically </a:t>
            </a:r>
            <a:r>
              <a:rPr lang="en-SG" u="sng" dirty="0"/>
              <a:t>network-based</a:t>
            </a:r>
            <a:r>
              <a:rPr lang="en-SG" dirty="0"/>
              <a:t> communication.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Synchronous reactive programs </a:t>
            </a:r>
            <a:r>
              <a:rPr lang="en-SG" dirty="0"/>
              <a:t>react to external events in a conceptually instantaneous and </a:t>
            </a:r>
            <a:r>
              <a:rPr lang="en-SG" u="sng" dirty="0"/>
              <a:t>deterministic</a:t>
            </a:r>
            <a:r>
              <a:rPr lang="en-SG" dirty="0"/>
              <a:t> way.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0762-8925-7649-A7C6-C5AC1E1F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6134-8226-A44D-93DD-C8B1CCF0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5"/>
            <a:ext cx="10515600" cy="4351338"/>
          </a:xfr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Transformational programs </a:t>
            </a:r>
            <a:r>
              <a:rPr lang="en-SG" dirty="0"/>
              <a:t>compute output values from input values. This is the domain of classical </a:t>
            </a:r>
            <a:r>
              <a:rPr lang="en-SG" u="sng" dirty="0"/>
              <a:t>sequential</a:t>
            </a:r>
            <a:r>
              <a:rPr lang="en-SG" dirty="0"/>
              <a:t> programming languages.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Asynchronous concurrent programs </a:t>
            </a:r>
            <a:r>
              <a:rPr lang="en-SG" dirty="0"/>
              <a:t>perform interactions between their components using typically </a:t>
            </a:r>
            <a:r>
              <a:rPr lang="en-SG" u="sng" dirty="0"/>
              <a:t>network-based</a:t>
            </a:r>
            <a:r>
              <a:rPr lang="en-SG" dirty="0"/>
              <a:t> communication.    </a:t>
            </a:r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(JS)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SG" b="1" dirty="0">
                <a:solidFill>
                  <a:srgbClr val="C00000"/>
                </a:solidFill>
              </a:rPr>
              <a:t>Synchronous reactive programs </a:t>
            </a:r>
            <a:r>
              <a:rPr lang="en-SG" dirty="0"/>
              <a:t>react to external events in a conceptually instantaneous and </a:t>
            </a:r>
            <a:r>
              <a:rPr lang="en-SG" u="sng" dirty="0"/>
              <a:t>deterministic</a:t>
            </a:r>
            <a:r>
              <a:rPr lang="en-SG" dirty="0"/>
              <a:t> way.                    </a:t>
            </a:r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(Esterel)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0AA9C3-4054-F942-A6CD-B39308341C6F}"/>
              </a:ext>
            </a:extLst>
          </p:cNvPr>
          <p:cNvSpPr/>
          <p:nvPr/>
        </p:nvSpPr>
        <p:spPr>
          <a:xfrm>
            <a:off x="587022" y="3010633"/>
            <a:ext cx="11006667" cy="2709334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DBC116-1D40-E842-99B5-22B97D081A36}"/>
              </a:ext>
            </a:extLst>
          </p:cNvPr>
          <p:cNvCxnSpPr>
            <a:endCxn id="3" idx="2"/>
          </p:cNvCxnSpPr>
          <p:nvPr/>
        </p:nvCxnSpPr>
        <p:spPr>
          <a:xfrm>
            <a:off x="6096000" y="5719967"/>
            <a:ext cx="0" cy="35189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8CFFA1-D685-584F-9D38-9AF294F4241B}"/>
              </a:ext>
            </a:extLst>
          </p:cNvPr>
          <p:cNvSpPr txBox="1"/>
          <p:nvPr/>
        </p:nvSpPr>
        <p:spPr>
          <a:xfrm>
            <a:off x="5189307" y="6071863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Hiphop.js</a:t>
            </a:r>
          </a:p>
        </p:txBody>
      </p:sp>
    </p:spTree>
    <p:extLst>
      <p:ext uri="{BB962C8B-B14F-4D97-AF65-F5344CB8AC3E}">
        <p14:creationId xmlns:p14="http://schemas.microsoft.com/office/powerpoint/2010/main" val="215888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B286-3DA1-BF4E-9795-91F16F81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/>
              <a:t>Esterel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6104-185D-E24B-AF06-62337B00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329</Words>
  <Application>Microsoft Macintosh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Automated Timed Temporal Verification for a Mixed Sync-Async Concurrency Paradigm</vt:lpstr>
      <vt:lpstr>Automated Timed Temporal Verification for a Mixed Sync-Async Concurrency Paradigm</vt:lpstr>
      <vt:lpstr>Contributions</vt:lpstr>
      <vt:lpstr>Overview</vt:lpstr>
      <vt:lpstr>Computation models</vt:lpstr>
      <vt:lpstr>Computation models</vt:lpstr>
      <vt:lpstr>Esterel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Timed Temporal Verification for a Mixed Sync-Async Concurrency Paradigm</dc:title>
  <dc:creator>Song Yahui</dc:creator>
  <cp:lastModifiedBy>Song Yahui</cp:lastModifiedBy>
  <cp:revision>33</cp:revision>
  <dcterms:created xsi:type="dcterms:W3CDTF">2021-07-19T12:40:17Z</dcterms:created>
  <dcterms:modified xsi:type="dcterms:W3CDTF">2021-07-19T12:57:27Z</dcterms:modified>
</cp:coreProperties>
</file>