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032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2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1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8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99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7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4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4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06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0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7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5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FAB9-AE76-4340-BE40-FC4874BEEE03}" type="datetimeFigureOut">
              <a:rPr lang="en-SG" smtClean="0"/>
              <a:t>17/3/2016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449E-1A6A-427D-B4A0-3BB2C1AEE7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179529" y="1531705"/>
            <a:ext cx="5804858" cy="4570277"/>
          </a:xfrm>
          <a:prstGeom prst="roundRect">
            <a:avLst>
              <a:gd name="adj" fmla="val 57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009107" y="169463"/>
            <a:ext cx="180261" cy="489459"/>
            <a:chOff x="4533384" y="540696"/>
            <a:chExt cx="180261" cy="489459"/>
          </a:xfrm>
        </p:grpSpPr>
        <p:sp>
          <p:nvSpPr>
            <p:cNvPr id="8" name="Flowchart: Connector 9"/>
            <p:cNvSpPr/>
            <p:nvPr/>
          </p:nvSpPr>
          <p:spPr>
            <a:xfrm>
              <a:off x="4533384" y="540696"/>
              <a:ext cx="180261" cy="1433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623515" y="641000"/>
              <a:ext cx="0" cy="38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4153546" y="663799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Realtor Profile</a:t>
            </a:r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34706" y="1177871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58385" y="1169036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622378" y="2666567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Binary Rating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60929" y="1162373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Rate</a:t>
            </a:r>
            <a:endParaRPr lang="en-SG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478650" y="1191071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19" name="Rounded Rectangle 18"/>
          <p:cNvSpPr/>
          <p:nvPr/>
        </p:nvSpPr>
        <p:spPr>
          <a:xfrm>
            <a:off x="3714794" y="3581001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text Comment</a:t>
            </a: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90911" y="3165141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91193" y="3189875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2766" y="3189875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Rate</a:t>
            </a:r>
            <a:endParaRPr lang="en-SG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55065" y="3194293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24" name="Rounded Rectangle 23"/>
          <p:cNvSpPr/>
          <p:nvPr/>
        </p:nvSpPr>
        <p:spPr>
          <a:xfrm>
            <a:off x="3797057" y="4513538"/>
            <a:ext cx="1875295" cy="498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</a:t>
            </a:r>
            <a:endParaRPr lang="en-US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77471" y="4131825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99238" y="4131825"/>
            <a:ext cx="0" cy="3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4390" y="4158555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6281327" y="2620166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Confirm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179529" y="2079321"/>
            <a:ext cx="5812076" cy="25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14138" y="1653270"/>
            <a:ext cx="133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Realtor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00780" y="2177108"/>
            <a:ext cx="180261" cy="489459"/>
            <a:chOff x="4533384" y="540696"/>
            <a:chExt cx="180261" cy="489459"/>
          </a:xfrm>
        </p:grpSpPr>
        <p:sp>
          <p:nvSpPr>
            <p:cNvPr id="46" name="Flowchart: Connector 9"/>
            <p:cNvSpPr/>
            <p:nvPr/>
          </p:nvSpPr>
          <p:spPr>
            <a:xfrm>
              <a:off x="4533384" y="540696"/>
              <a:ext cx="180261" cy="14339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623515" y="641000"/>
              <a:ext cx="0" cy="389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3366781" y="4089332"/>
            <a:ext cx="11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 smtClean="0"/>
              <a:t>Comment</a:t>
            </a:r>
            <a:endParaRPr lang="en-SG" dirty="0" smtClean="0"/>
          </a:p>
        </p:txBody>
      </p:sp>
      <p:cxnSp>
        <p:nvCxnSpPr>
          <p:cNvPr id="138" name="Elbow Connector 137"/>
          <p:cNvCxnSpPr>
            <a:stCxn id="24" idx="3"/>
            <a:endCxn id="11" idx="3"/>
          </p:cNvCxnSpPr>
          <p:nvPr/>
        </p:nvCxnSpPr>
        <p:spPr>
          <a:xfrm flipV="1">
            <a:off x="5672352" y="913086"/>
            <a:ext cx="356489" cy="3849739"/>
          </a:xfrm>
          <a:prstGeom prst="bentConnector3">
            <a:avLst>
              <a:gd name="adj1" fmla="val 164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3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 Swee Yang</dc:creator>
  <cp:lastModifiedBy>#SING SWEE YANG#</cp:lastModifiedBy>
  <cp:revision>14</cp:revision>
  <dcterms:created xsi:type="dcterms:W3CDTF">2016-02-24T02:22:37Z</dcterms:created>
  <dcterms:modified xsi:type="dcterms:W3CDTF">2016-03-17T05:34:30Z</dcterms:modified>
</cp:coreProperties>
</file>