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B390-053D-47D9-BA22-35DABCDD4F37}" type="datetimeFigureOut">
              <a:rPr lang="en-SG" smtClean="0"/>
              <a:t>24/2/2016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3E89-CB00-4FF7-823C-C8C2D81C59E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426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B390-053D-47D9-BA22-35DABCDD4F37}" type="datetimeFigureOut">
              <a:rPr lang="en-SG" smtClean="0"/>
              <a:t>24/2/2016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3E89-CB00-4FF7-823C-C8C2D81C59E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872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B390-053D-47D9-BA22-35DABCDD4F37}" type="datetimeFigureOut">
              <a:rPr lang="en-SG" smtClean="0"/>
              <a:t>24/2/2016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3E89-CB00-4FF7-823C-C8C2D81C59E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287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B390-053D-47D9-BA22-35DABCDD4F37}" type="datetimeFigureOut">
              <a:rPr lang="en-SG" smtClean="0"/>
              <a:t>24/2/2016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3E89-CB00-4FF7-823C-C8C2D81C59E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04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B390-053D-47D9-BA22-35DABCDD4F37}" type="datetimeFigureOut">
              <a:rPr lang="en-SG" smtClean="0"/>
              <a:t>24/2/2016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3E89-CB00-4FF7-823C-C8C2D81C59E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098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B390-053D-47D9-BA22-35DABCDD4F37}" type="datetimeFigureOut">
              <a:rPr lang="en-SG" smtClean="0"/>
              <a:t>24/2/2016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3E89-CB00-4FF7-823C-C8C2D81C59E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617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B390-053D-47D9-BA22-35DABCDD4F37}" type="datetimeFigureOut">
              <a:rPr lang="en-SG" smtClean="0"/>
              <a:t>24/2/2016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3E89-CB00-4FF7-823C-C8C2D81C59E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259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B390-053D-47D9-BA22-35DABCDD4F37}" type="datetimeFigureOut">
              <a:rPr lang="en-SG" smtClean="0"/>
              <a:t>24/2/2016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3E89-CB00-4FF7-823C-C8C2D81C59E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492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B390-053D-47D9-BA22-35DABCDD4F37}" type="datetimeFigureOut">
              <a:rPr lang="en-SG" smtClean="0"/>
              <a:t>24/2/2016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3E89-CB00-4FF7-823C-C8C2D81C59E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516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B390-053D-47D9-BA22-35DABCDD4F37}" type="datetimeFigureOut">
              <a:rPr lang="en-SG" smtClean="0"/>
              <a:t>24/2/2016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3E89-CB00-4FF7-823C-C8C2D81C59E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88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B390-053D-47D9-BA22-35DABCDD4F37}" type="datetimeFigureOut">
              <a:rPr lang="en-SG" smtClean="0"/>
              <a:t>24/2/2016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3E89-CB00-4FF7-823C-C8C2D81C59E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283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CB390-053D-47D9-BA22-35DABCDD4F37}" type="datetimeFigureOut">
              <a:rPr lang="en-SG" smtClean="0"/>
              <a:t>24/2/2016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3E89-CB00-4FF7-823C-C8C2D81C59E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028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174072" y="697126"/>
            <a:ext cx="1640141" cy="397928"/>
            <a:chOff x="6574665" y="864028"/>
            <a:chExt cx="1513267" cy="746975"/>
          </a:xfrm>
        </p:grpSpPr>
        <p:sp>
          <p:nvSpPr>
            <p:cNvPr id="12" name="Rounded Rectangle 11"/>
            <p:cNvSpPr/>
            <p:nvPr/>
          </p:nvSpPr>
          <p:spPr>
            <a:xfrm>
              <a:off x="6574665" y="864028"/>
              <a:ext cx="1513267" cy="746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CV</a:t>
              </a:r>
              <a:endParaRPr lang="en-S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16292" y="919887"/>
              <a:ext cx="127631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Main Menu</a:t>
              </a:r>
              <a:endParaRPr lang="en-SG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75236" y="2183460"/>
            <a:ext cx="1469266" cy="697606"/>
            <a:chOff x="6618666" y="1964027"/>
            <a:chExt cx="1469266" cy="697606"/>
          </a:xfrm>
        </p:grpSpPr>
        <p:sp>
          <p:nvSpPr>
            <p:cNvPr id="11" name="Rounded Rectangle 10"/>
            <p:cNvSpPr/>
            <p:nvPr/>
          </p:nvSpPr>
          <p:spPr>
            <a:xfrm>
              <a:off x="6618666" y="1964027"/>
              <a:ext cx="1469266" cy="6976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CV</a:t>
              </a:r>
              <a:endParaRPr lang="en-SG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68656" y="2128164"/>
              <a:ext cx="1369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Normal User</a:t>
              </a:r>
              <a:endParaRPr lang="en-SG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0706" y="3243442"/>
            <a:ext cx="2176324" cy="649484"/>
            <a:chOff x="6618666" y="3059631"/>
            <a:chExt cx="1469266" cy="649484"/>
          </a:xfrm>
        </p:grpSpPr>
        <p:sp>
          <p:nvSpPr>
            <p:cNvPr id="10" name="Rounded Rectangle 9"/>
            <p:cNvSpPr/>
            <p:nvPr/>
          </p:nvSpPr>
          <p:spPr>
            <a:xfrm>
              <a:off x="6618666" y="3076907"/>
              <a:ext cx="1469266" cy="6322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CV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90163" y="3059631"/>
              <a:ext cx="1345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Search </a:t>
              </a:r>
            </a:p>
            <a:p>
              <a:pPr algn="ctr"/>
              <a:r>
                <a:rPr lang="en-SG" dirty="0" smtClean="0"/>
                <a:t>Apartments</a:t>
              </a:r>
              <a:endParaRPr lang="en-SG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69542" y="2284127"/>
            <a:ext cx="1513267" cy="547492"/>
            <a:chOff x="6574665" y="4175905"/>
            <a:chExt cx="1513267" cy="547492"/>
          </a:xfrm>
        </p:grpSpPr>
        <p:sp>
          <p:nvSpPr>
            <p:cNvPr id="9" name="Rounded Rectangle 8"/>
            <p:cNvSpPr/>
            <p:nvPr/>
          </p:nvSpPr>
          <p:spPr>
            <a:xfrm>
              <a:off x="6574665" y="4175905"/>
              <a:ext cx="1513267" cy="5474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CV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00666" y="4264985"/>
              <a:ext cx="861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Realtor</a:t>
              </a:r>
              <a:endParaRPr lang="en-SG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89911" y="3111937"/>
            <a:ext cx="1513267" cy="616041"/>
            <a:chOff x="6574665" y="5050663"/>
            <a:chExt cx="1513267" cy="616041"/>
          </a:xfrm>
        </p:grpSpPr>
        <p:sp>
          <p:nvSpPr>
            <p:cNvPr id="8" name="Rounded Rectangle 7"/>
            <p:cNvSpPr/>
            <p:nvPr/>
          </p:nvSpPr>
          <p:spPr>
            <a:xfrm>
              <a:off x="6574665" y="5050663"/>
              <a:ext cx="1513267" cy="6160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CV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55401" y="5174017"/>
              <a:ext cx="1151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Watch List</a:t>
              </a:r>
              <a:endParaRPr lang="en-SG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52692" y="3978544"/>
            <a:ext cx="1513267" cy="600013"/>
            <a:chOff x="6574665" y="5993970"/>
            <a:chExt cx="1513267" cy="600013"/>
          </a:xfrm>
        </p:grpSpPr>
        <p:sp>
          <p:nvSpPr>
            <p:cNvPr id="7" name="Rounded Rectangle 6"/>
            <p:cNvSpPr/>
            <p:nvPr/>
          </p:nvSpPr>
          <p:spPr>
            <a:xfrm>
              <a:off x="6574665" y="5993970"/>
              <a:ext cx="1513267" cy="6000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CV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1984" y="61093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Price Change</a:t>
              </a:r>
              <a:endParaRPr lang="en-SG" dirty="0"/>
            </a:p>
          </p:txBody>
        </p:sp>
      </p:grpSp>
      <p:grpSp>
        <p:nvGrpSpPr>
          <p:cNvPr id="502" name="Group 501"/>
          <p:cNvGrpSpPr/>
          <p:nvPr/>
        </p:nvGrpSpPr>
        <p:grpSpPr>
          <a:xfrm>
            <a:off x="5270013" y="122327"/>
            <a:ext cx="320076" cy="556970"/>
            <a:chOff x="5124133" y="121720"/>
            <a:chExt cx="320076" cy="556970"/>
          </a:xfrm>
        </p:grpSpPr>
        <p:grpSp>
          <p:nvGrpSpPr>
            <p:cNvPr id="48" name="Group 47"/>
            <p:cNvGrpSpPr/>
            <p:nvPr/>
          </p:nvGrpSpPr>
          <p:grpSpPr>
            <a:xfrm>
              <a:off x="5124133" y="121720"/>
              <a:ext cx="320076" cy="237387"/>
              <a:chOff x="6069012" y="472154"/>
              <a:chExt cx="444607" cy="457200"/>
            </a:xfrm>
          </p:grpSpPr>
          <p:sp>
            <p:nvSpPr>
              <p:cNvPr id="45" name="Flowchart: Connector 44"/>
              <p:cNvSpPr/>
              <p:nvPr/>
            </p:nvSpPr>
            <p:spPr>
              <a:xfrm>
                <a:off x="6069012" y="472154"/>
                <a:ext cx="444607" cy="4572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6" name="Flowchart: Connector 45"/>
              <p:cNvSpPr/>
              <p:nvPr/>
            </p:nvSpPr>
            <p:spPr>
              <a:xfrm>
                <a:off x="6197385" y="604163"/>
                <a:ext cx="187862" cy="193183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flipV="1">
              <a:off x="5284171" y="358076"/>
              <a:ext cx="4080" cy="320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/>
          <p:cNvGrpSpPr/>
          <p:nvPr/>
        </p:nvGrpSpPr>
        <p:grpSpPr>
          <a:xfrm>
            <a:off x="4644575" y="194476"/>
            <a:ext cx="180261" cy="489459"/>
            <a:chOff x="4533384" y="540696"/>
            <a:chExt cx="180261" cy="489459"/>
          </a:xfrm>
        </p:grpSpPr>
        <p:sp>
          <p:nvSpPr>
            <p:cNvPr id="49" name="Flowchart: Connector 48"/>
            <p:cNvSpPr/>
            <p:nvPr/>
          </p:nvSpPr>
          <p:spPr>
            <a:xfrm>
              <a:off x="4533384" y="540696"/>
              <a:ext cx="180261" cy="1433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623515" y="641000"/>
              <a:ext cx="0" cy="389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1" name="Group 350"/>
          <p:cNvGrpSpPr/>
          <p:nvPr/>
        </p:nvGrpSpPr>
        <p:grpSpPr>
          <a:xfrm>
            <a:off x="3379796" y="1735375"/>
            <a:ext cx="843895" cy="459393"/>
            <a:chOff x="548426" y="759870"/>
            <a:chExt cx="3233419" cy="805133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552495" y="759870"/>
              <a:ext cx="32293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548426" y="772799"/>
              <a:ext cx="4069" cy="792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3460656" y="1906510"/>
            <a:ext cx="773808" cy="302098"/>
            <a:chOff x="3460656" y="1600043"/>
            <a:chExt cx="773808" cy="608565"/>
          </a:xfrm>
        </p:grpSpPr>
        <p:cxnSp>
          <p:nvCxnSpPr>
            <p:cNvPr id="63" name="Straight Connector 62"/>
            <p:cNvCxnSpPr/>
            <p:nvPr/>
          </p:nvCxnSpPr>
          <p:spPr>
            <a:xfrm flipH="1" flipV="1">
              <a:off x="3460656" y="1612805"/>
              <a:ext cx="1" cy="595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3460658" y="1600043"/>
              <a:ext cx="7738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3346290" y="142251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Login as</a:t>
            </a:r>
            <a:endParaRPr lang="en-SG" dirty="0"/>
          </a:p>
        </p:txBody>
      </p:sp>
      <p:sp>
        <p:nvSpPr>
          <p:cNvPr id="68" name="TextBox 67"/>
          <p:cNvSpPr txBox="1"/>
          <p:nvPr/>
        </p:nvSpPr>
        <p:spPr>
          <a:xfrm>
            <a:off x="3480901" y="184220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Logout</a:t>
            </a:r>
            <a:endParaRPr lang="en-SG" dirty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008" y="1490487"/>
            <a:ext cx="1036410" cy="493819"/>
          </a:xfrm>
          <a:prstGeom prst="rect">
            <a:avLst/>
          </a:prstGeom>
        </p:spPr>
      </p:pic>
      <p:grpSp>
        <p:nvGrpSpPr>
          <p:cNvPr id="97" name="Group 96"/>
          <p:cNvGrpSpPr/>
          <p:nvPr/>
        </p:nvGrpSpPr>
        <p:grpSpPr>
          <a:xfrm>
            <a:off x="5747733" y="1857369"/>
            <a:ext cx="704582" cy="401147"/>
            <a:chOff x="5747733" y="1612805"/>
            <a:chExt cx="704582" cy="645712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5747733" y="1612805"/>
              <a:ext cx="7045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6452315" y="1612805"/>
              <a:ext cx="0" cy="6457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62" y="1639394"/>
            <a:ext cx="938865" cy="478426"/>
          </a:xfrm>
          <a:prstGeom prst="rect">
            <a:avLst/>
          </a:prstGeom>
        </p:spPr>
      </p:pic>
      <p:cxnSp>
        <p:nvCxnSpPr>
          <p:cNvPr id="120" name="Straight Connector 119"/>
          <p:cNvCxnSpPr>
            <a:stCxn id="11" idx="1"/>
          </p:cNvCxnSpPr>
          <p:nvPr/>
        </p:nvCxnSpPr>
        <p:spPr>
          <a:xfrm flipH="1">
            <a:off x="1373058" y="2532263"/>
            <a:ext cx="1202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0" idx="0"/>
          </p:cNvCxnSpPr>
          <p:nvPr/>
        </p:nvCxnSpPr>
        <p:spPr>
          <a:xfrm>
            <a:off x="1358868" y="2549539"/>
            <a:ext cx="0" cy="711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552007" y="219668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Choose</a:t>
            </a:r>
            <a:endParaRPr lang="en-SG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2146333" y="4462334"/>
            <a:ext cx="2117624" cy="579458"/>
            <a:chOff x="3994511" y="3337228"/>
            <a:chExt cx="2117624" cy="579458"/>
          </a:xfrm>
        </p:grpSpPr>
        <p:sp>
          <p:nvSpPr>
            <p:cNvPr id="135" name="Rounded Rectangle 134"/>
            <p:cNvSpPr/>
            <p:nvPr/>
          </p:nvSpPr>
          <p:spPr>
            <a:xfrm>
              <a:off x="3994511" y="3337228"/>
              <a:ext cx="2117624" cy="5794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080877" y="3442291"/>
              <a:ext cx="1944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Apartment Listings</a:t>
              </a:r>
              <a:endParaRPr lang="en-SG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920091" y="1333865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Search</a:t>
            </a:r>
            <a:endParaRPr lang="en-SG" dirty="0"/>
          </a:p>
        </p:txBody>
      </p:sp>
      <p:grpSp>
        <p:nvGrpSpPr>
          <p:cNvPr id="162" name="Group 161"/>
          <p:cNvGrpSpPr/>
          <p:nvPr/>
        </p:nvGrpSpPr>
        <p:grpSpPr>
          <a:xfrm>
            <a:off x="1552007" y="2716929"/>
            <a:ext cx="1009988" cy="526513"/>
            <a:chOff x="1552007" y="2716929"/>
            <a:chExt cx="1009988" cy="526513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1552007" y="2716929"/>
              <a:ext cx="0" cy="526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552007" y="2716929"/>
              <a:ext cx="10099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1601998" y="2619713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</a:t>
            </a:r>
            <a:endParaRPr lang="en-SG" dirty="0"/>
          </a:p>
        </p:txBody>
      </p:sp>
      <p:sp>
        <p:nvSpPr>
          <p:cNvPr id="173" name="TextBox 172"/>
          <p:cNvSpPr txBox="1"/>
          <p:nvPr/>
        </p:nvSpPr>
        <p:spPr>
          <a:xfrm>
            <a:off x="1010590" y="4855276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</a:t>
            </a:r>
            <a:endParaRPr lang="en-SG" dirty="0"/>
          </a:p>
        </p:txBody>
      </p:sp>
      <p:sp>
        <p:nvSpPr>
          <p:cNvPr id="166" name="TextBox 165"/>
          <p:cNvSpPr txBox="1"/>
          <p:nvPr/>
        </p:nvSpPr>
        <p:spPr>
          <a:xfrm>
            <a:off x="1256688" y="4399010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View</a:t>
            </a:r>
            <a:endParaRPr lang="en-SG" dirty="0"/>
          </a:p>
        </p:txBody>
      </p:sp>
      <p:grpSp>
        <p:nvGrpSpPr>
          <p:cNvPr id="185" name="Group 184"/>
          <p:cNvGrpSpPr/>
          <p:nvPr/>
        </p:nvGrpSpPr>
        <p:grpSpPr>
          <a:xfrm>
            <a:off x="1015426" y="3873297"/>
            <a:ext cx="1141780" cy="881969"/>
            <a:chOff x="1015426" y="3873297"/>
            <a:chExt cx="1141780" cy="881969"/>
          </a:xfrm>
        </p:grpSpPr>
        <p:cxnSp>
          <p:nvCxnSpPr>
            <p:cNvPr id="175" name="Straight Connector 174"/>
            <p:cNvCxnSpPr/>
            <p:nvPr/>
          </p:nvCxnSpPr>
          <p:spPr>
            <a:xfrm flipH="1">
              <a:off x="1015426" y="3873297"/>
              <a:ext cx="1" cy="881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>
              <a:off x="1028304" y="4751865"/>
              <a:ext cx="11289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/>
          <p:cNvGrpSpPr/>
          <p:nvPr/>
        </p:nvGrpSpPr>
        <p:grpSpPr>
          <a:xfrm>
            <a:off x="695458" y="3892807"/>
            <a:ext cx="1450874" cy="1046956"/>
            <a:chOff x="781825" y="5196055"/>
            <a:chExt cx="1450874" cy="1046956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781825" y="6221505"/>
              <a:ext cx="14508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flipV="1">
              <a:off x="797826" y="5196055"/>
              <a:ext cx="0" cy="1046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4263956" y="3737116"/>
            <a:ext cx="1116057" cy="863447"/>
            <a:chOff x="4263956" y="3737116"/>
            <a:chExt cx="1116057" cy="863447"/>
          </a:xfrm>
        </p:grpSpPr>
        <p:cxnSp>
          <p:nvCxnSpPr>
            <p:cNvPr id="190" name="Straight Connector 189"/>
            <p:cNvCxnSpPr/>
            <p:nvPr/>
          </p:nvCxnSpPr>
          <p:spPr>
            <a:xfrm flipV="1">
              <a:off x="4263956" y="4596527"/>
              <a:ext cx="1116054" cy="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5380010" y="3737116"/>
              <a:ext cx="3" cy="8573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TextBox 194"/>
          <p:cNvSpPr txBox="1"/>
          <p:nvPr/>
        </p:nvSpPr>
        <p:spPr>
          <a:xfrm>
            <a:off x="4381514" y="4300180"/>
            <a:ext cx="82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Add To</a:t>
            </a:r>
            <a:endParaRPr lang="en-SG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253083" y="3754834"/>
            <a:ext cx="1320990" cy="1045667"/>
            <a:chOff x="7112607" y="3566607"/>
            <a:chExt cx="1320990" cy="1045667"/>
          </a:xfrm>
        </p:grpSpPr>
        <p:cxnSp>
          <p:nvCxnSpPr>
            <p:cNvPr id="201" name="Straight Arrow Connector 200"/>
            <p:cNvCxnSpPr/>
            <p:nvPr/>
          </p:nvCxnSpPr>
          <p:spPr>
            <a:xfrm flipH="1">
              <a:off x="7112607" y="4612076"/>
              <a:ext cx="1320990" cy="1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8433597" y="3566607"/>
              <a:ext cx="0" cy="1044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4424984" y="4532294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</a:t>
            </a:r>
            <a:endParaRPr lang="en-SG" dirty="0"/>
          </a:p>
        </p:txBody>
      </p:sp>
      <p:cxnSp>
        <p:nvCxnSpPr>
          <p:cNvPr id="218" name="Straight Arrow Connector 217"/>
          <p:cNvCxnSpPr/>
          <p:nvPr/>
        </p:nvCxnSpPr>
        <p:spPr>
          <a:xfrm>
            <a:off x="3449276" y="2905128"/>
            <a:ext cx="0" cy="1579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V="1">
            <a:off x="3572543" y="2881066"/>
            <a:ext cx="0" cy="1579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2487072" y="3481665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Compare</a:t>
            </a:r>
            <a:endParaRPr lang="en-SG" dirty="0"/>
          </a:p>
        </p:txBody>
      </p:sp>
      <p:sp>
        <p:nvSpPr>
          <p:cNvPr id="225" name="TextBox 224"/>
          <p:cNvSpPr txBox="1"/>
          <p:nvPr/>
        </p:nvSpPr>
        <p:spPr>
          <a:xfrm>
            <a:off x="3500211" y="395606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</a:t>
            </a:r>
            <a:endParaRPr lang="en-SG" dirty="0"/>
          </a:p>
        </p:txBody>
      </p:sp>
      <p:cxnSp>
        <p:nvCxnSpPr>
          <p:cNvPr id="239" name="Straight Arrow Connector 238"/>
          <p:cNvCxnSpPr/>
          <p:nvPr/>
        </p:nvCxnSpPr>
        <p:spPr>
          <a:xfrm>
            <a:off x="3749973" y="3555611"/>
            <a:ext cx="869688" cy="10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3749973" y="2886930"/>
            <a:ext cx="0" cy="679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814045" y="3474062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View</a:t>
            </a:r>
            <a:endParaRPr lang="en-SG" dirty="0"/>
          </a:p>
        </p:txBody>
      </p:sp>
      <p:cxnSp>
        <p:nvCxnSpPr>
          <p:cNvPr id="252" name="Straight Connector 251"/>
          <p:cNvCxnSpPr>
            <a:stCxn id="8" idx="1"/>
          </p:cNvCxnSpPr>
          <p:nvPr/>
        </p:nvCxnSpPr>
        <p:spPr>
          <a:xfrm flipH="1">
            <a:off x="3927403" y="3419958"/>
            <a:ext cx="662508" cy="2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H="1" flipV="1">
            <a:off x="3910515" y="2882799"/>
            <a:ext cx="16888" cy="561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3853651" y="3100726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</a:t>
            </a:r>
            <a:endParaRPr lang="en-SG" dirty="0"/>
          </a:p>
        </p:txBody>
      </p:sp>
      <p:cxnSp>
        <p:nvCxnSpPr>
          <p:cNvPr id="262" name="Straight Connector 261"/>
          <p:cNvCxnSpPr/>
          <p:nvPr/>
        </p:nvCxnSpPr>
        <p:spPr>
          <a:xfrm flipV="1">
            <a:off x="4138236" y="2987899"/>
            <a:ext cx="2584536" cy="1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 flipH="1" flipV="1">
            <a:off x="4044502" y="2804379"/>
            <a:ext cx="93734" cy="18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6703497" y="2987899"/>
            <a:ext cx="199579" cy="1026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6736062" y="3281060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Notify</a:t>
            </a:r>
            <a:endParaRPr lang="en-SG" dirty="0"/>
          </a:p>
        </p:txBody>
      </p:sp>
      <p:cxnSp>
        <p:nvCxnSpPr>
          <p:cNvPr id="272" name="Straight Connector 271"/>
          <p:cNvCxnSpPr/>
          <p:nvPr/>
        </p:nvCxnSpPr>
        <p:spPr>
          <a:xfrm>
            <a:off x="8028045" y="2570170"/>
            <a:ext cx="983134" cy="1969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3387237" y="4560548"/>
            <a:ext cx="5623942" cy="792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 flipH="1" flipV="1">
            <a:off x="3394872" y="5013241"/>
            <a:ext cx="17813" cy="349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 rot="20856150">
            <a:off x="5799247" y="4709506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Post</a:t>
            </a:r>
            <a:endParaRPr lang="en-SG" dirty="0"/>
          </a:p>
        </p:txBody>
      </p:sp>
      <p:grpSp>
        <p:nvGrpSpPr>
          <p:cNvPr id="487" name="Group 486"/>
          <p:cNvGrpSpPr/>
          <p:nvPr/>
        </p:nvGrpSpPr>
        <p:grpSpPr>
          <a:xfrm>
            <a:off x="2982477" y="5136100"/>
            <a:ext cx="6265509" cy="413789"/>
            <a:chOff x="3841095" y="5611200"/>
            <a:chExt cx="6490954" cy="486877"/>
          </a:xfrm>
        </p:grpSpPr>
        <p:cxnSp>
          <p:nvCxnSpPr>
            <p:cNvPr id="292" name="Straight Connector 291"/>
            <p:cNvCxnSpPr/>
            <p:nvPr/>
          </p:nvCxnSpPr>
          <p:spPr>
            <a:xfrm flipH="1">
              <a:off x="3841095" y="5611200"/>
              <a:ext cx="6490954" cy="4868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/>
            <p:nvPr/>
          </p:nvCxnSpPr>
          <p:spPr>
            <a:xfrm flipV="1">
              <a:off x="3841095" y="5633904"/>
              <a:ext cx="0" cy="463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TextBox 294"/>
          <p:cNvSpPr txBox="1"/>
          <p:nvPr/>
        </p:nvSpPr>
        <p:spPr>
          <a:xfrm>
            <a:off x="7622628" y="4770910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Delete</a:t>
            </a:r>
            <a:endParaRPr lang="en-SG" dirty="0"/>
          </a:p>
        </p:txBody>
      </p:sp>
      <p:sp>
        <p:nvSpPr>
          <p:cNvPr id="318" name="TextBox 317"/>
          <p:cNvSpPr txBox="1"/>
          <p:nvPr/>
        </p:nvSpPr>
        <p:spPr>
          <a:xfrm rot="3308894">
            <a:off x="7624422" y="3199636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Update</a:t>
            </a:r>
            <a:endParaRPr lang="en-SG" dirty="0"/>
          </a:p>
        </p:txBody>
      </p:sp>
      <p:grpSp>
        <p:nvGrpSpPr>
          <p:cNvPr id="490" name="Group 489"/>
          <p:cNvGrpSpPr/>
          <p:nvPr/>
        </p:nvGrpSpPr>
        <p:grpSpPr>
          <a:xfrm>
            <a:off x="7380272" y="2594733"/>
            <a:ext cx="1270794" cy="1839639"/>
            <a:chOff x="12138407" y="1653454"/>
            <a:chExt cx="967658" cy="1507278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12138407" y="1653454"/>
              <a:ext cx="967658" cy="1507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 flipH="1">
              <a:off x="12594824" y="3159324"/>
              <a:ext cx="505942" cy="1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/>
        </p:nvGrpSpPr>
        <p:grpSpPr>
          <a:xfrm>
            <a:off x="219485" y="258429"/>
            <a:ext cx="2028492" cy="521970"/>
            <a:chOff x="7666663" y="1531666"/>
            <a:chExt cx="2028492" cy="521970"/>
          </a:xfrm>
        </p:grpSpPr>
        <p:sp>
          <p:nvSpPr>
            <p:cNvPr id="332" name="Rounded Rectangle 331"/>
            <p:cNvSpPr/>
            <p:nvPr/>
          </p:nvSpPr>
          <p:spPr>
            <a:xfrm>
              <a:off x="7666663" y="1531666"/>
              <a:ext cx="2028492" cy="521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7821394" y="1619979"/>
              <a:ext cx="1666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Realtor’s Profile</a:t>
              </a:r>
              <a:endParaRPr lang="en-SG" dirty="0"/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4223692" y="1480379"/>
            <a:ext cx="1582421" cy="554995"/>
            <a:chOff x="7535821" y="154546"/>
            <a:chExt cx="1582421" cy="554995"/>
          </a:xfrm>
        </p:grpSpPr>
        <p:sp>
          <p:nvSpPr>
            <p:cNvPr id="338" name="Rounded Rectangle 337"/>
            <p:cNvSpPr/>
            <p:nvPr/>
          </p:nvSpPr>
          <p:spPr>
            <a:xfrm>
              <a:off x="7535821" y="154546"/>
              <a:ext cx="1582421" cy="554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7725335" y="242884"/>
              <a:ext cx="1187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Login Page</a:t>
              </a:r>
              <a:endParaRPr lang="en-SG" dirty="0"/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5799820" y="1551832"/>
            <a:ext cx="1076146" cy="713597"/>
            <a:chOff x="6774522" y="1024660"/>
            <a:chExt cx="1155342" cy="861690"/>
          </a:xfrm>
        </p:grpSpPr>
        <p:cxnSp>
          <p:nvCxnSpPr>
            <p:cNvPr id="89" name="Straight Arrow Connector 88"/>
            <p:cNvCxnSpPr/>
            <p:nvPr/>
          </p:nvCxnSpPr>
          <p:spPr>
            <a:xfrm flipH="1">
              <a:off x="6774522" y="1024660"/>
              <a:ext cx="11553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7918673" y="1024660"/>
              <a:ext cx="0" cy="8616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6" name="Straight Arrow Connector 355"/>
          <p:cNvCxnSpPr/>
          <p:nvPr/>
        </p:nvCxnSpPr>
        <p:spPr>
          <a:xfrm>
            <a:off x="4752420" y="1098404"/>
            <a:ext cx="0" cy="381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/>
          <p:nvPr/>
        </p:nvCxnSpPr>
        <p:spPr>
          <a:xfrm flipV="1">
            <a:off x="5091644" y="1109060"/>
            <a:ext cx="0" cy="398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/>
          <p:cNvSpPr txBox="1"/>
          <p:nvPr/>
        </p:nvSpPr>
        <p:spPr>
          <a:xfrm>
            <a:off x="3927404" y="1105532"/>
            <a:ext cx="91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Choose</a:t>
            </a:r>
            <a:endParaRPr lang="en-SG" dirty="0"/>
          </a:p>
        </p:txBody>
      </p:sp>
      <p:sp>
        <p:nvSpPr>
          <p:cNvPr id="367" name="TextBox 366"/>
          <p:cNvSpPr txBox="1"/>
          <p:nvPr/>
        </p:nvSpPr>
        <p:spPr>
          <a:xfrm>
            <a:off x="5061483" y="1110537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</a:t>
            </a:r>
            <a:endParaRPr lang="en-SG" dirty="0"/>
          </a:p>
        </p:txBody>
      </p:sp>
      <p:sp>
        <p:nvSpPr>
          <p:cNvPr id="369" name="TextBox 368"/>
          <p:cNvSpPr txBox="1"/>
          <p:nvPr/>
        </p:nvSpPr>
        <p:spPr>
          <a:xfrm>
            <a:off x="4069380" y="299226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Enter</a:t>
            </a:r>
            <a:endParaRPr lang="en-SG" dirty="0"/>
          </a:p>
        </p:txBody>
      </p:sp>
      <p:sp>
        <p:nvSpPr>
          <p:cNvPr id="371" name="TextBox 370"/>
          <p:cNvSpPr txBox="1"/>
          <p:nvPr/>
        </p:nvSpPr>
        <p:spPr>
          <a:xfrm>
            <a:off x="4999830" y="35420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Exit</a:t>
            </a:r>
            <a:endParaRPr lang="en-SG" dirty="0"/>
          </a:p>
        </p:txBody>
      </p:sp>
      <p:grpSp>
        <p:nvGrpSpPr>
          <p:cNvPr id="383" name="Group 382"/>
          <p:cNvGrpSpPr/>
          <p:nvPr/>
        </p:nvGrpSpPr>
        <p:grpSpPr>
          <a:xfrm>
            <a:off x="358634" y="1389016"/>
            <a:ext cx="1455313" cy="517355"/>
            <a:chOff x="9259909" y="1466951"/>
            <a:chExt cx="1455313" cy="517355"/>
          </a:xfrm>
        </p:grpSpPr>
        <p:sp>
          <p:nvSpPr>
            <p:cNvPr id="382" name="Rounded Rectangle 381"/>
            <p:cNvSpPr/>
            <p:nvPr/>
          </p:nvSpPr>
          <p:spPr>
            <a:xfrm>
              <a:off x="9259909" y="1466951"/>
              <a:ext cx="1455313" cy="5173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9556934" y="1520724"/>
              <a:ext cx="861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Realtor</a:t>
              </a:r>
              <a:endParaRPr lang="en-SG" dirty="0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1816213" y="1614051"/>
            <a:ext cx="997821" cy="576365"/>
            <a:chOff x="9118242" y="879675"/>
            <a:chExt cx="925091" cy="563114"/>
          </a:xfrm>
        </p:grpSpPr>
        <p:cxnSp>
          <p:nvCxnSpPr>
            <p:cNvPr id="385" name="Straight Connector 384"/>
            <p:cNvCxnSpPr/>
            <p:nvPr/>
          </p:nvCxnSpPr>
          <p:spPr>
            <a:xfrm>
              <a:off x="10043333" y="879675"/>
              <a:ext cx="0" cy="5631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/>
            <p:nvPr/>
          </p:nvCxnSpPr>
          <p:spPr>
            <a:xfrm flipH="1">
              <a:off x="9118242" y="885477"/>
              <a:ext cx="92509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Group 395"/>
          <p:cNvGrpSpPr/>
          <p:nvPr/>
        </p:nvGrpSpPr>
        <p:grpSpPr>
          <a:xfrm>
            <a:off x="1840114" y="1736462"/>
            <a:ext cx="909849" cy="452937"/>
            <a:chOff x="7855479" y="615751"/>
            <a:chExt cx="1146854" cy="489781"/>
          </a:xfrm>
        </p:grpSpPr>
        <p:cxnSp>
          <p:nvCxnSpPr>
            <p:cNvPr id="393" name="Straight Connector 392"/>
            <p:cNvCxnSpPr/>
            <p:nvPr/>
          </p:nvCxnSpPr>
          <p:spPr>
            <a:xfrm>
              <a:off x="7855479" y="615751"/>
              <a:ext cx="11468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>
              <a:off x="9002333" y="615751"/>
              <a:ext cx="0" cy="4897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7" name="TextBox 396"/>
          <p:cNvSpPr txBox="1"/>
          <p:nvPr/>
        </p:nvSpPr>
        <p:spPr>
          <a:xfrm>
            <a:off x="1892662" y="1630374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</a:t>
            </a:r>
            <a:endParaRPr lang="en-SG" dirty="0"/>
          </a:p>
        </p:txBody>
      </p:sp>
      <p:cxnSp>
        <p:nvCxnSpPr>
          <p:cNvPr id="399" name="Straight Arrow Connector 398"/>
          <p:cNvCxnSpPr/>
          <p:nvPr/>
        </p:nvCxnSpPr>
        <p:spPr>
          <a:xfrm flipV="1">
            <a:off x="501113" y="767418"/>
            <a:ext cx="0" cy="589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TextBox 399"/>
          <p:cNvSpPr txBox="1"/>
          <p:nvPr/>
        </p:nvSpPr>
        <p:spPr>
          <a:xfrm>
            <a:off x="-53006" y="852992"/>
            <a:ext cx="68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View</a:t>
            </a:r>
            <a:endParaRPr lang="en-SG" dirty="0"/>
          </a:p>
        </p:txBody>
      </p:sp>
      <p:cxnSp>
        <p:nvCxnSpPr>
          <p:cNvPr id="402" name="Straight Arrow Connector 401"/>
          <p:cNvCxnSpPr/>
          <p:nvPr/>
        </p:nvCxnSpPr>
        <p:spPr>
          <a:xfrm>
            <a:off x="1358868" y="802248"/>
            <a:ext cx="0" cy="586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TextBox 405"/>
          <p:cNvSpPr txBox="1"/>
          <p:nvPr/>
        </p:nvSpPr>
        <p:spPr>
          <a:xfrm>
            <a:off x="617999" y="83854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</a:t>
            </a:r>
            <a:endParaRPr lang="en-SG" dirty="0"/>
          </a:p>
        </p:txBody>
      </p:sp>
      <p:cxnSp>
        <p:nvCxnSpPr>
          <p:cNvPr id="433" name="Straight Arrow Connector 432"/>
          <p:cNvCxnSpPr/>
          <p:nvPr/>
        </p:nvCxnSpPr>
        <p:spPr>
          <a:xfrm flipH="1">
            <a:off x="1747579" y="874442"/>
            <a:ext cx="5470" cy="519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TextBox 433"/>
          <p:cNvSpPr txBox="1"/>
          <p:nvPr/>
        </p:nvSpPr>
        <p:spPr>
          <a:xfrm>
            <a:off x="1673310" y="896343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Rate</a:t>
            </a:r>
            <a:endParaRPr lang="en-SG" dirty="0"/>
          </a:p>
        </p:txBody>
      </p:sp>
      <p:cxnSp>
        <p:nvCxnSpPr>
          <p:cNvPr id="438" name="Straight Connector 437"/>
          <p:cNvCxnSpPr/>
          <p:nvPr/>
        </p:nvCxnSpPr>
        <p:spPr>
          <a:xfrm flipV="1">
            <a:off x="1813947" y="883254"/>
            <a:ext cx="1565849" cy="539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/>
          <p:cNvCxnSpPr/>
          <p:nvPr/>
        </p:nvCxnSpPr>
        <p:spPr>
          <a:xfrm flipH="1" flipV="1">
            <a:off x="2261711" y="531844"/>
            <a:ext cx="1117611" cy="369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/>
          <p:cNvSpPr txBox="1"/>
          <p:nvPr/>
        </p:nvSpPr>
        <p:spPr>
          <a:xfrm rot="1078273">
            <a:off x="2434488" y="42388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</a:t>
            </a:r>
            <a:endParaRPr lang="en-SG" dirty="0"/>
          </a:p>
        </p:txBody>
      </p:sp>
      <p:grpSp>
        <p:nvGrpSpPr>
          <p:cNvPr id="448" name="Group 447"/>
          <p:cNvGrpSpPr/>
          <p:nvPr/>
        </p:nvGrpSpPr>
        <p:grpSpPr>
          <a:xfrm>
            <a:off x="6984409" y="441529"/>
            <a:ext cx="1944709" cy="513051"/>
            <a:chOff x="9541433" y="1054319"/>
            <a:chExt cx="1944709" cy="513051"/>
          </a:xfrm>
        </p:grpSpPr>
        <p:sp>
          <p:nvSpPr>
            <p:cNvPr id="447" name="Rounded Rectangle 446"/>
            <p:cNvSpPr/>
            <p:nvPr/>
          </p:nvSpPr>
          <p:spPr>
            <a:xfrm>
              <a:off x="9541433" y="1054319"/>
              <a:ext cx="1944709" cy="51305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9811024" y="1107845"/>
              <a:ext cx="1413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Sign-Up Page</a:t>
              </a:r>
              <a:endParaRPr lang="en-SG" dirty="0"/>
            </a:p>
          </p:txBody>
        </p:sp>
      </p:grpSp>
      <p:cxnSp>
        <p:nvCxnSpPr>
          <p:cNvPr id="450" name="Straight Arrow Connector 449"/>
          <p:cNvCxnSpPr>
            <a:endCxn id="447" idx="1"/>
          </p:cNvCxnSpPr>
          <p:nvPr/>
        </p:nvCxnSpPr>
        <p:spPr>
          <a:xfrm flipV="1">
            <a:off x="5799820" y="698055"/>
            <a:ext cx="1184589" cy="67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extBox 452"/>
          <p:cNvSpPr txBox="1"/>
          <p:nvPr/>
        </p:nvSpPr>
        <p:spPr>
          <a:xfrm rot="21400916">
            <a:off x="5948869" y="33244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Choose</a:t>
            </a:r>
            <a:endParaRPr lang="en-SG" dirty="0"/>
          </a:p>
        </p:txBody>
      </p:sp>
      <p:cxnSp>
        <p:nvCxnSpPr>
          <p:cNvPr id="455" name="Straight Arrow Connector 454"/>
          <p:cNvCxnSpPr/>
          <p:nvPr/>
        </p:nvCxnSpPr>
        <p:spPr>
          <a:xfrm flipH="1">
            <a:off x="5799820" y="838540"/>
            <a:ext cx="1184591" cy="19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TextBox 458"/>
          <p:cNvSpPr txBox="1"/>
          <p:nvPr/>
        </p:nvSpPr>
        <p:spPr>
          <a:xfrm rot="20846970">
            <a:off x="6025033" y="847968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</a:t>
            </a:r>
            <a:endParaRPr lang="en-SG" dirty="0"/>
          </a:p>
        </p:txBody>
      </p:sp>
      <p:grpSp>
        <p:nvGrpSpPr>
          <p:cNvPr id="464" name="Group 463"/>
          <p:cNvGrpSpPr/>
          <p:nvPr/>
        </p:nvGrpSpPr>
        <p:grpSpPr>
          <a:xfrm>
            <a:off x="10545622" y="128728"/>
            <a:ext cx="1416080" cy="496552"/>
            <a:chOff x="10084158" y="538300"/>
            <a:chExt cx="1416080" cy="496552"/>
          </a:xfrm>
        </p:grpSpPr>
        <p:sp>
          <p:nvSpPr>
            <p:cNvPr id="460" name="Rounded Rectangle 459"/>
            <p:cNvSpPr/>
            <p:nvPr/>
          </p:nvSpPr>
          <p:spPr>
            <a:xfrm>
              <a:off x="10084158" y="538300"/>
              <a:ext cx="1416080" cy="4965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0242784" y="605240"/>
              <a:ext cx="1098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New User</a:t>
              </a:r>
              <a:endParaRPr lang="en-SG" dirty="0"/>
            </a:p>
          </p:txBody>
        </p:sp>
      </p:grpSp>
      <p:cxnSp>
        <p:nvCxnSpPr>
          <p:cNvPr id="282" name="Straight Connector 281"/>
          <p:cNvCxnSpPr/>
          <p:nvPr/>
        </p:nvCxnSpPr>
        <p:spPr>
          <a:xfrm>
            <a:off x="7366422" y="2341712"/>
            <a:ext cx="1028470" cy="25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>
            <a:off x="8397455" y="2345116"/>
            <a:ext cx="850531" cy="2779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/>
          <p:cNvCxnSpPr/>
          <p:nvPr/>
        </p:nvCxnSpPr>
        <p:spPr>
          <a:xfrm flipV="1">
            <a:off x="8945713" y="405714"/>
            <a:ext cx="1618904" cy="279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Group 499"/>
          <p:cNvGrpSpPr/>
          <p:nvPr/>
        </p:nvGrpSpPr>
        <p:grpSpPr>
          <a:xfrm>
            <a:off x="5729563" y="293691"/>
            <a:ext cx="4807628" cy="403466"/>
            <a:chOff x="7071106" y="6213014"/>
            <a:chExt cx="4807628" cy="403466"/>
          </a:xfrm>
        </p:grpSpPr>
        <p:cxnSp>
          <p:nvCxnSpPr>
            <p:cNvPr id="497" name="Straight Connector 496"/>
            <p:cNvCxnSpPr/>
            <p:nvPr/>
          </p:nvCxnSpPr>
          <p:spPr>
            <a:xfrm flipH="1">
              <a:off x="7253149" y="6213014"/>
              <a:ext cx="4625585" cy="32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/>
            <p:nvPr/>
          </p:nvCxnSpPr>
          <p:spPr>
            <a:xfrm flipH="1">
              <a:off x="7071106" y="6229082"/>
              <a:ext cx="182654" cy="3873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5" name="TextBox 504"/>
          <p:cNvSpPr txBox="1"/>
          <p:nvPr/>
        </p:nvSpPr>
        <p:spPr>
          <a:xfrm>
            <a:off x="8668589" y="-2259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</a:t>
            </a:r>
            <a:endParaRPr lang="en-SG" dirty="0"/>
          </a:p>
        </p:txBody>
      </p:sp>
      <p:pic>
        <p:nvPicPr>
          <p:cNvPr id="541" name="Picture 5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215" y="2633532"/>
            <a:ext cx="1450974" cy="518205"/>
          </a:xfrm>
          <a:prstGeom prst="rect">
            <a:avLst/>
          </a:prstGeom>
        </p:spPr>
      </p:pic>
      <p:cxnSp>
        <p:nvCxnSpPr>
          <p:cNvPr id="547" name="Straight Connector 546"/>
          <p:cNvCxnSpPr/>
          <p:nvPr/>
        </p:nvCxnSpPr>
        <p:spPr>
          <a:xfrm>
            <a:off x="7357531" y="2557746"/>
            <a:ext cx="678688" cy="8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/>
          <p:cNvCxnSpPr/>
          <p:nvPr/>
        </p:nvCxnSpPr>
        <p:spPr>
          <a:xfrm>
            <a:off x="11429735" y="625280"/>
            <a:ext cx="0" cy="508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11365134" y="669229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Enter</a:t>
            </a:r>
            <a:endParaRPr lang="en-SG" dirty="0"/>
          </a:p>
        </p:txBody>
      </p:sp>
      <p:pic>
        <p:nvPicPr>
          <p:cNvPr id="559" name="Picture 5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559" y="5305086"/>
            <a:ext cx="3880315" cy="1600623"/>
          </a:xfrm>
          <a:prstGeom prst="rect">
            <a:avLst/>
          </a:prstGeom>
        </p:spPr>
      </p:pic>
      <p:pic>
        <p:nvPicPr>
          <p:cNvPr id="560" name="Picture 5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6533" y="1174854"/>
            <a:ext cx="2642825" cy="760980"/>
          </a:xfrm>
          <a:prstGeom prst="rect">
            <a:avLst/>
          </a:prstGeom>
        </p:spPr>
      </p:pic>
      <p:cxnSp>
        <p:nvCxnSpPr>
          <p:cNvPr id="564" name="Straight Arrow Connector 563"/>
          <p:cNvCxnSpPr/>
          <p:nvPr/>
        </p:nvCxnSpPr>
        <p:spPr>
          <a:xfrm flipH="1" flipV="1">
            <a:off x="10914565" y="636906"/>
            <a:ext cx="18010" cy="481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TextBox 567"/>
          <p:cNvSpPr txBox="1"/>
          <p:nvPr/>
        </p:nvSpPr>
        <p:spPr>
          <a:xfrm>
            <a:off x="9539246" y="740662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Failed Sign Up</a:t>
            </a:r>
            <a:endParaRPr lang="en-SG" dirty="0"/>
          </a:p>
        </p:txBody>
      </p:sp>
      <p:sp>
        <p:nvSpPr>
          <p:cNvPr id="570" name="TextBox 569"/>
          <p:cNvSpPr txBox="1"/>
          <p:nvPr/>
        </p:nvSpPr>
        <p:spPr>
          <a:xfrm rot="20974744">
            <a:off x="9077370" y="27124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Choose</a:t>
            </a:r>
            <a:endParaRPr lang="en-SG" dirty="0"/>
          </a:p>
        </p:txBody>
      </p:sp>
      <p:cxnSp>
        <p:nvCxnSpPr>
          <p:cNvPr id="574" name="Straight Arrow Connector 573"/>
          <p:cNvCxnSpPr/>
          <p:nvPr/>
        </p:nvCxnSpPr>
        <p:spPr>
          <a:xfrm>
            <a:off x="8641071" y="982834"/>
            <a:ext cx="1440275" cy="1649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/>
          <p:nvPr/>
        </p:nvCxnSpPr>
        <p:spPr>
          <a:xfrm flipH="1" flipV="1">
            <a:off x="8528043" y="934607"/>
            <a:ext cx="696665" cy="164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TextBox 577"/>
          <p:cNvSpPr txBox="1"/>
          <p:nvPr/>
        </p:nvSpPr>
        <p:spPr>
          <a:xfrm rot="2765111">
            <a:off x="9369389" y="1969045"/>
            <a:ext cx="927100" cy="38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Choose</a:t>
            </a:r>
            <a:endParaRPr lang="en-SG" dirty="0"/>
          </a:p>
        </p:txBody>
      </p:sp>
      <p:sp>
        <p:nvSpPr>
          <p:cNvPr id="582" name="TextBox 581"/>
          <p:cNvSpPr txBox="1"/>
          <p:nvPr/>
        </p:nvSpPr>
        <p:spPr>
          <a:xfrm rot="3907797">
            <a:off x="8614502" y="1685415"/>
            <a:ext cx="8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Return</a:t>
            </a:r>
            <a:endParaRPr lang="en-SG" dirty="0"/>
          </a:p>
        </p:txBody>
      </p:sp>
      <p:cxnSp>
        <p:nvCxnSpPr>
          <p:cNvPr id="586" name="Straight Arrow Connector 585"/>
          <p:cNvCxnSpPr>
            <a:stCxn id="560" idx="1"/>
          </p:cNvCxnSpPr>
          <p:nvPr/>
        </p:nvCxnSpPr>
        <p:spPr>
          <a:xfrm flipH="1" flipV="1">
            <a:off x="8796022" y="936697"/>
            <a:ext cx="910511" cy="618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/>
          <p:cNvSpPr txBox="1"/>
          <p:nvPr/>
        </p:nvSpPr>
        <p:spPr>
          <a:xfrm rot="1927993">
            <a:off x="8893860" y="100892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Success</a:t>
            </a:r>
            <a:endParaRPr lang="en-SG" dirty="0"/>
          </a:p>
        </p:txBody>
      </p:sp>
      <p:cxnSp>
        <p:nvCxnSpPr>
          <p:cNvPr id="589" name="Straight Arrow Connector 588"/>
          <p:cNvCxnSpPr/>
          <p:nvPr/>
        </p:nvCxnSpPr>
        <p:spPr>
          <a:xfrm>
            <a:off x="10354614" y="3151737"/>
            <a:ext cx="861461" cy="2130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TextBox 591"/>
          <p:cNvSpPr txBox="1"/>
          <p:nvPr/>
        </p:nvSpPr>
        <p:spPr>
          <a:xfrm rot="4157822">
            <a:off x="10484301" y="3793878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Enter</a:t>
            </a:r>
            <a:endParaRPr lang="en-SG" dirty="0"/>
          </a:p>
        </p:txBody>
      </p:sp>
      <p:cxnSp>
        <p:nvCxnSpPr>
          <p:cNvPr id="594" name="Straight Arrow Connector 593"/>
          <p:cNvCxnSpPr/>
          <p:nvPr/>
        </p:nvCxnSpPr>
        <p:spPr>
          <a:xfrm flipH="1" flipV="1">
            <a:off x="9938759" y="3172849"/>
            <a:ext cx="765491" cy="2109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TextBox 596"/>
          <p:cNvSpPr txBox="1"/>
          <p:nvPr/>
        </p:nvSpPr>
        <p:spPr>
          <a:xfrm rot="4333664">
            <a:off x="9634561" y="3811415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Failed Sign up</a:t>
            </a:r>
            <a:endParaRPr lang="en-SG" dirty="0"/>
          </a:p>
        </p:txBody>
      </p:sp>
      <p:cxnSp>
        <p:nvCxnSpPr>
          <p:cNvPr id="599" name="Straight Arrow Connector 598"/>
          <p:cNvCxnSpPr/>
          <p:nvPr/>
        </p:nvCxnSpPr>
        <p:spPr>
          <a:xfrm flipH="1" flipV="1">
            <a:off x="8217009" y="938725"/>
            <a:ext cx="1424416" cy="4341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TextBox 607"/>
          <p:cNvSpPr txBox="1"/>
          <p:nvPr/>
        </p:nvSpPr>
        <p:spPr>
          <a:xfrm rot="4255211">
            <a:off x="8892752" y="371998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Success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4938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613285" y="333452"/>
            <a:ext cx="5846240" cy="1676334"/>
            <a:chOff x="1868205" y="2962113"/>
            <a:chExt cx="5846240" cy="1676334"/>
          </a:xfrm>
        </p:grpSpPr>
        <p:grpSp>
          <p:nvGrpSpPr>
            <p:cNvPr id="32" name="Group 31"/>
            <p:cNvGrpSpPr/>
            <p:nvPr/>
          </p:nvGrpSpPr>
          <p:grpSpPr>
            <a:xfrm>
              <a:off x="1868205" y="2962113"/>
              <a:ext cx="5846240" cy="1676334"/>
              <a:chOff x="1738648" y="2796198"/>
              <a:chExt cx="6427482" cy="1764405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738648" y="2796198"/>
                <a:ext cx="6415826" cy="176440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V="1">
                <a:off x="1738648" y="3335628"/>
                <a:ext cx="6427482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139071" y="3863664"/>
              <a:ext cx="1256242" cy="463639"/>
              <a:chOff x="4178642" y="1545465"/>
              <a:chExt cx="1256242" cy="463639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178642" y="1545465"/>
                <a:ext cx="1256242" cy="46363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231453" y="158409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 smtClean="0"/>
                  <a:t>Username</a:t>
                </a:r>
                <a:endParaRPr lang="en-SG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383853" y="3855143"/>
              <a:ext cx="1197737" cy="463641"/>
              <a:chOff x="5924280" y="1545462"/>
              <a:chExt cx="1197737" cy="463641"/>
            </a:xfrm>
          </p:grpSpPr>
          <p:sp>
            <p:nvSpPr>
              <p:cNvPr id="8" name="Rounded Rectangle 7"/>
              <p:cNvSpPr/>
              <p:nvPr/>
            </p:nvSpPr>
            <p:spPr>
              <a:xfrm flipV="1">
                <a:off x="5924280" y="1545462"/>
                <a:ext cx="1197737" cy="4636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87648" y="1584099"/>
                <a:ext cx="107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 smtClean="0"/>
                  <a:t>Password</a:t>
                </a:r>
                <a:endParaRPr lang="en-SG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362278" y="3800280"/>
              <a:ext cx="901522" cy="463641"/>
              <a:chOff x="8152326" y="1545462"/>
              <a:chExt cx="901522" cy="463641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8152326" y="1545462"/>
                <a:ext cx="901522" cy="4636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254273" y="1584099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 smtClean="0"/>
                  <a:t>Email</a:t>
                </a:r>
                <a:endParaRPr lang="en-SG" dirty="0"/>
              </a:p>
            </p:txBody>
          </p:sp>
        </p:grp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5271" y="3513253"/>
              <a:ext cx="141448" cy="428908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3404924" y="3981718"/>
              <a:ext cx="9789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3385232" y="4154191"/>
              <a:ext cx="989010" cy="6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581588" y="3981719"/>
              <a:ext cx="793452" cy="85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5581588" y="4117083"/>
              <a:ext cx="793452" cy="85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541601" y="3670476"/>
              <a:ext cx="59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next</a:t>
              </a:r>
              <a:endParaRPr lang="en-SG" dirty="0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6597" y="3631781"/>
              <a:ext cx="695004" cy="493819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3584848" y="4039808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back</a:t>
              </a:r>
              <a:endParaRPr lang="en-SG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5650" y="4032100"/>
              <a:ext cx="719390" cy="49381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3555815" y="3069265"/>
              <a:ext cx="2460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 New User’s Information</a:t>
              </a:r>
              <a:endParaRPr lang="en-SG" dirty="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504699" y="3181083"/>
            <a:ext cx="6497633" cy="2780436"/>
            <a:chOff x="2504699" y="3181083"/>
            <a:chExt cx="6497633" cy="2780436"/>
          </a:xfrm>
        </p:grpSpPr>
        <p:grpSp>
          <p:nvGrpSpPr>
            <p:cNvPr id="78" name="Group 77"/>
            <p:cNvGrpSpPr/>
            <p:nvPr/>
          </p:nvGrpSpPr>
          <p:grpSpPr>
            <a:xfrm>
              <a:off x="2504699" y="3181083"/>
              <a:ext cx="6497633" cy="2780436"/>
              <a:chOff x="5134599" y="2170792"/>
              <a:chExt cx="1555255" cy="901521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5134599" y="2170792"/>
                <a:ext cx="1555255" cy="90152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5134599" y="2362249"/>
                <a:ext cx="15552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2686083" y="3880827"/>
              <a:ext cx="6146523" cy="2080691"/>
              <a:chOff x="2232279" y="3633856"/>
              <a:chExt cx="6146523" cy="208069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362063" y="5113396"/>
                <a:ext cx="1256242" cy="463639"/>
                <a:chOff x="4597190" y="1983622"/>
                <a:chExt cx="1256242" cy="463639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4597190" y="1983622"/>
                  <a:ext cx="1256242" cy="4636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4650474" y="201250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dirty="0" smtClean="0"/>
                    <a:t>Username</a:t>
                  </a:r>
                  <a:endParaRPr lang="en-SG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596997" y="5141787"/>
                <a:ext cx="1224616" cy="463641"/>
                <a:chOff x="3504221" y="273331"/>
                <a:chExt cx="1224616" cy="463641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 flipV="1">
                  <a:off x="3504221" y="273331"/>
                  <a:ext cx="1197737" cy="46364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40713" y="312115"/>
                  <a:ext cx="1188124" cy="377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 smtClean="0"/>
                    <a:t>Password</a:t>
                  </a:r>
                  <a:endParaRPr lang="en-SG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3089294" y="5145051"/>
                <a:ext cx="901522" cy="463641"/>
                <a:chOff x="8152326" y="1545462"/>
                <a:chExt cx="901522" cy="463641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8152326" y="1545462"/>
                  <a:ext cx="901522" cy="46364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8254273" y="1584099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dirty="0" smtClean="0"/>
                    <a:t>Email</a:t>
                  </a:r>
                  <a:endParaRPr lang="en-SG" dirty="0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6243872" y="4052836"/>
                <a:ext cx="2134930" cy="471013"/>
                <a:chOff x="7457169" y="598245"/>
                <a:chExt cx="2134930" cy="471013"/>
              </a:xfrm>
            </p:grpSpPr>
            <p:sp>
              <p:nvSpPr>
                <p:cNvPr id="83" name="Rounded Rectangle 82"/>
                <p:cNvSpPr/>
                <p:nvPr/>
              </p:nvSpPr>
              <p:spPr>
                <a:xfrm>
                  <a:off x="7457169" y="598245"/>
                  <a:ext cx="2134930" cy="47101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7657313" y="633788"/>
                  <a:ext cx="1734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dirty="0" smtClean="0"/>
                    <a:t>Contact Number</a:t>
                  </a:r>
                  <a:endParaRPr lang="en-SG" dirty="0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2232279" y="3633856"/>
                <a:ext cx="3521431" cy="959892"/>
                <a:chOff x="2232279" y="3633856"/>
                <a:chExt cx="3521431" cy="959892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4335005" y="4053594"/>
                  <a:ext cx="1418705" cy="522598"/>
                  <a:chOff x="10494252" y="610681"/>
                  <a:chExt cx="1418705" cy="522598"/>
                </a:xfrm>
              </p:grpSpPr>
              <p:sp>
                <p:nvSpPr>
                  <p:cNvPr id="84" name="Rounded Rectangle 83"/>
                  <p:cNvSpPr/>
                  <p:nvPr/>
                </p:nvSpPr>
                <p:spPr>
                  <a:xfrm>
                    <a:off x="10494252" y="610681"/>
                    <a:ext cx="1418705" cy="52259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0638384" y="660764"/>
                    <a:ext cx="11304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SG" dirty="0" smtClean="0"/>
                      <a:t>Full Name</a:t>
                    </a:r>
                    <a:endParaRPr lang="en-SG" dirty="0"/>
                  </a:p>
                </p:txBody>
              </p:sp>
            </p:grpSp>
            <p:grpSp>
              <p:nvGrpSpPr>
                <p:cNvPr id="93" name="Group 92"/>
                <p:cNvGrpSpPr/>
                <p:nvPr/>
              </p:nvGrpSpPr>
              <p:grpSpPr>
                <a:xfrm>
                  <a:off x="2232279" y="3633856"/>
                  <a:ext cx="1491832" cy="926579"/>
                  <a:chOff x="4726270" y="3218505"/>
                  <a:chExt cx="1491832" cy="926579"/>
                </a:xfrm>
              </p:grpSpPr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4726270" y="3638243"/>
                    <a:ext cx="1491832" cy="506841"/>
                    <a:chOff x="8207995" y="665133"/>
                    <a:chExt cx="1491832" cy="506841"/>
                  </a:xfrm>
                </p:grpSpPr>
                <p:sp>
                  <p:nvSpPr>
                    <p:cNvPr id="82" name="Rounded Rectangle 81"/>
                    <p:cNvSpPr/>
                    <p:nvPr/>
                  </p:nvSpPr>
                  <p:spPr>
                    <a:xfrm>
                      <a:off x="8207995" y="665133"/>
                      <a:ext cx="1491832" cy="50684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8221178" y="733887"/>
                      <a:ext cx="14654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SG" dirty="0" smtClean="0"/>
                        <a:t>NRIC Number</a:t>
                      </a:r>
                      <a:endParaRPr lang="en-SG" dirty="0"/>
                    </a:p>
                  </p:txBody>
                </p:sp>
              </p:grpSp>
              <p:pic>
                <p:nvPicPr>
                  <p:cNvPr id="86" name="Picture 85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447133" y="3218505"/>
                    <a:ext cx="110985" cy="48038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3740783" y="4200721"/>
                  <a:ext cx="610894" cy="78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3690731" y="3886841"/>
                  <a:ext cx="595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dirty="0" smtClean="0"/>
                    <a:t>next</a:t>
                  </a:r>
                  <a:endParaRPr lang="en-SG" dirty="0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3719265" y="4324928"/>
                  <a:ext cx="60740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/>
                <p:cNvSpPr txBox="1"/>
                <p:nvPr/>
              </p:nvSpPr>
              <p:spPr>
                <a:xfrm>
                  <a:off x="3720570" y="4224416"/>
                  <a:ext cx="6190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dirty="0" smtClean="0"/>
                    <a:t>back</a:t>
                  </a:r>
                  <a:endParaRPr lang="en-SG" dirty="0"/>
                </a:p>
              </p:txBody>
            </p:sp>
          </p:grpSp>
          <p:cxnSp>
            <p:nvCxnSpPr>
              <p:cNvPr id="106" name="Straight Arrow Connector 105"/>
              <p:cNvCxnSpPr/>
              <p:nvPr/>
            </p:nvCxnSpPr>
            <p:spPr>
              <a:xfrm>
                <a:off x="5774506" y="4200721"/>
                <a:ext cx="4901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5753710" y="4409082"/>
                <a:ext cx="4901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5701049" y="3886841"/>
                <a:ext cx="595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 smtClean="0"/>
                  <a:t>next</a:t>
                </a:r>
                <a:endParaRPr lang="en-SG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742983" y="4288343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 smtClean="0"/>
                  <a:t>back</a:t>
                </a:r>
                <a:endParaRPr lang="en-SG" dirty="0"/>
              </a:p>
            </p:txBody>
          </p:sp>
          <p:cxnSp>
            <p:nvCxnSpPr>
              <p:cNvPr id="116" name="Straight Arrow Connector 115"/>
              <p:cNvCxnSpPr/>
              <p:nvPr/>
            </p:nvCxnSpPr>
            <p:spPr>
              <a:xfrm>
                <a:off x="7173532" y="4523849"/>
                <a:ext cx="0" cy="6184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7109711" y="4573841"/>
                <a:ext cx="595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 smtClean="0"/>
                  <a:t>next</a:t>
                </a:r>
                <a:endParaRPr lang="en-SG" dirty="0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V="1">
                <a:off x="6901042" y="4521643"/>
                <a:ext cx="7688" cy="620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/>
              <p:cNvSpPr txBox="1"/>
              <p:nvPr/>
            </p:nvSpPr>
            <p:spPr>
              <a:xfrm>
                <a:off x="6332330" y="4643232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 smtClean="0"/>
                  <a:t>back</a:t>
                </a:r>
                <a:endParaRPr lang="en-SG" dirty="0"/>
              </a:p>
            </p:txBody>
          </p:sp>
          <p:cxnSp>
            <p:nvCxnSpPr>
              <p:cNvPr id="137" name="Straight Arrow Connector 136"/>
              <p:cNvCxnSpPr>
                <a:stCxn id="17" idx="1"/>
              </p:cNvCxnSpPr>
              <p:nvPr/>
            </p:nvCxnSpPr>
            <p:spPr>
              <a:xfrm flipH="1">
                <a:off x="5782300" y="5345216"/>
                <a:ext cx="57976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0800000">
                <a:off x="5807065" y="5397458"/>
                <a:ext cx="664522" cy="164606"/>
              </a:xfrm>
              <a:prstGeom prst="rect">
                <a:avLst/>
              </a:prstGeom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5807064" y="5038604"/>
                <a:ext cx="595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 smtClean="0"/>
                  <a:t>next</a:t>
                </a:r>
                <a:endParaRPr lang="en-SG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5782298" y="5345215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 smtClean="0"/>
                  <a:t>back</a:t>
                </a:r>
                <a:endParaRPr lang="en-SG" dirty="0"/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4003146" y="5223270"/>
                <a:ext cx="5986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stCxn id="23" idx="3"/>
                <a:endCxn id="20" idx="1"/>
              </p:cNvCxnSpPr>
              <p:nvPr/>
            </p:nvCxnSpPr>
            <p:spPr>
              <a:xfrm flipV="1">
                <a:off x="3990816" y="5373607"/>
                <a:ext cx="606181" cy="32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1"/>
              <p:nvPr/>
            </p:nvSpPr>
            <p:spPr>
              <a:xfrm>
                <a:off x="4018642" y="4943173"/>
                <a:ext cx="595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 smtClean="0"/>
                  <a:t>next</a:t>
                </a:r>
                <a:endParaRPr lang="en-SG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4017232" y="5290656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 smtClean="0"/>
                  <a:t>back</a:t>
                </a:r>
                <a:endParaRPr lang="en-SG" dirty="0"/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4581280" y="3329236"/>
              <a:ext cx="2651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New Realtor’s Information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84682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103</Words>
  <Application>Microsoft Office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FONG ZI HAO</dc:creator>
  <cp:lastModifiedBy>FONG ZI HAO</cp:lastModifiedBy>
  <cp:revision>26</cp:revision>
  <dcterms:created xsi:type="dcterms:W3CDTF">2016-02-23T05:30:26Z</dcterms:created>
  <dcterms:modified xsi:type="dcterms:W3CDTF">2016-02-24T02:33:46Z</dcterms:modified>
</cp:coreProperties>
</file>