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SG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SG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png"/><Relationship Id="rId4" Type="http://schemas.openxmlformats.org/officeDocument/2006/relationships/image" Target="../media/image06.png"/><Relationship Id="rId5" Type="http://schemas.openxmlformats.org/officeDocument/2006/relationships/image" Target="../media/image09.png"/><Relationship Id="rId6" Type="http://schemas.openxmlformats.org/officeDocument/2006/relationships/image" Target="../media/image00.png"/><Relationship Id="rId7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png"/><Relationship Id="rId4" Type="http://schemas.openxmlformats.org/officeDocument/2006/relationships/image" Target="../media/image03.png"/><Relationship Id="rId5" Type="http://schemas.openxmlformats.org/officeDocument/2006/relationships/image" Target="../media/image01.png"/><Relationship Id="rId6" Type="http://schemas.openxmlformats.org/officeDocument/2006/relationships/image" Target="../media/image08.png"/><Relationship Id="rId7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Shape 84"/>
          <p:cNvGrpSpPr/>
          <p:nvPr/>
        </p:nvGrpSpPr>
        <p:grpSpPr>
          <a:xfrm>
            <a:off x="4174071" y="697126"/>
            <a:ext cx="1640140" cy="397928"/>
            <a:chOff x="6574664" y="864028"/>
            <a:chExt cx="1513266" cy="746975"/>
          </a:xfrm>
        </p:grpSpPr>
        <p:sp>
          <p:nvSpPr>
            <p:cNvPr id="85" name="Shape 85"/>
            <p:cNvSpPr/>
            <p:nvPr/>
          </p:nvSpPr>
          <p:spPr>
            <a:xfrm>
              <a:off x="6574664" y="864028"/>
              <a:ext cx="1513266" cy="746975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SG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CV</a:t>
              </a:r>
            </a:p>
          </p:txBody>
        </p:sp>
        <p:sp>
          <p:nvSpPr>
            <p:cNvPr id="86" name="Shape 86"/>
            <p:cNvSpPr txBox="1"/>
            <p:nvPr/>
          </p:nvSpPr>
          <p:spPr>
            <a:xfrm>
              <a:off x="6716292" y="919887"/>
              <a:ext cx="1276311" cy="369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SG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 Menu</a:t>
              </a:r>
            </a:p>
          </p:txBody>
        </p:sp>
      </p:grpSp>
      <p:grpSp>
        <p:nvGrpSpPr>
          <p:cNvPr id="87" name="Shape 87"/>
          <p:cNvGrpSpPr/>
          <p:nvPr/>
        </p:nvGrpSpPr>
        <p:grpSpPr>
          <a:xfrm>
            <a:off x="2575235" y="2183459"/>
            <a:ext cx="1469265" cy="697605"/>
            <a:chOff x="6618665" y="1964026"/>
            <a:chExt cx="1469265" cy="697605"/>
          </a:xfrm>
        </p:grpSpPr>
        <p:sp>
          <p:nvSpPr>
            <p:cNvPr id="88" name="Shape 88"/>
            <p:cNvSpPr/>
            <p:nvPr/>
          </p:nvSpPr>
          <p:spPr>
            <a:xfrm>
              <a:off x="6618665" y="1964026"/>
              <a:ext cx="1469265" cy="697605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SG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CV</a:t>
              </a:r>
            </a:p>
          </p:txBody>
        </p:sp>
        <p:sp>
          <p:nvSpPr>
            <p:cNvPr id="89" name="Shape 89"/>
            <p:cNvSpPr txBox="1"/>
            <p:nvPr/>
          </p:nvSpPr>
          <p:spPr>
            <a:xfrm>
              <a:off x="6668656" y="2128164"/>
              <a:ext cx="13692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Normal User</a:t>
              </a:r>
            </a:p>
          </p:txBody>
        </p:sp>
      </p:grpSp>
      <p:grpSp>
        <p:nvGrpSpPr>
          <p:cNvPr id="90" name="Shape 90"/>
          <p:cNvGrpSpPr/>
          <p:nvPr/>
        </p:nvGrpSpPr>
        <p:grpSpPr>
          <a:xfrm>
            <a:off x="270705" y="3243442"/>
            <a:ext cx="2176324" cy="649483"/>
            <a:chOff x="6618665" y="3059631"/>
            <a:chExt cx="1469265" cy="649483"/>
          </a:xfrm>
        </p:grpSpPr>
        <p:sp>
          <p:nvSpPr>
            <p:cNvPr id="91" name="Shape 91"/>
            <p:cNvSpPr/>
            <p:nvPr/>
          </p:nvSpPr>
          <p:spPr>
            <a:xfrm>
              <a:off x="6618665" y="3076907"/>
              <a:ext cx="1469265" cy="632208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SG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CV</a:t>
              </a:r>
            </a:p>
          </p:txBody>
        </p:sp>
        <p:sp>
          <p:nvSpPr>
            <p:cNvPr id="92" name="Shape 92"/>
            <p:cNvSpPr txBox="1"/>
            <p:nvPr/>
          </p:nvSpPr>
          <p:spPr>
            <a:xfrm>
              <a:off x="6690163" y="3059631"/>
              <a:ext cx="13454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Search 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Apartments</a:t>
              </a:r>
            </a:p>
          </p:txBody>
        </p:sp>
      </p:grpSp>
      <p:grpSp>
        <p:nvGrpSpPr>
          <p:cNvPr id="93" name="Shape 93"/>
          <p:cNvGrpSpPr/>
          <p:nvPr/>
        </p:nvGrpSpPr>
        <p:grpSpPr>
          <a:xfrm>
            <a:off x="5869541" y="2284127"/>
            <a:ext cx="1513266" cy="547492"/>
            <a:chOff x="6574664" y="4175905"/>
            <a:chExt cx="1513266" cy="547492"/>
          </a:xfrm>
        </p:grpSpPr>
        <p:sp>
          <p:nvSpPr>
            <p:cNvPr id="94" name="Shape 94"/>
            <p:cNvSpPr/>
            <p:nvPr/>
          </p:nvSpPr>
          <p:spPr>
            <a:xfrm>
              <a:off x="6574664" y="4175905"/>
              <a:ext cx="1513266" cy="54749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SG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CV</a:t>
              </a: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6900665" y="4264985"/>
              <a:ext cx="8612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Realtor</a:t>
              </a:r>
            </a:p>
          </p:txBody>
        </p:sp>
      </p:grpSp>
      <p:grpSp>
        <p:nvGrpSpPr>
          <p:cNvPr id="96" name="Shape 96"/>
          <p:cNvGrpSpPr/>
          <p:nvPr/>
        </p:nvGrpSpPr>
        <p:grpSpPr>
          <a:xfrm>
            <a:off x="4589910" y="3111936"/>
            <a:ext cx="1513266" cy="616041"/>
            <a:chOff x="6574664" y="5050662"/>
            <a:chExt cx="1513266" cy="616041"/>
          </a:xfrm>
        </p:grpSpPr>
        <p:sp>
          <p:nvSpPr>
            <p:cNvPr id="97" name="Shape 97"/>
            <p:cNvSpPr/>
            <p:nvPr/>
          </p:nvSpPr>
          <p:spPr>
            <a:xfrm>
              <a:off x="6574664" y="5050662"/>
              <a:ext cx="1513266" cy="61604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SG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CV</a:t>
              </a:r>
            </a:p>
          </p:txBody>
        </p:sp>
        <p:sp>
          <p:nvSpPr>
            <p:cNvPr id="98" name="Shape 98"/>
            <p:cNvSpPr txBox="1"/>
            <p:nvPr/>
          </p:nvSpPr>
          <p:spPr>
            <a:xfrm>
              <a:off x="6755400" y="5174017"/>
              <a:ext cx="11517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Watch List</a:t>
              </a:r>
            </a:p>
          </p:txBody>
        </p:sp>
      </p:grpSp>
      <p:grpSp>
        <p:nvGrpSpPr>
          <p:cNvPr id="99" name="Shape 99"/>
          <p:cNvGrpSpPr/>
          <p:nvPr/>
        </p:nvGrpSpPr>
        <p:grpSpPr>
          <a:xfrm>
            <a:off x="6452691" y="3978543"/>
            <a:ext cx="1513266" cy="600013"/>
            <a:chOff x="6574664" y="5993969"/>
            <a:chExt cx="1513266" cy="600013"/>
          </a:xfrm>
        </p:grpSpPr>
        <p:sp>
          <p:nvSpPr>
            <p:cNvPr id="100" name="Shape 100"/>
            <p:cNvSpPr/>
            <p:nvPr/>
          </p:nvSpPr>
          <p:spPr>
            <a:xfrm>
              <a:off x="6574664" y="5993969"/>
              <a:ext cx="1513266" cy="60001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SG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CV</a:t>
              </a:r>
            </a:p>
          </p:txBody>
        </p:sp>
        <p:sp>
          <p:nvSpPr>
            <p:cNvPr id="101" name="Shape 101"/>
            <p:cNvSpPr txBox="1"/>
            <p:nvPr/>
          </p:nvSpPr>
          <p:spPr>
            <a:xfrm>
              <a:off x="6651984" y="6109310"/>
              <a:ext cx="14026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Price Change</a:t>
              </a:r>
            </a:p>
          </p:txBody>
        </p:sp>
      </p:grpSp>
      <p:grpSp>
        <p:nvGrpSpPr>
          <p:cNvPr id="102" name="Shape 102"/>
          <p:cNvGrpSpPr/>
          <p:nvPr/>
        </p:nvGrpSpPr>
        <p:grpSpPr>
          <a:xfrm>
            <a:off x="5270013" y="122326"/>
            <a:ext cx="320075" cy="556969"/>
            <a:chOff x="5124133" y="121719"/>
            <a:chExt cx="320075" cy="556969"/>
          </a:xfrm>
        </p:grpSpPr>
        <p:grpSp>
          <p:nvGrpSpPr>
            <p:cNvPr id="103" name="Shape 103"/>
            <p:cNvGrpSpPr/>
            <p:nvPr/>
          </p:nvGrpSpPr>
          <p:grpSpPr>
            <a:xfrm>
              <a:off x="5124133" y="121719"/>
              <a:ext cx="320075" cy="237387"/>
              <a:chOff x="6069012" y="472154"/>
              <a:chExt cx="444606" cy="457200"/>
            </a:xfrm>
          </p:grpSpPr>
          <p:sp>
            <p:nvSpPr>
              <p:cNvPr id="104" name="Shape 104"/>
              <p:cNvSpPr/>
              <p:nvPr/>
            </p:nvSpPr>
            <p:spPr>
              <a:xfrm>
                <a:off x="6069012" y="472154"/>
                <a:ext cx="444606" cy="457200"/>
              </a:xfrm>
              <a:prstGeom prst="flowChartConnector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Shape 105"/>
              <p:cNvSpPr/>
              <p:nvPr/>
            </p:nvSpPr>
            <p:spPr>
              <a:xfrm>
                <a:off x="6197385" y="604162"/>
                <a:ext cx="187862" cy="193182"/>
              </a:xfrm>
              <a:prstGeom prst="flowChartConnector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06" name="Shape 106"/>
            <p:cNvCxnSpPr/>
            <p:nvPr/>
          </p:nvCxnSpPr>
          <p:spPr>
            <a:xfrm flipH="1" rot="10800000">
              <a:off x="5284171" y="358075"/>
              <a:ext cx="4079" cy="32061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  <p:grpSp>
        <p:nvGrpSpPr>
          <p:cNvPr id="107" name="Shape 107"/>
          <p:cNvGrpSpPr/>
          <p:nvPr/>
        </p:nvGrpSpPr>
        <p:grpSpPr>
          <a:xfrm>
            <a:off x="4644574" y="194476"/>
            <a:ext cx="180260" cy="489459"/>
            <a:chOff x="4533383" y="540695"/>
            <a:chExt cx="180260" cy="489459"/>
          </a:xfrm>
        </p:grpSpPr>
        <p:sp>
          <p:nvSpPr>
            <p:cNvPr id="108" name="Shape 108"/>
            <p:cNvSpPr/>
            <p:nvPr/>
          </p:nvSpPr>
          <p:spPr>
            <a:xfrm>
              <a:off x="4533383" y="540695"/>
              <a:ext cx="180260" cy="143389"/>
            </a:xfrm>
            <a:prstGeom prst="flowChartConnector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" name="Shape 109"/>
            <p:cNvCxnSpPr/>
            <p:nvPr/>
          </p:nvCxnSpPr>
          <p:spPr>
            <a:xfrm>
              <a:off x="4623514" y="641000"/>
              <a:ext cx="0" cy="38915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  <p:grpSp>
        <p:nvGrpSpPr>
          <p:cNvPr id="110" name="Shape 110"/>
          <p:cNvGrpSpPr/>
          <p:nvPr/>
        </p:nvGrpSpPr>
        <p:grpSpPr>
          <a:xfrm>
            <a:off x="3379796" y="1735375"/>
            <a:ext cx="843894" cy="459392"/>
            <a:chOff x="548426" y="759870"/>
            <a:chExt cx="3233418" cy="805133"/>
          </a:xfrm>
        </p:grpSpPr>
        <p:cxnSp>
          <p:nvCxnSpPr>
            <p:cNvPr id="111" name="Shape 111"/>
            <p:cNvCxnSpPr/>
            <p:nvPr/>
          </p:nvCxnSpPr>
          <p:spPr>
            <a:xfrm rot="10800000">
              <a:off x="552494" y="759870"/>
              <a:ext cx="322934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2" name="Shape 112"/>
            <p:cNvCxnSpPr/>
            <p:nvPr/>
          </p:nvCxnSpPr>
          <p:spPr>
            <a:xfrm flipH="1">
              <a:off x="548426" y="772799"/>
              <a:ext cx="4069" cy="79220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  <p:grpSp>
        <p:nvGrpSpPr>
          <p:cNvPr id="113" name="Shape 113"/>
          <p:cNvGrpSpPr/>
          <p:nvPr/>
        </p:nvGrpSpPr>
        <p:grpSpPr>
          <a:xfrm>
            <a:off x="3460656" y="1906510"/>
            <a:ext cx="773807" cy="302098"/>
            <a:chOff x="3460656" y="1600042"/>
            <a:chExt cx="773807" cy="608565"/>
          </a:xfrm>
        </p:grpSpPr>
        <p:cxnSp>
          <p:nvCxnSpPr>
            <p:cNvPr id="114" name="Shape 114"/>
            <p:cNvCxnSpPr/>
            <p:nvPr/>
          </p:nvCxnSpPr>
          <p:spPr>
            <a:xfrm rot="10800000">
              <a:off x="3460656" y="1612805"/>
              <a:ext cx="0" cy="5958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5" name="Shape 115"/>
            <p:cNvCxnSpPr/>
            <p:nvPr/>
          </p:nvCxnSpPr>
          <p:spPr>
            <a:xfrm>
              <a:off x="3460657" y="1600042"/>
              <a:ext cx="77380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  <p:sp>
        <p:nvSpPr>
          <p:cNvPr id="116" name="Shape 116"/>
          <p:cNvSpPr txBox="1"/>
          <p:nvPr/>
        </p:nvSpPr>
        <p:spPr>
          <a:xfrm>
            <a:off x="3346289" y="1422511"/>
            <a:ext cx="9412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as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480901" y="1842208"/>
            <a:ext cx="8322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2007" y="1490487"/>
            <a:ext cx="1036410" cy="4938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Shape 119"/>
          <p:cNvGrpSpPr/>
          <p:nvPr/>
        </p:nvGrpSpPr>
        <p:grpSpPr>
          <a:xfrm>
            <a:off x="5747732" y="1857368"/>
            <a:ext cx="704582" cy="401146"/>
            <a:chOff x="5747732" y="1612804"/>
            <a:chExt cx="704582" cy="645712"/>
          </a:xfrm>
        </p:grpSpPr>
        <p:cxnSp>
          <p:nvCxnSpPr>
            <p:cNvPr id="120" name="Shape 120"/>
            <p:cNvCxnSpPr/>
            <p:nvPr/>
          </p:nvCxnSpPr>
          <p:spPr>
            <a:xfrm>
              <a:off x="5747732" y="1612804"/>
              <a:ext cx="70458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21" name="Shape 121"/>
            <p:cNvCxnSpPr/>
            <p:nvPr/>
          </p:nvCxnSpPr>
          <p:spPr>
            <a:xfrm>
              <a:off x="6452314" y="1612804"/>
              <a:ext cx="0" cy="6457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6061" y="1639393"/>
            <a:ext cx="938864" cy="478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Shape 123"/>
          <p:cNvCxnSpPr>
            <a:stCxn id="88" idx="1"/>
          </p:cNvCxnSpPr>
          <p:nvPr/>
        </p:nvCxnSpPr>
        <p:spPr>
          <a:xfrm rot="10800000">
            <a:off x="1373135" y="2532262"/>
            <a:ext cx="120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4" name="Shape 124"/>
          <p:cNvCxnSpPr>
            <a:endCxn id="91" idx="0"/>
          </p:cNvCxnSpPr>
          <p:nvPr/>
        </p:nvCxnSpPr>
        <p:spPr>
          <a:xfrm>
            <a:off x="1358867" y="2549418"/>
            <a:ext cx="0" cy="71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5" name="Shape 125"/>
          <p:cNvSpPr txBox="1"/>
          <p:nvPr/>
        </p:nvSpPr>
        <p:spPr>
          <a:xfrm>
            <a:off x="1552007" y="2196683"/>
            <a:ext cx="8787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</a:t>
            </a:r>
          </a:p>
        </p:txBody>
      </p:sp>
      <p:grpSp>
        <p:nvGrpSpPr>
          <p:cNvPr id="126" name="Shape 126"/>
          <p:cNvGrpSpPr/>
          <p:nvPr/>
        </p:nvGrpSpPr>
        <p:grpSpPr>
          <a:xfrm>
            <a:off x="2146333" y="4462334"/>
            <a:ext cx="2117624" cy="579457"/>
            <a:chOff x="3994510" y="3337228"/>
            <a:chExt cx="2117624" cy="579457"/>
          </a:xfrm>
        </p:grpSpPr>
        <p:sp>
          <p:nvSpPr>
            <p:cNvPr id="127" name="Shape 127"/>
            <p:cNvSpPr/>
            <p:nvPr/>
          </p:nvSpPr>
          <p:spPr>
            <a:xfrm>
              <a:off x="3994510" y="3337228"/>
              <a:ext cx="2117624" cy="579457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 txBox="1"/>
            <p:nvPr/>
          </p:nvSpPr>
          <p:spPr>
            <a:xfrm>
              <a:off x="4080876" y="3442291"/>
              <a:ext cx="19448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Apartment Listings</a:t>
              </a:r>
            </a:p>
          </p:txBody>
        </p:sp>
      </p:grpSp>
      <p:sp>
        <p:nvSpPr>
          <p:cNvPr id="129" name="Shape 129"/>
          <p:cNvSpPr txBox="1"/>
          <p:nvPr/>
        </p:nvSpPr>
        <p:spPr>
          <a:xfrm>
            <a:off x="1920091" y="1333865"/>
            <a:ext cx="8128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</a:p>
        </p:txBody>
      </p:sp>
      <p:grpSp>
        <p:nvGrpSpPr>
          <p:cNvPr id="130" name="Shape 130"/>
          <p:cNvGrpSpPr/>
          <p:nvPr/>
        </p:nvGrpSpPr>
        <p:grpSpPr>
          <a:xfrm>
            <a:off x="1552007" y="2716928"/>
            <a:ext cx="1009988" cy="526512"/>
            <a:chOff x="1552007" y="2716928"/>
            <a:chExt cx="1009988" cy="526512"/>
          </a:xfrm>
        </p:grpSpPr>
        <p:cxnSp>
          <p:nvCxnSpPr>
            <p:cNvPr id="131" name="Shape 131"/>
            <p:cNvCxnSpPr/>
            <p:nvPr/>
          </p:nvCxnSpPr>
          <p:spPr>
            <a:xfrm>
              <a:off x="1552007" y="2716928"/>
              <a:ext cx="0" cy="5265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32" name="Shape 132"/>
            <p:cNvCxnSpPr/>
            <p:nvPr/>
          </p:nvCxnSpPr>
          <p:spPr>
            <a:xfrm>
              <a:off x="1552007" y="2716928"/>
              <a:ext cx="100998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  <p:sp>
        <p:nvSpPr>
          <p:cNvPr id="133" name="Shape 133"/>
          <p:cNvSpPr txBox="1"/>
          <p:nvPr/>
        </p:nvSpPr>
        <p:spPr>
          <a:xfrm>
            <a:off x="1601998" y="2619713"/>
            <a:ext cx="82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010590" y="4855276"/>
            <a:ext cx="82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1256687" y="4399010"/>
            <a:ext cx="6483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</a:p>
        </p:txBody>
      </p:sp>
      <p:grpSp>
        <p:nvGrpSpPr>
          <p:cNvPr id="136" name="Shape 136"/>
          <p:cNvGrpSpPr/>
          <p:nvPr/>
        </p:nvGrpSpPr>
        <p:grpSpPr>
          <a:xfrm>
            <a:off x="1015425" y="3873296"/>
            <a:ext cx="1141780" cy="881968"/>
            <a:chOff x="1015425" y="3873296"/>
            <a:chExt cx="1141780" cy="881968"/>
          </a:xfrm>
        </p:grpSpPr>
        <p:cxnSp>
          <p:nvCxnSpPr>
            <p:cNvPr id="137" name="Shape 137"/>
            <p:cNvCxnSpPr/>
            <p:nvPr/>
          </p:nvCxnSpPr>
          <p:spPr>
            <a:xfrm flipH="1">
              <a:off x="1015425" y="3873296"/>
              <a:ext cx="0" cy="8819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38" name="Shape 138"/>
            <p:cNvCxnSpPr/>
            <p:nvPr/>
          </p:nvCxnSpPr>
          <p:spPr>
            <a:xfrm>
              <a:off x="1028304" y="4751864"/>
              <a:ext cx="112890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  <p:grpSp>
        <p:nvGrpSpPr>
          <p:cNvPr id="139" name="Shape 139"/>
          <p:cNvGrpSpPr/>
          <p:nvPr/>
        </p:nvGrpSpPr>
        <p:grpSpPr>
          <a:xfrm>
            <a:off x="695458" y="3892806"/>
            <a:ext cx="1450874" cy="1046956"/>
            <a:chOff x="781825" y="5196054"/>
            <a:chExt cx="1450874" cy="1046956"/>
          </a:xfrm>
        </p:grpSpPr>
        <p:cxnSp>
          <p:nvCxnSpPr>
            <p:cNvPr id="140" name="Shape 140"/>
            <p:cNvCxnSpPr/>
            <p:nvPr/>
          </p:nvCxnSpPr>
          <p:spPr>
            <a:xfrm>
              <a:off x="781825" y="6221505"/>
              <a:ext cx="145087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1" name="Shape 141"/>
            <p:cNvCxnSpPr/>
            <p:nvPr/>
          </p:nvCxnSpPr>
          <p:spPr>
            <a:xfrm rot="10800000">
              <a:off x="797825" y="5196054"/>
              <a:ext cx="0" cy="10469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  <p:grpSp>
        <p:nvGrpSpPr>
          <p:cNvPr id="142" name="Shape 142"/>
          <p:cNvGrpSpPr/>
          <p:nvPr/>
        </p:nvGrpSpPr>
        <p:grpSpPr>
          <a:xfrm>
            <a:off x="4263955" y="3737116"/>
            <a:ext cx="1116057" cy="863446"/>
            <a:chOff x="4263955" y="3737116"/>
            <a:chExt cx="1116057" cy="863446"/>
          </a:xfrm>
        </p:grpSpPr>
        <p:cxnSp>
          <p:nvCxnSpPr>
            <p:cNvPr id="143" name="Shape 143"/>
            <p:cNvCxnSpPr/>
            <p:nvPr/>
          </p:nvCxnSpPr>
          <p:spPr>
            <a:xfrm flipH="1" rot="10800000">
              <a:off x="4263955" y="4596526"/>
              <a:ext cx="1116054" cy="403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4" name="Shape 144"/>
            <p:cNvCxnSpPr/>
            <p:nvPr/>
          </p:nvCxnSpPr>
          <p:spPr>
            <a:xfrm flipH="1" rot="10800000">
              <a:off x="5380010" y="3737116"/>
              <a:ext cx="2" cy="85739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  <p:sp>
        <p:nvSpPr>
          <p:cNvPr id="145" name="Shape 145"/>
          <p:cNvSpPr txBox="1"/>
          <p:nvPr/>
        </p:nvSpPr>
        <p:spPr>
          <a:xfrm>
            <a:off x="4381514" y="4300180"/>
            <a:ext cx="8277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To</a:t>
            </a:r>
          </a:p>
        </p:txBody>
      </p:sp>
      <p:grpSp>
        <p:nvGrpSpPr>
          <p:cNvPr id="146" name="Shape 146"/>
          <p:cNvGrpSpPr/>
          <p:nvPr/>
        </p:nvGrpSpPr>
        <p:grpSpPr>
          <a:xfrm>
            <a:off x="4253082" y="3754833"/>
            <a:ext cx="1320989" cy="1045667"/>
            <a:chOff x="7112606" y="3566606"/>
            <a:chExt cx="1320989" cy="1045667"/>
          </a:xfrm>
        </p:grpSpPr>
        <p:cxnSp>
          <p:nvCxnSpPr>
            <p:cNvPr id="147" name="Shape 147"/>
            <p:cNvCxnSpPr/>
            <p:nvPr/>
          </p:nvCxnSpPr>
          <p:spPr>
            <a:xfrm flipH="1">
              <a:off x="7112606" y="4612076"/>
              <a:ext cx="1320989" cy="1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148" name="Shape 148"/>
            <p:cNvCxnSpPr/>
            <p:nvPr/>
          </p:nvCxnSpPr>
          <p:spPr>
            <a:xfrm rot="10800000">
              <a:off x="8433596" y="3566606"/>
              <a:ext cx="0" cy="10445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49" name="Shape 149"/>
          <p:cNvSpPr txBox="1"/>
          <p:nvPr/>
        </p:nvSpPr>
        <p:spPr>
          <a:xfrm>
            <a:off x="4424983" y="4532294"/>
            <a:ext cx="82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</a:p>
        </p:txBody>
      </p:sp>
      <p:cxnSp>
        <p:nvCxnSpPr>
          <p:cNvPr id="150" name="Shape 150"/>
          <p:cNvCxnSpPr/>
          <p:nvPr/>
        </p:nvCxnSpPr>
        <p:spPr>
          <a:xfrm>
            <a:off x="3449276" y="2905127"/>
            <a:ext cx="0" cy="157971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51" name="Shape 151"/>
          <p:cNvCxnSpPr/>
          <p:nvPr/>
        </p:nvCxnSpPr>
        <p:spPr>
          <a:xfrm rot="10800000">
            <a:off x="3572542" y="2881066"/>
            <a:ext cx="0" cy="157971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2" name="Shape 152"/>
          <p:cNvSpPr txBox="1"/>
          <p:nvPr/>
        </p:nvSpPr>
        <p:spPr>
          <a:xfrm>
            <a:off x="2487072" y="3481664"/>
            <a:ext cx="1039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3500210" y="3956060"/>
            <a:ext cx="82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</a:p>
        </p:txBody>
      </p:sp>
      <p:cxnSp>
        <p:nvCxnSpPr>
          <p:cNvPr id="154" name="Shape 154"/>
          <p:cNvCxnSpPr/>
          <p:nvPr/>
        </p:nvCxnSpPr>
        <p:spPr>
          <a:xfrm>
            <a:off x="3749973" y="3555610"/>
            <a:ext cx="869688" cy="1083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55" name="Shape 155"/>
          <p:cNvCxnSpPr/>
          <p:nvPr/>
        </p:nvCxnSpPr>
        <p:spPr>
          <a:xfrm>
            <a:off x="3749973" y="2886930"/>
            <a:ext cx="0" cy="67967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56" name="Shape 156"/>
          <p:cNvSpPr txBox="1"/>
          <p:nvPr/>
        </p:nvSpPr>
        <p:spPr>
          <a:xfrm>
            <a:off x="3814044" y="3474062"/>
            <a:ext cx="6483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</a:p>
        </p:txBody>
      </p:sp>
      <p:cxnSp>
        <p:nvCxnSpPr>
          <p:cNvPr id="157" name="Shape 157"/>
          <p:cNvCxnSpPr>
            <a:stCxn id="97" idx="1"/>
          </p:cNvCxnSpPr>
          <p:nvPr/>
        </p:nvCxnSpPr>
        <p:spPr>
          <a:xfrm flipH="1">
            <a:off x="3927510" y="3419957"/>
            <a:ext cx="662400" cy="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58" name="Shape 158"/>
          <p:cNvCxnSpPr/>
          <p:nvPr/>
        </p:nvCxnSpPr>
        <p:spPr>
          <a:xfrm rot="10800000">
            <a:off x="3910515" y="2882799"/>
            <a:ext cx="16887" cy="56113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9" name="Shape 159"/>
          <p:cNvSpPr txBox="1"/>
          <p:nvPr/>
        </p:nvSpPr>
        <p:spPr>
          <a:xfrm>
            <a:off x="3853651" y="3100725"/>
            <a:ext cx="82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</a:p>
        </p:txBody>
      </p:sp>
      <p:cxnSp>
        <p:nvCxnSpPr>
          <p:cNvPr id="160" name="Shape 160"/>
          <p:cNvCxnSpPr/>
          <p:nvPr/>
        </p:nvCxnSpPr>
        <p:spPr>
          <a:xfrm flipH="1" rot="10800000">
            <a:off x="4138235" y="2987898"/>
            <a:ext cx="2584536" cy="114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61" name="Shape 161"/>
          <p:cNvCxnSpPr/>
          <p:nvPr/>
        </p:nvCxnSpPr>
        <p:spPr>
          <a:xfrm rot="10800000">
            <a:off x="4044501" y="2804379"/>
            <a:ext cx="93734" cy="18352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62" name="Shape 162"/>
          <p:cNvCxnSpPr/>
          <p:nvPr/>
        </p:nvCxnSpPr>
        <p:spPr>
          <a:xfrm>
            <a:off x="6703496" y="2987899"/>
            <a:ext cx="199578" cy="102637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63" name="Shape 163"/>
          <p:cNvSpPr txBox="1"/>
          <p:nvPr/>
        </p:nvSpPr>
        <p:spPr>
          <a:xfrm>
            <a:off x="6736061" y="3281060"/>
            <a:ext cx="7612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Notify</a:t>
            </a:r>
          </a:p>
        </p:txBody>
      </p:sp>
      <p:cxnSp>
        <p:nvCxnSpPr>
          <p:cNvPr id="164" name="Shape 164"/>
          <p:cNvCxnSpPr/>
          <p:nvPr/>
        </p:nvCxnSpPr>
        <p:spPr>
          <a:xfrm>
            <a:off x="8028045" y="2570169"/>
            <a:ext cx="983134" cy="196951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65" name="Shape 165"/>
          <p:cNvCxnSpPr/>
          <p:nvPr/>
        </p:nvCxnSpPr>
        <p:spPr>
          <a:xfrm flipH="1">
            <a:off x="3387236" y="4560548"/>
            <a:ext cx="5623942" cy="7920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66" name="Shape 166"/>
          <p:cNvCxnSpPr/>
          <p:nvPr/>
        </p:nvCxnSpPr>
        <p:spPr>
          <a:xfrm rot="10800000">
            <a:off x="3394872" y="5013240"/>
            <a:ext cx="17812" cy="34966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7" name="Shape 167"/>
          <p:cNvSpPr txBox="1"/>
          <p:nvPr/>
        </p:nvSpPr>
        <p:spPr>
          <a:xfrm rot="-743850">
            <a:off x="5799247" y="4709506"/>
            <a:ext cx="584647" cy="369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</a:p>
        </p:txBody>
      </p:sp>
      <p:grpSp>
        <p:nvGrpSpPr>
          <p:cNvPr id="168" name="Shape 168"/>
          <p:cNvGrpSpPr/>
          <p:nvPr/>
        </p:nvGrpSpPr>
        <p:grpSpPr>
          <a:xfrm>
            <a:off x="2982476" y="5136099"/>
            <a:ext cx="6265509" cy="413788"/>
            <a:chOff x="3841094" y="5611200"/>
            <a:chExt cx="6490954" cy="486876"/>
          </a:xfrm>
        </p:grpSpPr>
        <p:cxnSp>
          <p:nvCxnSpPr>
            <p:cNvPr id="169" name="Shape 169"/>
            <p:cNvCxnSpPr/>
            <p:nvPr/>
          </p:nvCxnSpPr>
          <p:spPr>
            <a:xfrm flipH="1">
              <a:off x="3841095" y="5611200"/>
              <a:ext cx="6490953" cy="4868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70" name="Shape 170"/>
            <p:cNvCxnSpPr/>
            <p:nvPr/>
          </p:nvCxnSpPr>
          <p:spPr>
            <a:xfrm rot="10800000">
              <a:off x="3841094" y="5633904"/>
              <a:ext cx="0" cy="46356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  <p:sp>
        <p:nvSpPr>
          <p:cNvPr id="171" name="Shape 171"/>
          <p:cNvSpPr txBox="1"/>
          <p:nvPr/>
        </p:nvSpPr>
        <p:spPr>
          <a:xfrm>
            <a:off x="7622628" y="4770910"/>
            <a:ext cx="7997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</a:p>
        </p:txBody>
      </p:sp>
      <p:sp>
        <p:nvSpPr>
          <p:cNvPr id="172" name="Shape 172"/>
          <p:cNvSpPr txBox="1"/>
          <p:nvPr/>
        </p:nvSpPr>
        <p:spPr>
          <a:xfrm rot="3308894">
            <a:off x="7624421" y="3199635"/>
            <a:ext cx="874149" cy="369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</a:p>
        </p:txBody>
      </p:sp>
      <p:grpSp>
        <p:nvGrpSpPr>
          <p:cNvPr id="173" name="Shape 173"/>
          <p:cNvGrpSpPr/>
          <p:nvPr/>
        </p:nvGrpSpPr>
        <p:grpSpPr>
          <a:xfrm>
            <a:off x="7380271" y="2594732"/>
            <a:ext cx="1270794" cy="1839639"/>
            <a:chOff x="12138407" y="1653453"/>
            <a:chExt cx="967658" cy="1507278"/>
          </a:xfrm>
        </p:grpSpPr>
        <p:cxnSp>
          <p:nvCxnSpPr>
            <p:cNvPr id="174" name="Shape 174"/>
            <p:cNvCxnSpPr/>
            <p:nvPr/>
          </p:nvCxnSpPr>
          <p:spPr>
            <a:xfrm>
              <a:off x="12138407" y="1653453"/>
              <a:ext cx="967658" cy="150727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75" name="Shape 175"/>
            <p:cNvCxnSpPr/>
            <p:nvPr/>
          </p:nvCxnSpPr>
          <p:spPr>
            <a:xfrm flipH="1">
              <a:off x="12594823" y="3159324"/>
              <a:ext cx="505942" cy="12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  <p:grpSp>
        <p:nvGrpSpPr>
          <p:cNvPr id="176" name="Shape 176"/>
          <p:cNvGrpSpPr/>
          <p:nvPr/>
        </p:nvGrpSpPr>
        <p:grpSpPr>
          <a:xfrm>
            <a:off x="219485" y="258429"/>
            <a:ext cx="2028491" cy="521969"/>
            <a:chOff x="7666663" y="1531666"/>
            <a:chExt cx="2028491" cy="521969"/>
          </a:xfrm>
        </p:grpSpPr>
        <p:sp>
          <p:nvSpPr>
            <p:cNvPr id="177" name="Shape 177"/>
            <p:cNvSpPr/>
            <p:nvPr/>
          </p:nvSpPr>
          <p:spPr>
            <a:xfrm>
              <a:off x="7666663" y="1531666"/>
              <a:ext cx="2028491" cy="521969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7821393" y="1619979"/>
              <a:ext cx="16664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Realtor’s Profile</a:t>
              </a:r>
            </a:p>
          </p:txBody>
        </p:sp>
      </p:grpSp>
      <p:grpSp>
        <p:nvGrpSpPr>
          <p:cNvPr id="179" name="Shape 179"/>
          <p:cNvGrpSpPr/>
          <p:nvPr/>
        </p:nvGrpSpPr>
        <p:grpSpPr>
          <a:xfrm>
            <a:off x="4223692" y="1480379"/>
            <a:ext cx="1582421" cy="554995"/>
            <a:chOff x="7535821" y="154545"/>
            <a:chExt cx="1582421" cy="554995"/>
          </a:xfrm>
        </p:grpSpPr>
        <p:sp>
          <p:nvSpPr>
            <p:cNvPr id="180" name="Shape 180"/>
            <p:cNvSpPr/>
            <p:nvPr/>
          </p:nvSpPr>
          <p:spPr>
            <a:xfrm>
              <a:off x="7535821" y="154545"/>
              <a:ext cx="1582421" cy="554995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 txBox="1"/>
            <p:nvPr/>
          </p:nvSpPr>
          <p:spPr>
            <a:xfrm>
              <a:off x="7725335" y="242884"/>
              <a:ext cx="11876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Login Page</a:t>
              </a:r>
            </a:p>
          </p:txBody>
        </p:sp>
      </p:grpSp>
      <p:grpSp>
        <p:nvGrpSpPr>
          <p:cNvPr id="182" name="Shape 182"/>
          <p:cNvGrpSpPr/>
          <p:nvPr/>
        </p:nvGrpSpPr>
        <p:grpSpPr>
          <a:xfrm>
            <a:off x="5799820" y="1551831"/>
            <a:ext cx="1076146" cy="713597"/>
            <a:chOff x="6774522" y="1024659"/>
            <a:chExt cx="1155342" cy="861690"/>
          </a:xfrm>
        </p:grpSpPr>
        <p:cxnSp>
          <p:nvCxnSpPr>
            <p:cNvPr id="183" name="Shape 183"/>
            <p:cNvCxnSpPr/>
            <p:nvPr/>
          </p:nvCxnSpPr>
          <p:spPr>
            <a:xfrm rot="10800000">
              <a:off x="6774522" y="1024659"/>
              <a:ext cx="115534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184" name="Shape 184"/>
            <p:cNvCxnSpPr/>
            <p:nvPr/>
          </p:nvCxnSpPr>
          <p:spPr>
            <a:xfrm>
              <a:off x="7918672" y="1024659"/>
              <a:ext cx="0" cy="86169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cxnSp>
        <p:nvCxnSpPr>
          <p:cNvPr id="185" name="Shape 185"/>
          <p:cNvCxnSpPr/>
          <p:nvPr/>
        </p:nvCxnSpPr>
        <p:spPr>
          <a:xfrm>
            <a:off x="4752419" y="1098404"/>
            <a:ext cx="0" cy="38197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6" name="Shape 186"/>
          <p:cNvCxnSpPr/>
          <p:nvPr/>
        </p:nvCxnSpPr>
        <p:spPr>
          <a:xfrm rot="10800000">
            <a:off x="5091644" y="1109059"/>
            <a:ext cx="0" cy="39816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7" name="Shape 187"/>
          <p:cNvSpPr txBox="1"/>
          <p:nvPr/>
        </p:nvSpPr>
        <p:spPr>
          <a:xfrm>
            <a:off x="3927403" y="1105532"/>
            <a:ext cx="9199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5061482" y="1110537"/>
            <a:ext cx="82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4069380" y="299226"/>
            <a:ext cx="686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4999830" y="354201"/>
            <a:ext cx="526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</a:p>
        </p:txBody>
      </p:sp>
      <p:grpSp>
        <p:nvGrpSpPr>
          <p:cNvPr id="191" name="Shape 191"/>
          <p:cNvGrpSpPr/>
          <p:nvPr/>
        </p:nvGrpSpPr>
        <p:grpSpPr>
          <a:xfrm>
            <a:off x="358634" y="1389015"/>
            <a:ext cx="1455312" cy="517354"/>
            <a:chOff x="9259909" y="1466950"/>
            <a:chExt cx="1455312" cy="517354"/>
          </a:xfrm>
        </p:grpSpPr>
        <p:sp>
          <p:nvSpPr>
            <p:cNvPr id="192" name="Shape 192"/>
            <p:cNvSpPr/>
            <p:nvPr/>
          </p:nvSpPr>
          <p:spPr>
            <a:xfrm>
              <a:off x="9259909" y="1466950"/>
              <a:ext cx="1455312" cy="517354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9556934" y="1520724"/>
              <a:ext cx="8612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Realtor</a:t>
              </a:r>
            </a:p>
          </p:txBody>
        </p:sp>
      </p:grpSp>
      <p:grpSp>
        <p:nvGrpSpPr>
          <p:cNvPr id="194" name="Shape 194"/>
          <p:cNvGrpSpPr/>
          <p:nvPr/>
        </p:nvGrpSpPr>
        <p:grpSpPr>
          <a:xfrm>
            <a:off x="1816212" y="1614051"/>
            <a:ext cx="997820" cy="576365"/>
            <a:chOff x="9118241" y="879675"/>
            <a:chExt cx="925091" cy="563114"/>
          </a:xfrm>
        </p:grpSpPr>
        <p:cxnSp>
          <p:nvCxnSpPr>
            <p:cNvPr id="195" name="Shape 195"/>
            <p:cNvCxnSpPr/>
            <p:nvPr/>
          </p:nvCxnSpPr>
          <p:spPr>
            <a:xfrm>
              <a:off x="10043332" y="879675"/>
              <a:ext cx="0" cy="56311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96" name="Shape 196"/>
            <p:cNvCxnSpPr/>
            <p:nvPr/>
          </p:nvCxnSpPr>
          <p:spPr>
            <a:xfrm flipH="1">
              <a:off x="9118241" y="885476"/>
              <a:ext cx="92509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  <p:grpSp>
        <p:nvGrpSpPr>
          <p:cNvPr id="197" name="Shape 197"/>
          <p:cNvGrpSpPr/>
          <p:nvPr/>
        </p:nvGrpSpPr>
        <p:grpSpPr>
          <a:xfrm>
            <a:off x="1840113" y="1736461"/>
            <a:ext cx="909849" cy="452937"/>
            <a:chOff x="7855478" y="615750"/>
            <a:chExt cx="1146854" cy="489781"/>
          </a:xfrm>
        </p:grpSpPr>
        <p:cxnSp>
          <p:nvCxnSpPr>
            <p:cNvPr id="198" name="Shape 198"/>
            <p:cNvCxnSpPr/>
            <p:nvPr/>
          </p:nvCxnSpPr>
          <p:spPr>
            <a:xfrm>
              <a:off x="7855478" y="615750"/>
              <a:ext cx="114685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99" name="Shape 199"/>
            <p:cNvCxnSpPr/>
            <p:nvPr/>
          </p:nvCxnSpPr>
          <p:spPr>
            <a:xfrm>
              <a:off x="9002332" y="615750"/>
              <a:ext cx="0" cy="4897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  <p:sp>
        <p:nvSpPr>
          <p:cNvPr id="200" name="Shape 200"/>
          <p:cNvSpPr txBox="1"/>
          <p:nvPr/>
        </p:nvSpPr>
        <p:spPr>
          <a:xfrm>
            <a:off x="1892661" y="1630374"/>
            <a:ext cx="82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</a:p>
        </p:txBody>
      </p:sp>
      <p:cxnSp>
        <p:nvCxnSpPr>
          <p:cNvPr id="201" name="Shape 201"/>
          <p:cNvCxnSpPr/>
          <p:nvPr/>
        </p:nvCxnSpPr>
        <p:spPr>
          <a:xfrm rot="10800000">
            <a:off x="501112" y="767417"/>
            <a:ext cx="0" cy="5894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2" name="Shape 202"/>
          <p:cNvSpPr txBox="1"/>
          <p:nvPr/>
        </p:nvSpPr>
        <p:spPr>
          <a:xfrm>
            <a:off x="-53005" y="852991"/>
            <a:ext cx="6825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</a:p>
        </p:txBody>
      </p:sp>
      <p:cxnSp>
        <p:nvCxnSpPr>
          <p:cNvPr id="203" name="Shape 203"/>
          <p:cNvCxnSpPr/>
          <p:nvPr/>
        </p:nvCxnSpPr>
        <p:spPr>
          <a:xfrm>
            <a:off x="1358867" y="802247"/>
            <a:ext cx="0" cy="58676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4" name="Shape 204"/>
          <p:cNvSpPr txBox="1"/>
          <p:nvPr/>
        </p:nvSpPr>
        <p:spPr>
          <a:xfrm>
            <a:off x="617999" y="838540"/>
            <a:ext cx="82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</a:p>
        </p:txBody>
      </p:sp>
      <p:cxnSp>
        <p:nvCxnSpPr>
          <p:cNvPr id="205" name="Shape 205"/>
          <p:cNvCxnSpPr/>
          <p:nvPr/>
        </p:nvCxnSpPr>
        <p:spPr>
          <a:xfrm flipH="1">
            <a:off x="1747579" y="874441"/>
            <a:ext cx="5469" cy="51905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6" name="Shape 206"/>
          <p:cNvSpPr txBox="1"/>
          <p:nvPr/>
        </p:nvSpPr>
        <p:spPr>
          <a:xfrm>
            <a:off x="1673309" y="896342"/>
            <a:ext cx="608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Rate</a:t>
            </a:r>
          </a:p>
        </p:txBody>
      </p:sp>
      <p:cxnSp>
        <p:nvCxnSpPr>
          <p:cNvPr id="207" name="Shape 207"/>
          <p:cNvCxnSpPr/>
          <p:nvPr/>
        </p:nvCxnSpPr>
        <p:spPr>
          <a:xfrm flipH="1" rot="10800000">
            <a:off x="1813947" y="883254"/>
            <a:ext cx="1565848" cy="53925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2261710" y="531844"/>
            <a:ext cx="1117610" cy="3698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9" name="Shape 209"/>
          <p:cNvSpPr txBox="1"/>
          <p:nvPr/>
        </p:nvSpPr>
        <p:spPr>
          <a:xfrm rot="1078273">
            <a:off x="2434488" y="423879"/>
            <a:ext cx="82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</a:p>
        </p:txBody>
      </p:sp>
      <p:grpSp>
        <p:nvGrpSpPr>
          <p:cNvPr id="210" name="Shape 210"/>
          <p:cNvGrpSpPr/>
          <p:nvPr/>
        </p:nvGrpSpPr>
        <p:grpSpPr>
          <a:xfrm>
            <a:off x="6984408" y="441529"/>
            <a:ext cx="1944709" cy="513051"/>
            <a:chOff x="9541432" y="1054319"/>
            <a:chExt cx="1944709" cy="513051"/>
          </a:xfrm>
        </p:grpSpPr>
        <p:sp>
          <p:nvSpPr>
            <p:cNvPr id="211" name="Shape 211"/>
            <p:cNvSpPr/>
            <p:nvPr/>
          </p:nvSpPr>
          <p:spPr>
            <a:xfrm>
              <a:off x="9541432" y="1054319"/>
              <a:ext cx="1944709" cy="51305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 txBox="1"/>
            <p:nvPr/>
          </p:nvSpPr>
          <p:spPr>
            <a:xfrm>
              <a:off x="9811024" y="1107845"/>
              <a:ext cx="14137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Sign-Up Page</a:t>
              </a:r>
            </a:p>
          </p:txBody>
        </p:sp>
      </p:grpSp>
      <p:cxnSp>
        <p:nvCxnSpPr>
          <p:cNvPr id="213" name="Shape 213"/>
          <p:cNvCxnSpPr>
            <a:endCxn id="211" idx="1"/>
          </p:cNvCxnSpPr>
          <p:nvPr/>
        </p:nvCxnSpPr>
        <p:spPr>
          <a:xfrm flipH="1" rot="10800000">
            <a:off x="5799708" y="698054"/>
            <a:ext cx="1184700" cy="6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4" name="Shape 214"/>
          <p:cNvSpPr txBox="1"/>
          <p:nvPr/>
        </p:nvSpPr>
        <p:spPr>
          <a:xfrm rot="-199084">
            <a:off x="5948868" y="332439"/>
            <a:ext cx="878767" cy="369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</a:t>
            </a:r>
          </a:p>
        </p:txBody>
      </p:sp>
      <p:cxnSp>
        <p:nvCxnSpPr>
          <p:cNvPr id="215" name="Shape 215"/>
          <p:cNvCxnSpPr/>
          <p:nvPr/>
        </p:nvCxnSpPr>
        <p:spPr>
          <a:xfrm flipH="1">
            <a:off x="5799819" y="838540"/>
            <a:ext cx="1184590" cy="1963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6" name="Shape 216"/>
          <p:cNvSpPr txBox="1"/>
          <p:nvPr/>
        </p:nvSpPr>
        <p:spPr>
          <a:xfrm rot="-753030">
            <a:off x="6025033" y="847968"/>
            <a:ext cx="820608" cy="369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</a:p>
        </p:txBody>
      </p:sp>
      <p:grpSp>
        <p:nvGrpSpPr>
          <p:cNvPr id="217" name="Shape 217"/>
          <p:cNvGrpSpPr/>
          <p:nvPr/>
        </p:nvGrpSpPr>
        <p:grpSpPr>
          <a:xfrm>
            <a:off x="10545621" y="128728"/>
            <a:ext cx="1416080" cy="496551"/>
            <a:chOff x="10084157" y="538300"/>
            <a:chExt cx="1416080" cy="496551"/>
          </a:xfrm>
        </p:grpSpPr>
        <p:sp>
          <p:nvSpPr>
            <p:cNvPr id="218" name="Shape 218"/>
            <p:cNvSpPr/>
            <p:nvPr/>
          </p:nvSpPr>
          <p:spPr>
            <a:xfrm>
              <a:off x="10084157" y="538300"/>
              <a:ext cx="1416080" cy="49655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Shape 219"/>
            <p:cNvSpPr txBox="1"/>
            <p:nvPr/>
          </p:nvSpPr>
          <p:spPr>
            <a:xfrm>
              <a:off x="10242784" y="605239"/>
              <a:ext cx="10988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New User</a:t>
              </a:r>
            </a:p>
          </p:txBody>
        </p:sp>
      </p:grpSp>
      <p:cxnSp>
        <p:nvCxnSpPr>
          <p:cNvPr id="220" name="Shape 220"/>
          <p:cNvCxnSpPr/>
          <p:nvPr/>
        </p:nvCxnSpPr>
        <p:spPr>
          <a:xfrm>
            <a:off x="7366421" y="2341711"/>
            <a:ext cx="1028469" cy="2591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21" name="Shape 221"/>
          <p:cNvCxnSpPr/>
          <p:nvPr/>
        </p:nvCxnSpPr>
        <p:spPr>
          <a:xfrm>
            <a:off x="8397454" y="2345116"/>
            <a:ext cx="850530" cy="277977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22" name="Shape 222"/>
          <p:cNvCxnSpPr/>
          <p:nvPr/>
        </p:nvCxnSpPr>
        <p:spPr>
          <a:xfrm flipH="1" rot="10800000">
            <a:off x="8945713" y="405713"/>
            <a:ext cx="1618903" cy="27947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223" name="Shape 223"/>
          <p:cNvGrpSpPr/>
          <p:nvPr/>
        </p:nvGrpSpPr>
        <p:grpSpPr>
          <a:xfrm>
            <a:off x="5729563" y="293691"/>
            <a:ext cx="4807628" cy="403465"/>
            <a:chOff x="7071106" y="6213014"/>
            <a:chExt cx="4807628" cy="403465"/>
          </a:xfrm>
        </p:grpSpPr>
        <p:cxnSp>
          <p:nvCxnSpPr>
            <p:cNvPr id="224" name="Shape 224"/>
            <p:cNvCxnSpPr/>
            <p:nvPr/>
          </p:nvCxnSpPr>
          <p:spPr>
            <a:xfrm flipH="1">
              <a:off x="7253149" y="6213014"/>
              <a:ext cx="4625584" cy="321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25" name="Shape 225"/>
            <p:cNvCxnSpPr/>
            <p:nvPr/>
          </p:nvCxnSpPr>
          <p:spPr>
            <a:xfrm flipH="1">
              <a:off x="7071106" y="6229082"/>
              <a:ext cx="182653" cy="3873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  <p:sp>
        <p:nvSpPr>
          <p:cNvPr id="226" name="Shape 226"/>
          <p:cNvSpPr txBox="1"/>
          <p:nvPr/>
        </p:nvSpPr>
        <p:spPr>
          <a:xfrm>
            <a:off x="8668589" y="-22589"/>
            <a:ext cx="82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</a:p>
        </p:txBody>
      </p:sp>
      <p:pic>
        <p:nvPicPr>
          <p:cNvPr id="227" name="Shape 2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51214" y="2633532"/>
            <a:ext cx="1450973" cy="5182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Shape 228"/>
          <p:cNvCxnSpPr/>
          <p:nvPr/>
        </p:nvCxnSpPr>
        <p:spPr>
          <a:xfrm>
            <a:off x="7357531" y="2557746"/>
            <a:ext cx="678688" cy="814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29" name="Shape 229"/>
          <p:cNvCxnSpPr/>
          <p:nvPr/>
        </p:nvCxnSpPr>
        <p:spPr>
          <a:xfrm>
            <a:off x="11429735" y="625279"/>
            <a:ext cx="0" cy="50869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0" name="Shape 230"/>
          <p:cNvSpPr txBox="1"/>
          <p:nvPr/>
        </p:nvSpPr>
        <p:spPr>
          <a:xfrm>
            <a:off x="11365134" y="669229"/>
            <a:ext cx="686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</a:t>
            </a:r>
          </a:p>
        </p:txBody>
      </p:sp>
      <p:pic>
        <p:nvPicPr>
          <p:cNvPr id="231" name="Shape 2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25559" y="5305085"/>
            <a:ext cx="3880314" cy="1600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706532" y="1174854"/>
            <a:ext cx="2642825" cy="7609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Shape 233"/>
          <p:cNvCxnSpPr/>
          <p:nvPr/>
        </p:nvCxnSpPr>
        <p:spPr>
          <a:xfrm rot="10800000">
            <a:off x="10914565" y="636906"/>
            <a:ext cx="18009" cy="48186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4" name="Shape 234"/>
          <p:cNvSpPr txBox="1"/>
          <p:nvPr/>
        </p:nvSpPr>
        <p:spPr>
          <a:xfrm>
            <a:off x="9539246" y="740662"/>
            <a:ext cx="1502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Failed Sign Up</a:t>
            </a:r>
          </a:p>
        </p:txBody>
      </p:sp>
      <p:sp>
        <p:nvSpPr>
          <p:cNvPr id="235" name="Shape 235"/>
          <p:cNvSpPr txBox="1"/>
          <p:nvPr/>
        </p:nvSpPr>
        <p:spPr>
          <a:xfrm rot="-625256">
            <a:off x="9077370" y="271242"/>
            <a:ext cx="878766" cy="369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</a:t>
            </a:r>
          </a:p>
        </p:txBody>
      </p:sp>
      <p:cxnSp>
        <p:nvCxnSpPr>
          <p:cNvPr id="236" name="Shape 236"/>
          <p:cNvCxnSpPr/>
          <p:nvPr/>
        </p:nvCxnSpPr>
        <p:spPr>
          <a:xfrm>
            <a:off x="8641071" y="982833"/>
            <a:ext cx="1440274" cy="164912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37" name="Shape 237"/>
          <p:cNvCxnSpPr/>
          <p:nvPr/>
        </p:nvCxnSpPr>
        <p:spPr>
          <a:xfrm rot="10800000">
            <a:off x="8528042" y="934606"/>
            <a:ext cx="696664" cy="164570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8" name="Shape 238"/>
          <p:cNvSpPr txBox="1"/>
          <p:nvPr/>
        </p:nvSpPr>
        <p:spPr>
          <a:xfrm rot="2765111">
            <a:off x="9369388" y="1969044"/>
            <a:ext cx="927099" cy="38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</a:t>
            </a:r>
          </a:p>
        </p:txBody>
      </p:sp>
      <p:sp>
        <p:nvSpPr>
          <p:cNvPr id="239" name="Shape 239"/>
          <p:cNvSpPr txBox="1"/>
          <p:nvPr/>
        </p:nvSpPr>
        <p:spPr>
          <a:xfrm rot="3907797">
            <a:off x="8614502" y="1685415"/>
            <a:ext cx="8768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</a:p>
        </p:txBody>
      </p:sp>
      <p:cxnSp>
        <p:nvCxnSpPr>
          <p:cNvPr id="240" name="Shape 240"/>
          <p:cNvCxnSpPr>
            <a:stCxn id="232" idx="1"/>
          </p:cNvCxnSpPr>
          <p:nvPr/>
        </p:nvCxnSpPr>
        <p:spPr>
          <a:xfrm rot="10800000">
            <a:off x="8796032" y="936743"/>
            <a:ext cx="910500" cy="61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1" name="Shape 241"/>
          <p:cNvSpPr txBox="1"/>
          <p:nvPr/>
        </p:nvSpPr>
        <p:spPr>
          <a:xfrm rot="1927993">
            <a:off x="8893860" y="1008921"/>
            <a:ext cx="9028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</a:t>
            </a:r>
          </a:p>
        </p:txBody>
      </p:sp>
      <p:cxnSp>
        <p:nvCxnSpPr>
          <p:cNvPr id="242" name="Shape 242"/>
          <p:cNvCxnSpPr/>
          <p:nvPr/>
        </p:nvCxnSpPr>
        <p:spPr>
          <a:xfrm>
            <a:off x="10354614" y="3151736"/>
            <a:ext cx="861460" cy="213022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3" name="Shape 243"/>
          <p:cNvSpPr txBox="1"/>
          <p:nvPr/>
        </p:nvSpPr>
        <p:spPr>
          <a:xfrm rot="4157822">
            <a:off x="10484301" y="3793878"/>
            <a:ext cx="686597" cy="369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>
            <a:off x="9938758" y="3172848"/>
            <a:ext cx="765491" cy="210911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5" name="Shape 245"/>
          <p:cNvSpPr txBox="1"/>
          <p:nvPr/>
        </p:nvSpPr>
        <p:spPr>
          <a:xfrm rot="4333664">
            <a:off x="9634560" y="3811414"/>
            <a:ext cx="14768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Failed Sign up</a:t>
            </a:r>
          </a:p>
        </p:txBody>
      </p:sp>
      <p:cxnSp>
        <p:nvCxnSpPr>
          <p:cNvPr id="246" name="Shape 246"/>
          <p:cNvCxnSpPr/>
          <p:nvPr/>
        </p:nvCxnSpPr>
        <p:spPr>
          <a:xfrm rot="10800000">
            <a:off x="8217009" y="938725"/>
            <a:ext cx="1424415" cy="434187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7" name="Shape 247"/>
          <p:cNvSpPr txBox="1"/>
          <p:nvPr/>
        </p:nvSpPr>
        <p:spPr>
          <a:xfrm rot="4255211">
            <a:off x="8892752" y="3719983"/>
            <a:ext cx="9028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Shape 252"/>
          <p:cNvGrpSpPr/>
          <p:nvPr/>
        </p:nvGrpSpPr>
        <p:grpSpPr>
          <a:xfrm>
            <a:off x="613285" y="333452"/>
            <a:ext cx="5846239" cy="1676333"/>
            <a:chOff x="1868205" y="2962112"/>
            <a:chExt cx="5846239" cy="1676333"/>
          </a:xfrm>
        </p:grpSpPr>
        <p:grpSp>
          <p:nvGrpSpPr>
            <p:cNvPr id="253" name="Shape 253"/>
            <p:cNvGrpSpPr/>
            <p:nvPr/>
          </p:nvGrpSpPr>
          <p:grpSpPr>
            <a:xfrm>
              <a:off x="1868205" y="2962112"/>
              <a:ext cx="5846239" cy="1676333"/>
              <a:chOff x="1738648" y="2796198"/>
              <a:chExt cx="6427481" cy="1764405"/>
            </a:xfrm>
          </p:grpSpPr>
          <p:sp>
            <p:nvSpPr>
              <p:cNvPr id="254" name="Shape 254"/>
              <p:cNvSpPr/>
              <p:nvPr/>
            </p:nvSpPr>
            <p:spPr>
              <a:xfrm>
                <a:off x="1738648" y="2796198"/>
                <a:ext cx="6415826" cy="1764405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5" name="Shape 255"/>
              <p:cNvCxnSpPr/>
              <p:nvPr/>
            </p:nvCxnSpPr>
            <p:spPr>
              <a:xfrm flipH="1" rot="10800000">
                <a:off x="1738648" y="3335628"/>
                <a:ext cx="642748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256" name="Shape 256"/>
            <p:cNvGrpSpPr/>
            <p:nvPr/>
          </p:nvGrpSpPr>
          <p:grpSpPr>
            <a:xfrm>
              <a:off x="2139071" y="3863664"/>
              <a:ext cx="1256242" cy="463639"/>
              <a:chOff x="4178642" y="1545465"/>
              <a:chExt cx="1256242" cy="463639"/>
            </a:xfrm>
          </p:grpSpPr>
          <p:sp>
            <p:nvSpPr>
              <p:cNvPr id="257" name="Shape 257"/>
              <p:cNvSpPr/>
              <p:nvPr/>
            </p:nvSpPr>
            <p:spPr>
              <a:xfrm>
                <a:off x="4178642" y="1545465"/>
                <a:ext cx="1256242" cy="463639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Shape 258"/>
              <p:cNvSpPr txBox="1"/>
              <p:nvPr/>
            </p:nvSpPr>
            <p:spPr>
              <a:xfrm>
                <a:off x="4231453" y="1584099"/>
                <a:ext cx="114967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Username</a:t>
                </a:r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4383853" y="3855142"/>
              <a:ext cx="1197737" cy="463641"/>
              <a:chOff x="5924280" y="1545461"/>
              <a:chExt cx="1197737" cy="463641"/>
            </a:xfrm>
          </p:grpSpPr>
          <p:sp>
            <p:nvSpPr>
              <p:cNvPr id="260" name="Shape 260"/>
              <p:cNvSpPr/>
              <p:nvPr/>
            </p:nvSpPr>
            <p:spPr>
              <a:xfrm flipH="1" rot="10800000">
                <a:off x="5924280" y="1545461"/>
                <a:ext cx="1197737" cy="463641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Shape 261"/>
              <p:cNvSpPr txBox="1"/>
              <p:nvPr/>
            </p:nvSpPr>
            <p:spPr>
              <a:xfrm>
                <a:off x="5987648" y="1584099"/>
                <a:ext cx="10709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Password</a:t>
                </a:r>
              </a:p>
            </p:txBody>
          </p:sp>
        </p:grpSp>
        <p:grpSp>
          <p:nvGrpSpPr>
            <p:cNvPr id="262" name="Shape 262"/>
            <p:cNvGrpSpPr/>
            <p:nvPr/>
          </p:nvGrpSpPr>
          <p:grpSpPr>
            <a:xfrm>
              <a:off x="6362277" y="3800279"/>
              <a:ext cx="901522" cy="463641"/>
              <a:chOff x="8152325" y="1545462"/>
              <a:chExt cx="901522" cy="463641"/>
            </a:xfrm>
          </p:grpSpPr>
          <p:sp>
            <p:nvSpPr>
              <p:cNvPr id="263" name="Shape 263"/>
              <p:cNvSpPr/>
              <p:nvPr/>
            </p:nvSpPr>
            <p:spPr>
              <a:xfrm>
                <a:off x="8152325" y="1545462"/>
                <a:ext cx="901522" cy="463641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Shape 264"/>
              <p:cNvSpPr txBox="1"/>
              <p:nvPr/>
            </p:nvSpPr>
            <p:spPr>
              <a:xfrm>
                <a:off x="8254272" y="1584099"/>
                <a:ext cx="69762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Email</a:t>
                </a:r>
              </a:p>
            </p:txBody>
          </p:sp>
        </p:grpSp>
        <p:pic>
          <p:nvPicPr>
            <p:cNvPr id="265" name="Shape 26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25271" y="3513253"/>
              <a:ext cx="141448" cy="42890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6" name="Shape 266"/>
            <p:cNvCxnSpPr/>
            <p:nvPr/>
          </p:nvCxnSpPr>
          <p:spPr>
            <a:xfrm>
              <a:off x="3404923" y="3981717"/>
              <a:ext cx="97892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267" name="Shape 267"/>
            <p:cNvCxnSpPr/>
            <p:nvPr/>
          </p:nvCxnSpPr>
          <p:spPr>
            <a:xfrm rot="10800000">
              <a:off x="3385232" y="4154191"/>
              <a:ext cx="989010" cy="63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268" name="Shape 268"/>
            <p:cNvCxnSpPr/>
            <p:nvPr/>
          </p:nvCxnSpPr>
          <p:spPr>
            <a:xfrm flipH="1" rot="10800000">
              <a:off x="5581587" y="3981718"/>
              <a:ext cx="793451" cy="85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269" name="Shape 269"/>
            <p:cNvCxnSpPr/>
            <p:nvPr/>
          </p:nvCxnSpPr>
          <p:spPr>
            <a:xfrm flipH="1">
              <a:off x="5581587" y="4117082"/>
              <a:ext cx="793451" cy="85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270" name="Shape 270"/>
            <p:cNvSpPr txBox="1"/>
            <p:nvPr/>
          </p:nvSpPr>
          <p:spPr>
            <a:xfrm>
              <a:off x="3541601" y="3670476"/>
              <a:ext cx="5954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next</a:t>
              </a:r>
            </a:p>
          </p:txBody>
        </p:sp>
        <p:pic>
          <p:nvPicPr>
            <p:cNvPr id="271" name="Shape 27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606596" y="3631780"/>
              <a:ext cx="695003" cy="493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2" name="Shape 272"/>
            <p:cNvSpPr txBox="1"/>
            <p:nvPr/>
          </p:nvSpPr>
          <p:spPr>
            <a:xfrm>
              <a:off x="3584848" y="4039807"/>
              <a:ext cx="6190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back</a:t>
              </a:r>
            </a:p>
          </p:txBody>
        </p:sp>
        <p:pic>
          <p:nvPicPr>
            <p:cNvPr id="273" name="Shape 27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655650" y="4032100"/>
              <a:ext cx="719390" cy="493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" name="Shape 274"/>
            <p:cNvSpPr txBox="1"/>
            <p:nvPr/>
          </p:nvSpPr>
          <p:spPr>
            <a:xfrm>
              <a:off x="3555814" y="3069265"/>
              <a:ext cx="24604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New User’s Information</a:t>
              </a:r>
            </a:p>
          </p:txBody>
        </p:sp>
      </p:grpSp>
      <p:grpSp>
        <p:nvGrpSpPr>
          <p:cNvPr id="275" name="Shape 275"/>
          <p:cNvGrpSpPr/>
          <p:nvPr/>
        </p:nvGrpSpPr>
        <p:grpSpPr>
          <a:xfrm>
            <a:off x="2504697" y="3181083"/>
            <a:ext cx="6497632" cy="2780436"/>
            <a:chOff x="2504697" y="3181083"/>
            <a:chExt cx="6497632" cy="2780436"/>
          </a:xfrm>
        </p:grpSpPr>
        <p:grpSp>
          <p:nvGrpSpPr>
            <p:cNvPr id="276" name="Shape 276"/>
            <p:cNvGrpSpPr/>
            <p:nvPr/>
          </p:nvGrpSpPr>
          <p:grpSpPr>
            <a:xfrm>
              <a:off x="2504697" y="3181083"/>
              <a:ext cx="6497632" cy="2780436"/>
              <a:chOff x="5134598" y="2170791"/>
              <a:chExt cx="1555254" cy="901521"/>
            </a:xfrm>
          </p:grpSpPr>
          <p:sp>
            <p:nvSpPr>
              <p:cNvPr id="277" name="Shape 277"/>
              <p:cNvSpPr/>
              <p:nvPr/>
            </p:nvSpPr>
            <p:spPr>
              <a:xfrm>
                <a:off x="5134598" y="2170791"/>
                <a:ext cx="1555254" cy="901521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78" name="Shape 278"/>
              <p:cNvCxnSpPr/>
              <p:nvPr/>
            </p:nvCxnSpPr>
            <p:spPr>
              <a:xfrm>
                <a:off x="5134598" y="2362249"/>
                <a:ext cx="155525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279" name="Shape 279"/>
            <p:cNvGrpSpPr/>
            <p:nvPr/>
          </p:nvGrpSpPr>
          <p:grpSpPr>
            <a:xfrm>
              <a:off x="2686083" y="3880827"/>
              <a:ext cx="6146522" cy="2080690"/>
              <a:chOff x="2232279" y="3633856"/>
              <a:chExt cx="6146522" cy="2080690"/>
            </a:xfrm>
          </p:grpSpPr>
          <p:grpSp>
            <p:nvGrpSpPr>
              <p:cNvPr id="280" name="Shape 280"/>
              <p:cNvGrpSpPr/>
              <p:nvPr/>
            </p:nvGrpSpPr>
            <p:grpSpPr>
              <a:xfrm>
                <a:off x="6362062" y="5113396"/>
                <a:ext cx="1256242" cy="463639"/>
                <a:chOff x="4597189" y="1983622"/>
                <a:chExt cx="1256242" cy="463639"/>
              </a:xfrm>
            </p:grpSpPr>
            <p:sp>
              <p:nvSpPr>
                <p:cNvPr id="281" name="Shape 281"/>
                <p:cNvSpPr/>
                <p:nvPr/>
              </p:nvSpPr>
              <p:spPr>
                <a:xfrm>
                  <a:off x="4597189" y="1983622"/>
                  <a:ext cx="1256242" cy="463639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Shape 282"/>
                <p:cNvSpPr txBox="1"/>
                <p:nvPr/>
              </p:nvSpPr>
              <p:spPr>
                <a:xfrm>
                  <a:off x="4650473" y="2012507"/>
                  <a:ext cx="114967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en-SG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Username</a:t>
                  </a:r>
                </a:p>
              </p:txBody>
            </p:sp>
          </p:grpSp>
          <p:grpSp>
            <p:nvGrpSpPr>
              <p:cNvPr id="283" name="Shape 283"/>
              <p:cNvGrpSpPr/>
              <p:nvPr/>
            </p:nvGrpSpPr>
            <p:grpSpPr>
              <a:xfrm>
                <a:off x="4596997" y="5141786"/>
                <a:ext cx="1224615" cy="463641"/>
                <a:chOff x="3504221" y="273331"/>
                <a:chExt cx="1224615" cy="463641"/>
              </a:xfrm>
            </p:grpSpPr>
            <p:sp>
              <p:nvSpPr>
                <p:cNvPr id="284" name="Shape 284"/>
                <p:cNvSpPr/>
                <p:nvPr/>
              </p:nvSpPr>
              <p:spPr>
                <a:xfrm flipH="1" rot="10800000">
                  <a:off x="3504221" y="273331"/>
                  <a:ext cx="1197737" cy="46364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Shape 285"/>
                <p:cNvSpPr txBox="1"/>
                <p:nvPr/>
              </p:nvSpPr>
              <p:spPr>
                <a:xfrm>
                  <a:off x="3540712" y="312114"/>
                  <a:ext cx="1188124" cy="3777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en-SG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Password</a:t>
                  </a:r>
                </a:p>
              </p:txBody>
            </p:sp>
          </p:grpSp>
          <p:grpSp>
            <p:nvGrpSpPr>
              <p:cNvPr id="286" name="Shape 286"/>
              <p:cNvGrpSpPr/>
              <p:nvPr/>
            </p:nvGrpSpPr>
            <p:grpSpPr>
              <a:xfrm>
                <a:off x="3089293" y="5145051"/>
                <a:ext cx="901522" cy="463641"/>
                <a:chOff x="8152325" y="1545462"/>
                <a:chExt cx="901522" cy="463641"/>
              </a:xfrm>
            </p:grpSpPr>
            <p:sp>
              <p:nvSpPr>
                <p:cNvPr id="287" name="Shape 287"/>
                <p:cNvSpPr/>
                <p:nvPr/>
              </p:nvSpPr>
              <p:spPr>
                <a:xfrm>
                  <a:off x="8152325" y="1545462"/>
                  <a:ext cx="901522" cy="463641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" name="Shape 288"/>
                <p:cNvSpPr txBox="1"/>
                <p:nvPr/>
              </p:nvSpPr>
              <p:spPr>
                <a:xfrm>
                  <a:off x="8254272" y="1584099"/>
                  <a:ext cx="69762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en-SG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Email</a:t>
                  </a:r>
                </a:p>
              </p:txBody>
            </p:sp>
          </p:grpSp>
          <p:grpSp>
            <p:nvGrpSpPr>
              <p:cNvPr id="289" name="Shape 289"/>
              <p:cNvGrpSpPr/>
              <p:nvPr/>
            </p:nvGrpSpPr>
            <p:grpSpPr>
              <a:xfrm>
                <a:off x="6243871" y="4052836"/>
                <a:ext cx="2134930" cy="471012"/>
                <a:chOff x="7457168" y="598245"/>
                <a:chExt cx="2134930" cy="471012"/>
              </a:xfrm>
            </p:grpSpPr>
            <p:sp>
              <p:nvSpPr>
                <p:cNvPr id="290" name="Shape 290"/>
                <p:cNvSpPr/>
                <p:nvPr/>
              </p:nvSpPr>
              <p:spPr>
                <a:xfrm>
                  <a:off x="7457168" y="598245"/>
                  <a:ext cx="2134930" cy="471012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Shape 291"/>
                <p:cNvSpPr txBox="1"/>
                <p:nvPr/>
              </p:nvSpPr>
              <p:spPr>
                <a:xfrm>
                  <a:off x="7657313" y="633787"/>
                  <a:ext cx="173464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en-SG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Contact Number</a:t>
                  </a:r>
                </a:p>
              </p:txBody>
            </p:sp>
          </p:grpSp>
          <p:grpSp>
            <p:nvGrpSpPr>
              <p:cNvPr id="292" name="Shape 292"/>
              <p:cNvGrpSpPr/>
              <p:nvPr/>
            </p:nvGrpSpPr>
            <p:grpSpPr>
              <a:xfrm>
                <a:off x="2232279" y="3633856"/>
                <a:ext cx="3521431" cy="959891"/>
                <a:chOff x="2232279" y="3633856"/>
                <a:chExt cx="3521431" cy="959891"/>
              </a:xfrm>
            </p:grpSpPr>
            <p:grpSp>
              <p:nvGrpSpPr>
                <p:cNvPr id="293" name="Shape 293"/>
                <p:cNvGrpSpPr/>
                <p:nvPr/>
              </p:nvGrpSpPr>
              <p:grpSpPr>
                <a:xfrm>
                  <a:off x="4335005" y="4053593"/>
                  <a:ext cx="1418705" cy="522597"/>
                  <a:chOff x="10494252" y="610681"/>
                  <a:chExt cx="1418705" cy="522597"/>
                </a:xfrm>
              </p:grpSpPr>
              <p:sp>
                <p:nvSpPr>
                  <p:cNvPr id="294" name="Shape 294"/>
                  <p:cNvSpPr/>
                  <p:nvPr/>
                </p:nvSpPr>
                <p:spPr>
                  <a:xfrm>
                    <a:off x="10494252" y="610681"/>
                    <a:ext cx="1418705" cy="522597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lt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5" name="Shape 295"/>
                  <p:cNvSpPr txBox="1"/>
                  <p:nvPr/>
                </p:nvSpPr>
                <p:spPr>
                  <a:xfrm>
                    <a:off x="10638384" y="660764"/>
                    <a:ext cx="113043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buSzPct val="25000"/>
                      <a:buNone/>
                    </a:pPr>
                    <a:r>
                      <a:rPr lang="en-SG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Full Name</a:t>
                    </a:r>
                  </a:p>
                </p:txBody>
              </p:sp>
            </p:grpSp>
            <p:grpSp>
              <p:nvGrpSpPr>
                <p:cNvPr id="296" name="Shape 296"/>
                <p:cNvGrpSpPr/>
                <p:nvPr/>
              </p:nvGrpSpPr>
              <p:grpSpPr>
                <a:xfrm>
                  <a:off x="2232279" y="3633856"/>
                  <a:ext cx="1491831" cy="926578"/>
                  <a:chOff x="4726270" y="3218505"/>
                  <a:chExt cx="1491831" cy="926578"/>
                </a:xfrm>
              </p:grpSpPr>
              <p:grpSp>
                <p:nvGrpSpPr>
                  <p:cNvPr id="297" name="Shape 297"/>
                  <p:cNvGrpSpPr/>
                  <p:nvPr/>
                </p:nvGrpSpPr>
                <p:grpSpPr>
                  <a:xfrm>
                    <a:off x="4726270" y="3638242"/>
                    <a:ext cx="1491831" cy="506840"/>
                    <a:chOff x="8207995" y="665133"/>
                    <a:chExt cx="1491831" cy="506840"/>
                  </a:xfrm>
                </p:grpSpPr>
                <p:sp>
                  <p:nvSpPr>
                    <p:cNvPr id="298" name="Shape 298"/>
                    <p:cNvSpPr/>
                    <p:nvPr/>
                  </p:nvSpPr>
                  <p:spPr>
                    <a:xfrm>
                      <a:off x="8207995" y="665133"/>
                      <a:ext cx="1491831" cy="506840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chemeClr val="lt1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99" name="Shape 299"/>
                    <p:cNvSpPr txBox="1"/>
                    <p:nvPr/>
                  </p:nvSpPr>
                  <p:spPr>
                    <a:xfrm>
                      <a:off x="8221178" y="733887"/>
                      <a:ext cx="1465466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rIns="91425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SG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NRIC Number</a:t>
                      </a:r>
                    </a:p>
                  </p:txBody>
                </p:sp>
              </p:grpSp>
              <p:pic>
                <p:nvPicPr>
                  <p:cNvPr id="300" name="Shape 300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0" l="0" r="0" t="0"/>
                  <a:stretch/>
                </p:blipFill>
                <p:spPr>
                  <a:xfrm>
                    <a:off x="5447132" y="3218505"/>
                    <a:ext cx="110985" cy="48038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cxnSp>
              <p:nvCxnSpPr>
                <p:cNvPr id="301" name="Shape 301"/>
                <p:cNvCxnSpPr/>
                <p:nvPr/>
              </p:nvCxnSpPr>
              <p:spPr>
                <a:xfrm>
                  <a:off x="3740782" y="4200721"/>
                  <a:ext cx="610893" cy="787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lg" w="lg" type="triangle"/>
                </a:ln>
              </p:spPr>
            </p:cxnSp>
            <p:sp>
              <p:nvSpPr>
                <p:cNvPr id="302" name="Shape 302"/>
                <p:cNvSpPr txBox="1"/>
                <p:nvPr/>
              </p:nvSpPr>
              <p:spPr>
                <a:xfrm>
                  <a:off x="3690730" y="3886841"/>
                  <a:ext cx="59548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en-SG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next</a:t>
                  </a:r>
                </a:p>
              </p:txBody>
            </p:sp>
            <p:cxnSp>
              <p:nvCxnSpPr>
                <p:cNvPr id="303" name="Shape 303"/>
                <p:cNvCxnSpPr/>
                <p:nvPr/>
              </p:nvCxnSpPr>
              <p:spPr>
                <a:xfrm rot="10800000">
                  <a:off x="3719264" y="4324928"/>
                  <a:ext cx="60740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lg" w="lg" type="triangle"/>
                </a:ln>
              </p:spPr>
            </p:cxnSp>
            <p:sp>
              <p:nvSpPr>
                <p:cNvPr id="304" name="Shape 304"/>
                <p:cNvSpPr txBox="1"/>
                <p:nvPr/>
              </p:nvSpPr>
              <p:spPr>
                <a:xfrm>
                  <a:off x="3720569" y="4224416"/>
                  <a:ext cx="61907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en-SG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back</a:t>
                  </a:r>
                </a:p>
              </p:txBody>
            </p:sp>
          </p:grpSp>
          <p:cxnSp>
            <p:nvCxnSpPr>
              <p:cNvPr id="305" name="Shape 305"/>
              <p:cNvCxnSpPr/>
              <p:nvPr/>
            </p:nvCxnSpPr>
            <p:spPr>
              <a:xfrm>
                <a:off x="5774505" y="4200721"/>
                <a:ext cx="49016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  <p:cxnSp>
            <p:nvCxnSpPr>
              <p:cNvPr id="306" name="Shape 306"/>
              <p:cNvCxnSpPr/>
              <p:nvPr/>
            </p:nvCxnSpPr>
            <p:spPr>
              <a:xfrm rot="10800000">
                <a:off x="5753709" y="4409082"/>
                <a:ext cx="49016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  <p:sp>
            <p:nvSpPr>
              <p:cNvPr id="307" name="Shape 307"/>
              <p:cNvSpPr txBox="1"/>
              <p:nvPr/>
            </p:nvSpPr>
            <p:spPr>
              <a:xfrm>
                <a:off x="5701048" y="3886841"/>
                <a:ext cx="59548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next</a:t>
                </a:r>
              </a:p>
            </p:txBody>
          </p:sp>
          <p:sp>
            <p:nvSpPr>
              <p:cNvPr id="308" name="Shape 308"/>
              <p:cNvSpPr txBox="1"/>
              <p:nvPr/>
            </p:nvSpPr>
            <p:spPr>
              <a:xfrm>
                <a:off x="5742982" y="4288342"/>
                <a:ext cx="61907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back</a:t>
                </a:r>
              </a:p>
            </p:txBody>
          </p:sp>
          <p:cxnSp>
            <p:nvCxnSpPr>
              <p:cNvPr id="309" name="Shape 309"/>
              <p:cNvCxnSpPr/>
              <p:nvPr/>
            </p:nvCxnSpPr>
            <p:spPr>
              <a:xfrm>
                <a:off x="7173532" y="4523848"/>
                <a:ext cx="0" cy="61843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  <p:sp>
            <p:nvSpPr>
              <p:cNvPr id="310" name="Shape 310"/>
              <p:cNvSpPr txBox="1"/>
              <p:nvPr/>
            </p:nvSpPr>
            <p:spPr>
              <a:xfrm>
                <a:off x="7109710" y="4573841"/>
                <a:ext cx="59548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next</a:t>
                </a:r>
              </a:p>
            </p:txBody>
          </p:sp>
          <p:cxnSp>
            <p:nvCxnSpPr>
              <p:cNvPr id="311" name="Shape 311"/>
              <p:cNvCxnSpPr/>
              <p:nvPr/>
            </p:nvCxnSpPr>
            <p:spPr>
              <a:xfrm flipH="1" rot="10800000">
                <a:off x="6901042" y="4521643"/>
                <a:ext cx="7688" cy="62014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  <p:sp>
            <p:nvSpPr>
              <p:cNvPr id="312" name="Shape 312"/>
              <p:cNvSpPr txBox="1"/>
              <p:nvPr/>
            </p:nvSpPr>
            <p:spPr>
              <a:xfrm>
                <a:off x="6332330" y="4643232"/>
                <a:ext cx="61907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back</a:t>
                </a:r>
              </a:p>
            </p:txBody>
          </p:sp>
          <p:cxnSp>
            <p:nvCxnSpPr>
              <p:cNvPr id="313" name="Shape 313"/>
              <p:cNvCxnSpPr>
                <a:stCxn id="281" idx="1"/>
              </p:cNvCxnSpPr>
              <p:nvPr/>
            </p:nvCxnSpPr>
            <p:spPr>
              <a:xfrm rot="10800000">
                <a:off x="5782162" y="5345215"/>
                <a:ext cx="57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  <p:pic>
            <p:nvPicPr>
              <p:cNvPr id="314" name="Shape 31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10800000">
                <a:off x="5807065" y="5397458"/>
                <a:ext cx="664522" cy="16460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5" name="Shape 315"/>
              <p:cNvSpPr txBox="1"/>
              <p:nvPr/>
            </p:nvSpPr>
            <p:spPr>
              <a:xfrm>
                <a:off x="5807064" y="5038603"/>
                <a:ext cx="59548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next</a:t>
                </a:r>
              </a:p>
            </p:txBody>
          </p:sp>
          <p:sp>
            <p:nvSpPr>
              <p:cNvPr id="316" name="Shape 316"/>
              <p:cNvSpPr txBox="1"/>
              <p:nvPr/>
            </p:nvSpPr>
            <p:spPr>
              <a:xfrm>
                <a:off x="5782298" y="5345214"/>
                <a:ext cx="61907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back</a:t>
                </a:r>
              </a:p>
            </p:txBody>
          </p:sp>
          <p:cxnSp>
            <p:nvCxnSpPr>
              <p:cNvPr id="317" name="Shape 317"/>
              <p:cNvCxnSpPr/>
              <p:nvPr/>
            </p:nvCxnSpPr>
            <p:spPr>
              <a:xfrm rot="10800000">
                <a:off x="4003146" y="5223269"/>
                <a:ext cx="5986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  <p:cxnSp>
            <p:nvCxnSpPr>
              <p:cNvPr id="318" name="Shape 318"/>
              <p:cNvCxnSpPr>
                <a:stCxn id="287" idx="3"/>
                <a:endCxn id="284" idx="1"/>
              </p:cNvCxnSpPr>
              <p:nvPr/>
            </p:nvCxnSpPr>
            <p:spPr>
              <a:xfrm flipH="1" rot="10800000">
                <a:off x="3990815" y="5373571"/>
                <a:ext cx="606300" cy="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  <p:sp>
            <p:nvSpPr>
              <p:cNvPr id="319" name="Shape 319"/>
              <p:cNvSpPr txBox="1"/>
              <p:nvPr/>
            </p:nvSpPr>
            <p:spPr>
              <a:xfrm>
                <a:off x="4018642" y="4943173"/>
                <a:ext cx="59548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next</a:t>
                </a:r>
              </a:p>
            </p:txBody>
          </p:sp>
          <p:sp>
            <p:nvSpPr>
              <p:cNvPr id="320" name="Shape 320"/>
              <p:cNvSpPr txBox="1"/>
              <p:nvPr/>
            </p:nvSpPr>
            <p:spPr>
              <a:xfrm>
                <a:off x="4017232" y="5290655"/>
                <a:ext cx="61907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back</a:t>
                </a:r>
              </a:p>
            </p:txBody>
          </p:sp>
        </p:grpSp>
        <p:sp>
          <p:nvSpPr>
            <p:cNvPr id="321" name="Shape 321"/>
            <p:cNvSpPr txBox="1"/>
            <p:nvPr/>
          </p:nvSpPr>
          <p:spPr>
            <a:xfrm>
              <a:off x="4581280" y="3329235"/>
              <a:ext cx="26513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New Realtor’s Information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