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2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1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8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99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75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49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4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69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04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7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5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FAB9-AE76-4340-BE40-FC4874BEEE03}" type="datetimeFigureOut">
              <a:rPr lang="en-SG" smtClean="0"/>
              <a:t>24/2/2016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09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70013" y="122327"/>
            <a:ext cx="320076" cy="556970"/>
            <a:chOff x="5124133" y="121720"/>
            <a:chExt cx="320076" cy="556970"/>
          </a:xfrm>
        </p:grpSpPr>
        <p:grpSp>
          <p:nvGrpSpPr>
            <p:cNvPr id="5" name="Group 4"/>
            <p:cNvGrpSpPr/>
            <p:nvPr/>
          </p:nvGrpSpPr>
          <p:grpSpPr>
            <a:xfrm>
              <a:off x="5124133" y="121720"/>
              <a:ext cx="320076" cy="237387"/>
              <a:chOff x="6069012" y="472154"/>
              <a:chExt cx="444607" cy="457200"/>
            </a:xfrm>
          </p:grpSpPr>
          <p:sp>
            <p:nvSpPr>
              <p:cNvPr id="7" name="Flowchart: Connector 6"/>
              <p:cNvSpPr/>
              <p:nvPr/>
            </p:nvSpPr>
            <p:spPr>
              <a:xfrm>
                <a:off x="6069012" y="472154"/>
                <a:ext cx="444607" cy="4572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" name="Flowchart: Connector 7"/>
              <p:cNvSpPr/>
              <p:nvPr/>
            </p:nvSpPr>
            <p:spPr>
              <a:xfrm>
                <a:off x="6197385" y="604163"/>
                <a:ext cx="187862" cy="193183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V="1">
              <a:off x="5284171" y="358076"/>
              <a:ext cx="4080" cy="320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644575" y="194476"/>
            <a:ext cx="180261" cy="489459"/>
            <a:chOff x="4533384" y="540696"/>
            <a:chExt cx="180261" cy="489459"/>
          </a:xfrm>
        </p:grpSpPr>
        <p:sp>
          <p:nvSpPr>
            <p:cNvPr id="10" name="Flowchart: Connector 9"/>
            <p:cNvSpPr/>
            <p:nvPr/>
          </p:nvSpPr>
          <p:spPr>
            <a:xfrm>
              <a:off x="4533384" y="540696"/>
              <a:ext cx="180261" cy="1433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623515" y="641000"/>
              <a:ext cx="0" cy="389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069380" y="299226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Enter</a:t>
            </a:r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68" y="688381"/>
            <a:ext cx="1652159" cy="5121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24249" y="35030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Exit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4265368" y="1551004"/>
            <a:ext cx="1652159" cy="496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4497598" y="1614706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Login Page</a:t>
            </a:r>
            <a:endParaRPr lang="en-SG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67146" y="1107582"/>
            <a:ext cx="0" cy="443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70013" y="1107582"/>
            <a:ext cx="0" cy="443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69380" y="113164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Choose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5215178" y="1160075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4265368" y="2601532"/>
            <a:ext cx="1652159" cy="489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4406803" y="266156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Normal User</a:t>
            </a:r>
            <a:endParaRPr lang="en-SG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24836" y="2047741"/>
            <a:ext cx="0" cy="55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24249" y="2047741"/>
            <a:ext cx="7842" cy="55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36161" y="216849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Login as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5384305" y="216849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Logout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07768" y="545311"/>
            <a:ext cx="1980886" cy="5622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662819" y="641780"/>
            <a:ext cx="188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Search Apartment</a:t>
            </a:r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575772" y="866756"/>
            <a:ext cx="1676714" cy="2019785"/>
            <a:chOff x="2588654" y="826446"/>
            <a:chExt cx="1676714" cy="2019785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2588654" y="826446"/>
              <a:ext cx="8628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451538" y="826446"/>
              <a:ext cx="0" cy="2019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31" idx="1"/>
            </p:cNvCxnSpPr>
            <p:nvPr/>
          </p:nvCxnSpPr>
          <p:spPr>
            <a:xfrm>
              <a:off x="3451538" y="2846231"/>
              <a:ext cx="8138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588651" y="696078"/>
            <a:ext cx="1676714" cy="2019785"/>
            <a:chOff x="2588654" y="826446"/>
            <a:chExt cx="1676714" cy="2019785"/>
          </a:xfrm>
        </p:grpSpPr>
        <p:cxnSp>
          <p:nvCxnSpPr>
            <p:cNvPr id="52" name="Straight Connector 51"/>
            <p:cNvCxnSpPr>
              <a:stCxn id="39" idx="3"/>
            </p:cNvCxnSpPr>
            <p:nvPr/>
          </p:nvCxnSpPr>
          <p:spPr>
            <a:xfrm flipV="1">
              <a:off x="2588654" y="826446"/>
              <a:ext cx="9916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62131" y="826446"/>
              <a:ext cx="0" cy="2019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1" idx="1"/>
            </p:cNvCxnSpPr>
            <p:nvPr/>
          </p:nvCxnSpPr>
          <p:spPr>
            <a:xfrm>
              <a:off x="3580327" y="2846231"/>
              <a:ext cx="6850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76303" y="786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Choose</a:t>
            </a:r>
            <a:endParaRPr lang="en-SG" dirty="0"/>
          </a:p>
        </p:txBody>
      </p:sp>
      <p:sp>
        <p:nvSpPr>
          <p:cNvPr id="59" name="TextBox 58"/>
          <p:cNvSpPr txBox="1"/>
          <p:nvPr/>
        </p:nvSpPr>
        <p:spPr>
          <a:xfrm>
            <a:off x="2665351" y="39303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grpSp>
        <p:nvGrpSpPr>
          <p:cNvPr id="99" name="Group 98"/>
          <p:cNvGrpSpPr/>
          <p:nvPr/>
        </p:nvGrpSpPr>
        <p:grpSpPr>
          <a:xfrm>
            <a:off x="149424" y="1638582"/>
            <a:ext cx="3159274" cy="1516252"/>
            <a:chOff x="7105188" y="1324803"/>
            <a:chExt cx="3159274" cy="1516252"/>
          </a:xfrm>
        </p:grpSpPr>
        <p:grpSp>
          <p:nvGrpSpPr>
            <p:cNvPr id="73" name="Group 72"/>
            <p:cNvGrpSpPr/>
            <p:nvPr/>
          </p:nvGrpSpPr>
          <p:grpSpPr>
            <a:xfrm>
              <a:off x="7105188" y="1324803"/>
              <a:ext cx="3159274" cy="1391060"/>
              <a:chOff x="7598534" y="2333244"/>
              <a:chExt cx="3387145" cy="126586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7598534" y="2333244"/>
                <a:ext cx="3387145" cy="12658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367116" y="2377608"/>
                <a:ext cx="1719356" cy="334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 smtClean="0"/>
                  <a:t>Search Page</a:t>
                </a:r>
                <a:endParaRPr lang="en-SG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7598534" y="2715863"/>
                <a:ext cx="33871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9055072" y="2306798"/>
              <a:ext cx="929780" cy="369332"/>
              <a:chOff x="8857500" y="762361"/>
              <a:chExt cx="929780" cy="36933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8857500" y="786485"/>
                <a:ext cx="891418" cy="32109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960643" y="762361"/>
                <a:ext cx="82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 smtClean="0"/>
                  <a:t>Block</a:t>
                </a:r>
                <a:endParaRPr lang="en-SG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296446" y="1812639"/>
              <a:ext cx="1071450" cy="835930"/>
              <a:chOff x="7598534" y="2944888"/>
              <a:chExt cx="1071450" cy="83593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7598534" y="3407331"/>
                <a:ext cx="1071450" cy="373487"/>
                <a:chOff x="7222543" y="1684084"/>
                <a:chExt cx="1071450" cy="373487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7222543" y="1715800"/>
                  <a:ext cx="1071450" cy="34177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344950" y="1684084"/>
                  <a:ext cx="826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 smtClean="0"/>
                    <a:t>Region</a:t>
                  </a:r>
                  <a:endParaRPr lang="en-SG" dirty="0"/>
                </a:p>
              </p:txBody>
            </p:sp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9763" y="2944888"/>
                <a:ext cx="188992" cy="573074"/>
              </a:xfrm>
              <a:prstGeom prst="rect">
                <a:avLst/>
              </a:prstGeom>
            </p:spPr>
          </p:pic>
        </p:grpSp>
        <p:grpSp>
          <p:nvGrpSpPr>
            <p:cNvPr id="89" name="Group 88"/>
            <p:cNvGrpSpPr/>
            <p:nvPr/>
          </p:nvGrpSpPr>
          <p:grpSpPr>
            <a:xfrm>
              <a:off x="8304690" y="2130190"/>
              <a:ext cx="753741" cy="388891"/>
              <a:chOff x="3801969" y="4083422"/>
              <a:chExt cx="1146178" cy="369332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3922844" y="4365938"/>
                <a:ext cx="10253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3801969" y="4083422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Select</a:t>
                </a:r>
                <a:endParaRPr lang="en-SG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8374983" y="2445097"/>
              <a:ext cx="683449" cy="395958"/>
              <a:chOff x="4423183" y="4169636"/>
              <a:chExt cx="1033610" cy="36933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4423183" y="4169636"/>
                <a:ext cx="820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/>
                  <a:t>Return</a:t>
                </a:r>
                <a:endParaRPr lang="en-SG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444807" y="4247387"/>
                <a:ext cx="1011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7751890" y="1903780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Start</a:t>
              </a:r>
              <a:endParaRPr lang="en-SG" dirty="0"/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>
            <a:off x="1924632" y="1107582"/>
            <a:ext cx="0" cy="53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854244" y="1158712"/>
            <a:ext cx="86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Render</a:t>
            </a:r>
            <a:endParaRPr lang="en-SG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303488" y="826446"/>
            <a:ext cx="304280" cy="788260"/>
            <a:chOff x="303488" y="826446"/>
            <a:chExt cx="304280" cy="78826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03488" y="826446"/>
              <a:ext cx="0" cy="788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39" idx="1"/>
            </p:cNvCxnSpPr>
            <p:nvPr/>
          </p:nvCxnSpPr>
          <p:spPr>
            <a:xfrm>
              <a:off x="303488" y="826446"/>
              <a:ext cx="30428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233627" y="1146701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091446" y="4392944"/>
            <a:ext cx="2653049" cy="518516"/>
            <a:chOff x="7624292" y="1614706"/>
            <a:chExt cx="2653049" cy="518516"/>
          </a:xfrm>
        </p:grpSpPr>
        <p:sp>
          <p:nvSpPr>
            <p:cNvPr id="109" name="Rounded Rectangle 108"/>
            <p:cNvSpPr/>
            <p:nvPr/>
          </p:nvSpPr>
          <p:spPr>
            <a:xfrm>
              <a:off x="7624292" y="1614706"/>
              <a:ext cx="2653049" cy="5185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851765" y="1689298"/>
              <a:ext cx="2198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Apartment Controller</a:t>
              </a:r>
              <a:endParaRPr lang="en-SG" dirty="0"/>
            </a:p>
          </p:txBody>
        </p:sp>
      </p:grpSp>
      <p:sp>
        <p:nvSpPr>
          <p:cNvPr id="114" name="TextBox 113"/>
          <p:cNvSpPr txBox="1"/>
          <p:nvPr/>
        </p:nvSpPr>
        <p:spPr>
          <a:xfrm rot="1017276">
            <a:off x="4984168" y="3325199"/>
            <a:ext cx="225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Find List of Apartment near the selections</a:t>
            </a:r>
            <a:endParaRPr lang="en-SG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3084487" y="3029642"/>
            <a:ext cx="3638285" cy="1386194"/>
            <a:chOff x="3084487" y="3029642"/>
            <a:chExt cx="3638285" cy="1386194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3084487" y="3029642"/>
              <a:ext cx="3638285" cy="106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6722772" y="4101471"/>
              <a:ext cx="0" cy="314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7744495" y="1555082"/>
            <a:ext cx="1262130" cy="499508"/>
            <a:chOff x="8822029" y="1329292"/>
            <a:chExt cx="1262130" cy="499508"/>
          </a:xfrm>
        </p:grpSpPr>
        <p:sp>
          <p:nvSpPr>
            <p:cNvPr id="120" name="Rounded Rectangle 119"/>
            <p:cNvSpPr/>
            <p:nvPr/>
          </p:nvSpPr>
          <p:spPr>
            <a:xfrm>
              <a:off x="8822029" y="1329292"/>
              <a:ext cx="1262130" cy="4995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851262" y="1394380"/>
              <a:ext cx="1203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Apartment</a:t>
              </a:r>
              <a:endParaRPr lang="en-SG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 flipV="1">
            <a:off x="7596877" y="2047742"/>
            <a:ext cx="575248" cy="2345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6987611">
            <a:off x="6740370" y="2946246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Find All Apartments</a:t>
            </a:r>
            <a:endParaRPr lang="en-SG" dirty="0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8236795" y="2105767"/>
            <a:ext cx="424520" cy="2546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109" idx="3"/>
          </p:cNvCxnSpPr>
          <p:nvPr/>
        </p:nvCxnSpPr>
        <p:spPr>
          <a:xfrm flipH="1">
            <a:off x="7744495" y="4652202"/>
            <a:ext cx="492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16748774">
            <a:off x="7194082" y="3069587"/>
            <a:ext cx="227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 All Apartments</a:t>
            </a:r>
            <a:endParaRPr lang="en-SG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6722772" y="4911460"/>
            <a:ext cx="0" cy="50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681196" y="4829484"/>
            <a:ext cx="319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If a particular apartment corresponds with the selections</a:t>
            </a:r>
            <a:endParaRPr lang="en-SG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4952346" y="5399440"/>
            <a:ext cx="3496709" cy="1219278"/>
            <a:chOff x="6127831" y="5416905"/>
            <a:chExt cx="3496709" cy="121927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127831" y="5416905"/>
              <a:ext cx="3496709" cy="1219278"/>
              <a:chOff x="5724012" y="5784004"/>
              <a:chExt cx="1348198" cy="55240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5724012" y="5784004"/>
                <a:ext cx="1282095" cy="55240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812275" y="5804765"/>
                <a:ext cx="1259935" cy="16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 smtClean="0"/>
                  <a:t>List of Intended Apartments</a:t>
                </a:r>
                <a:endParaRPr lang="en-SG" dirty="0"/>
              </a:p>
            </p:txBody>
          </p:sp>
        </p:grpSp>
        <p:cxnSp>
          <p:nvCxnSpPr>
            <p:cNvPr id="146" name="Straight Connector 145"/>
            <p:cNvCxnSpPr/>
            <p:nvPr/>
          </p:nvCxnSpPr>
          <p:spPr>
            <a:xfrm flipV="1">
              <a:off x="6127834" y="5832060"/>
              <a:ext cx="3325260" cy="2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5122677" y="6006157"/>
            <a:ext cx="29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Add the Apartment to the List</a:t>
            </a:r>
            <a:endParaRPr lang="en-SG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3438656" y="4558597"/>
            <a:ext cx="1652790" cy="1452338"/>
            <a:chOff x="3438656" y="4429281"/>
            <a:chExt cx="1652790" cy="1452338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3450953" y="5881619"/>
              <a:ext cx="1507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3438656" y="4429281"/>
              <a:ext cx="0" cy="1452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3438656" y="4429281"/>
              <a:ext cx="1652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4028940" y="595167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Loop</a:t>
            </a:r>
            <a:endParaRPr lang="en-SG" dirty="0"/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6417970" y="4893995"/>
            <a:ext cx="0" cy="50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401402" y="4849143"/>
            <a:ext cx="216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Return the List when the loop is finished</a:t>
            </a:r>
            <a:endParaRPr lang="en-SG" dirty="0"/>
          </a:p>
        </p:txBody>
      </p:sp>
      <p:sp>
        <p:nvSpPr>
          <p:cNvPr id="178" name="TextBox 177"/>
          <p:cNvSpPr txBox="1"/>
          <p:nvPr/>
        </p:nvSpPr>
        <p:spPr>
          <a:xfrm>
            <a:off x="3383506" y="3733066"/>
            <a:ext cx="15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 the List</a:t>
            </a:r>
            <a:endParaRPr lang="en-SG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246090" y="3733066"/>
            <a:ext cx="2683189" cy="1202185"/>
            <a:chOff x="8705957" y="339427"/>
            <a:chExt cx="2291536" cy="895374"/>
          </a:xfrm>
        </p:grpSpPr>
        <p:sp>
          <p:nvSpPr>
            <p:cNvPr id="179" name="Rounded Rectangle 178"/>
            <p:cNvSpPr/>
            <p:nvPr/>
          </p:nvSpPr>
          <p:spPr>
            <a:xfrm>
              <a:off x="8705957" y="339427"/>
              <a:ext cx="2291536" cy="89537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9131151" y="360860"/>
              <a:ext cx="1586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Search Results</a:t>
              </a:r>
              <a:endParaRPr lang="en-SG" dirty="0"/>
            </a:p>
          </p:txBody>
        </p:sp>
      </p:grpSp>
      <p:cxnSp>
        <p:nvCxnSpPr>
          <p:cNvPr id="194" name="Straight Arrow Connector 193"/>
          <p:cNvCxnSpPr/>
          <p:nvPr/>
        </p:nvCxnSpPr>
        <p:spPr>
          <a:xfrm flipH="1">
            <a:off x="2915391" y="4048777"/>
            <a:ext cx="2354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5270013" y="4048777"/>
            <a:ext cx="320076" cy="35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4932" y="4166408"/>
            <a:ext cx="248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Plot the List of Intended Apartment to Map</a:t>
            </a:r>
          </a:p>
        </p:txBody>
      </p:sp>
      <p:cxnSp>
        <p:nvCxnSpPr>
          <p:cNvPr id="200" name="Straight Connector 199"/>
          <p:cNvCxnSpPr/>
          <p:nvPr/>
        </p:nvCxnSpPr>
        <p:spPr>
          <a:xfrm>
            <a:off x="246090" y="4087414"/>
            <a:ext cx="2683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1262966" y="3017679"/>
            <a:ext cx="1" cy="703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263510" y="3254967"/>
            <a:ext cx="194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Display the Results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807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FONG ZI HAO</dc:creator>
  <cp:lastModifiedBy>FONG ZI HAO</cp:lastModifiedBy>
  <cp:revision>8</cp:revision>
  <dcterms:created xsi:type="dcterms:W3CDTF">2016-02-24T02:22:37Z</dcterms:created>
  <dcterms:modified xsi:type="dcterms:W3CDTF">2016-02-24T03:28:06Z</dcterms:modified>
</cp:coreProperties>
</file>