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5032"/>
  </p:normalViewPr>
  <p:slideViewPr>
    <p:cSldViewPr snapToGrid="0">
      <p:cViewPr varScale="1">
        <p:scale>
          <a:sx n="102" d="100"/>
          <a:sy n="102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2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1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8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99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75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49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4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69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04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7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5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FAB9-AE76-4340-BE40-FC4874BEEE03}" type="datetimeFigureOut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09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2186748" y="1589101"/>
            <a:ext cx="5804858" cy="4570277"/>
          </a:xfrm>
          <a:prstGeom prst="roundRect">
            <a:avLst>
              <a:gd name="adj" fmla="val 57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270013" y="122327"/>
            <a:ext cx="320076" cy="556970"/>
            <a:chOff x="5124133" y="121720"/>
            <a:chExt cx="320076" cy="556970"/>
          </a:xfrm>
        </p:grpSpPr>
        <p:grpSp>
          <p:nvGrpSpPr>
            <p:cNvPr id="3" name="Group 2"/>
            <p:cNvGrpSpPr/>
            <p:nvPr/>
          </p:nvGrpSpPr>
          <p:grpSpPr>
            <a:xfrm>
              <a:off x="5124133" y="121720"/>
              <a:ext cx="320076" cy="237387"/>
              <a:chOff x="6069012" y="472154"/>
              <a:chExt cx="444607" cy="457200"/>
            </a:xfrm>
          </p:grpSpPr>
          <p:sp>
            <p:nvSpPr>
              <p:cNvPr id="5" name="Flowchart: Connector 6"/>
              <p:cNvSpPr/>
              <p:nvPr/>
            </p:nvSpPr>
            <p:spPr>
              <a:xfrm>
                <a:off x="6069012" y="472154"/>
                <a:ext cx="444607" cy="4572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Flowchart: Connector 7"/>
              <p:cNvSpPr/>
              <p:nvPr/>
            </p:nvSpPr>
            <p:spPr>
              <a:xfrm>
                <a:off x="6197385" y="604163"/>
                <a:ext cx="187862" cy="193183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4" name="Straight Arrow Connector 3"/>
            <p:cNvCxnSpPr/>
            <p:nvPr/>
          </p:nvCxnSpPr>
          <p:spPr>
            <a:xfrm flipV="1">
              <a:off x="5284171" y="358076"/>
              <a:ext cx="4080" cy="320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644575" y="194476"/>
            <a:ext cx="180261" cy="489459"/>
            <a:chOff x="4533384" y="540696"/>
            <a:chExt cx="180261" cy="489459"/>
          </a:xfrm>
        </p:grpSpPr>
        <p:sp>
          <p:nvSpPr>
            <p:cNvPr id="8" name="Flowchart: Connector 9"/>
            <p:cNvSpPr/>
            <p:nvPr/>
          </p:nvSpPr>
          <p:spPr>
            <a:xfrm>
              <a:off x="4533384" y="540696"/>
              <a:ext cx="180261" cy="1433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623515" y="641000"/>
              <a:ext cx="0" cy="389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4153546" y="663799"/>
            <a:ext cx="1875295" cy="498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34706" y="1177871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30051" y="1177871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153547" y="2692671"/>
            <a:ext cx="1875295" cy="498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search term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0323" y="1162373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 smtClean="0"/>
              <a:t>Focus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8650" y="1191071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4153545" y="3594201"/>
            <a:ext cx="1875295" cy="498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Realtor Results Page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734706" y="3193543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30051" y="3193543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55938" y="31780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 smtClean="0"/>
              <a:t>Search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8650" y="3206743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24" name="Rounded Rectangle 23"/>
          <p:cNvSpPr/>
          <p:nvPr/>
        </p:nvSpPr>
        <p:spPr>
          <a:xfrm>
            <a:off x="4153545" y="4550110"/>
            <a:ext cx="1875295" cy="498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Realtor Profile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34706" y="4149452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30051" y="4149452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20058" y="413395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 smtClean="0"/>
              <a:t>Select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78650" y="4162652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4153545" y="5481326"/>
            <a:ext cx="1875295" cy="498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Realtor’s Listings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34706" y="5080668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30051" y="5080668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53107" y="50651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 smtClean="0"/>
              <a:t>Click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78650" y="5093868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179529" y="2079321"/>
            <a:ext cx="5812076" cy="2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14138" y="1653270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Realtor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646601" y="2202384"/>
            <a:ext cx="180261" cy="489459"/>
            <a:chOff x="4533384" y="540696"/>
            <a:chExt cx="180261" cy="489459"/>
          </a:xfrm>
        </p:grpSpPr>
        <p:sp>
          <p:nvSpPr>
            <p:cNvPr id="46" name="Flowchart: Connector 9"/>
            <p:cNvSpPr/>
            <p:nvPr/>
          </p:nvSpPr>
          <p:spPr>
            <a:xfrm>
              <a:off x="4533384" y="540696"/>
              <a:ext cx="180261" cy="1433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623515" y="641000"/>
              <a:ext cx="0" cy="389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298347" y="2141767"/>
            <a:ext cx="320076" cy="556970"/>
            <a:chOff x="5124133" y="121720"/>
            <a:chExt cx="320076" cy="556970"/>
          </a:xfrm>
        </p:grpSpPr>
        <p:grpSp>
          <p:nvGrpSpPr>
            <p:cNvPr id="49" name="Group 48"/>
            <p:cNvGrpSpPr/>
            <p:nvPr/>
          </p:nvGrpSpPr>
          <p:grpSpPr>
            <a:xfrm>
              <a:off x="5124133" y="121720"/>
              <a:ext cx="320076" cy="237387"/>
              <a:chOff x="6069012" y="472154"/>
              <a:chExt cx="444607" cy="457200"/>
            </a:xfrm>
          </p:grpSpPr>
          <p:sp>
            <p:nvSpPr>
              <p:cNvPr id="51" name="Flowchart: Connector 6"/>
              <p:cNvSpPr/>
              <p:nvPr/>
            </p:nvSpPr>
            <p:spPr>
              <a:xfrm>
                <a:off x="6069012" y="472154"/>
                <a:ext cx="444607" cy="4572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2" name="Flowchart: Connector 7"/>
              <p:cNvSpPr/>
              <p:nvPr/>
            </p:nvSpPr>
            <p:spPr>
              <a:xfrm>
                <a:off x="6197385" y="604163"/>
                <a:ext cx="187862" cy="193183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V="1">
              <a:off x="5284171" y="358076"/>
              <a:ext cx="4080" cy="320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03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FONG ZI HAO</dc:creator>
  <cp:lastModifiedBy>#HO SONG YAN#</cp:lastModifiedBy>
  <cp:revision>11</cp:revision>
  <dcterms:created xsi:type="dcterms:W3CDTF">2016-02-24T02:22:37Z</dcterms:created>
  <dcterms:modified xsi:type="dcterms:W3CDTF">2016-03-02T12:34:46Z</dcterms:modified>
</cp:coreProperties>
</file>