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Oswald Medium"/>
      <p:regular r:id="rId29"/>
      <p:bold r:id="rId30"/>
    </p:embeddedFont>
    <p:embeddedFont>
      <p:font typeface="Playfair Display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Oswald Light"/>
      <p:regular r:id="rId39"/>
      <p:bold r:id="rId40"/>
    </p:embeddedFont>
    <p:embeddedFont>
      <p:font typeface="Oswald"/>
      <p:regular r:id="rId41"/>
      <p:bold r:id="rId42"/>
    </p:embeddedFont>
    <p:embeddedFont>
      <p:font typeface="Ultra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Light-bold.fntdata"/><Relationship Id="rId20" Type="http://schemas.openxmlformats.org/officeDocument/2006/relationships/slide" Target="slides/slide16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Ultra-regular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layfairDisplay-regular.fntdata"/><Relationship Id="rId30" Type="http://schemas.openxmlformats.org/officeDocument/2006/relationships/font" Target="fonts/OswaldMedium-bold.fntdata"/><Relationship Id="rId11" Type="http://schemas.openxmlformats.org/officeDocument/2006/relationships/slide" Target="slides/slide7.xml"/><Relationship Id="rId33" Type="http://schemas.openxmlformats.org/officeDocument/2006/relationships/font" Target="fonts/PlayfairDisplay-italic.fntdata"/><Relationship Id="rId10" Type="http://schemas.openxmlformats.org/officeDocument/2006/relationships/slide" Target="slides/slide6.xml"/><Relationship Id="rId32" Type="http://schemas.openxmlformats.org/officeDocument/2006/relationships/font" Target="fonts/PlayfairDisplay-bold.fntdata"/><Relationship Id="rId13" Type="http://schemas.openxmlformats.org/officeDocument/2006/relationships/slide" Target="slides/slide9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34" Type="http://schemas.openxmlformats.org/officeDocument/2006/relationships/font" Target="fonts/PlayfairDisplay-bold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.fntdata"/><Relationship Id="rId17" Type="http://schemas.openxmlformats.org/officeDocument/2006/relationships/slide" Target="slides/slide13.xml"/><Relationship Id="rId39" Type="http://schemas.openxmlformats.org/officeDocument/2006/relationships/font" Target="fonts/OswaldLight-regular.fntdata"/><Relationship Id="rId16" Type="http://schemas.openxmlformats.org/officeDocument/2006/relationships/slide" Target="slides/slide12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Shape 18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8" name="Shape 18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Shape 25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2" name="Shape 2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6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Shape 2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8" name="Shape 2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Shape 25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3" name="Shape 25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0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Shape 25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2" name="Shape 25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Shape 25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0" name="Shape 2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7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Shape 25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9" name="Shape 25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Shape 26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3" name="Shape 26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3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Shape 2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5" name="Shape 2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" name="Shape 26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Shape 26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Shape 26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9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Shape 26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1" name="Shape 26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Shape 26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Shape 26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4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Shape 26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6" name="Shape 26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Shape 26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Shape 26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Shape 10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Shape 1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Shape 1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Shape 1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200"/>
              <a:t>Ms Jesslyn</a:t>
            </a:r>
          </a:p>
          <a:p>
            <a:pPr lvl="0">
              <a:spcBef>
                <a:spcPts val="0"/>
              </a:spcBef>
              <a:buNone/>
            </a:pPr>
            <a:r>
              <a:rPr lang="en" sz="5200"/>
              <a:t>Digital HR Assistant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Cabin Crew Digital Recruitment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NOT BAD SIA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Shape 19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 </a:t>
            </a:r>
          </a:p>
        </p:txBody>
      </p:sp>
      <p:grpSp>
        <p:nvGrpSpPr>
          <p:cNvPr id="1901" name="Shape 1901"/>
          <p:cNvGrpSpPr/>
          <p:nvPr/>
        </p:nvGrpSpPr>
        <p:grpSpPr>
          <a:xfrm>
            <a:off x="509904" y="1273330"/>
            <a:ext cx="251658" cy="503316"/>
            <a:chOff x="1559550" y="1484575"/>
            <a:chExt cx="330000" cy="660000"/>
          </a:xfrm>
        </p:grpSpPr>
        <p:sp>
          <p:nvSpPr>
            <p:cNvPr id="1902" name="Shape 190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3" name="Shape 190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Shape 1904"/>
          <p:cNvGrpSpPr/>
          <p:nvPr/>
        </p:nvGrpSpPr>
        <p:grpSpPr>
          <a:xfrm>
            <a:off x="841498" y="1273330"/>
            <a:ext cx="251658" cy="503316"/>
            <a:chOff x="1559550" y="1484575"/>
            <a:chExt cx="330000" cy="660000"/>
          </a:xfrm>
        </p:grpSpPr>
        <p:sp>
          <p:nvSpPr>
            <p:cNvPr id="1905" name="Shape 190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7" name="Shape 1907"/>
          <p:cNvGrpSpPr/>
          <p:nvPr/>
        </p:nvGrpSpPr>
        <p:grpSpPr>
          <a:xfrm>
            <a:off x="1173093" y="1273330"/>
            <a:ext cx="251658" cy="503316"/>
            <a:chOff x="1559550" y="1484575"/>
            <a:chExt cx="330000" cy="660000"/>
          </a:xfrm>
        </p:grpSpPr>
        <p:sp>
          <p:nvSpPr>
            <p:cNvPr id="1908" name="Shape 190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0" name="Shape 1910"/>
          <p:cNvGrpSpPr/>
          <p:nvPr/>
        </p:nvGrpSpPr>
        <p:grpSpPr>
          <a:xfrm>
            <a:off x="1504687" y="1273330"/>
            <a:ext cx="251658" cy="503316"/>
            <a:chOff x="1559550" y="1484575"/>
            <a:chExt cx="330000" cy="660000"/>
          </a:xfrm>
        </p:grpSpPr>
        <p:sp>
          <p:nvSpPr>
            <p:cNvPr id="1911" name="Shape 191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3" name="Shape 1913"/>
          <p:cNvGrpSpPr/>
          <p:nvPr/>
        </p:nvGrpSpPr>
        <p:grpSpPr>
          <a:xfrm>
            <a:off x="1836281" y="1273330"/>
            <a:ext cx="251658" cy="503316"/>
            <a:chOff x="1559550" y="1484575"/>
            <a:chExt cx="330000" cy="660000"/>
          </a:xfrm>
        </p:grpSpPr>
        <p:sp>
          <p:nvSpPr>
            <p:cNvPr id="1914" name="Shape 191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6" name="Shape 1916"/>
          <p:cNvGrpSpPr/>
          <p:nvPr/>
        </p:nvGrpSpPr>
        <p:grpSpPr>
          <a:xfrm>
            <a:off x="2410800" y="1273330"/>
            <a:ext cx="251658" cy="503316"/>
            <a:chOff x="1559550" y="1484575"/>
            <a:chExt cx="330000" cy="660000"/>
          </a:xfrm>
        </p:grpSpPr>
        <p:sp>
          <p:nvSpPr>
            <p:cNvPr id="1917" name="Shape 191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9" name="Shape 1919"/>
          <p:cNvGrpSpPr/>
          <p:nvPr/>
        </p:nvGrpSpPr>
        <p:grpSpPr>
          <a:xfrm>
            <a:off x="2742394" y="1273330"/>
            <a:ext cx="251658" cy="503316"/>
            <a:chOff x="1559550" y="1484575"/>
            <a:chExt cx="330000" cy="660000"/>
          </a:xfrm>
        </p:grpSpPr>
        <p:sp>
          <p:nvSpPr>
            <p:cNvPr id="1920" name="Shape 192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2" name="Shape 1922"/>
          <p:cNvGrpSpPr/>
          <p:nvPr/>
        </p:nvGrpSpPr>
        <p:grpSpPr>
          <a:xfrm>
            <a:off x="3073989" y="1273330"/>
            <a:ext cx="251658" cy="503316"/>
            <a:chOff x="1559550" y="1484575"/>
            <a:chExt cx="330000" cy="660000"/>
          </a:xfrm>
        </p:grpSpPr>
        <p:sp>
          <p:nvSpPr>
            <p:cNvPr id="1923" name="Shape 192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5" name="Shape 1925"/>
          <p:cNvGrpSpPr/>
          <p:nvPr/>
        </p:nvGrpSpPr>
        <p:grpSpPr>
          <a:xfrm>
            <a:off x="3405583" y="1273330"/>
            <a:ext cx="251658" cy="503316"/>
            <a:chOff x="1559550" y="1484575"/>
            <a:chExt cx="330000" cy="660000"/>
          </a:xfrm>
        </p:grpSpPr>
        <p:sp>
          <p:nvSpPr>
            <p:cNvPr id="1926" name="Shape 192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8" name="Shape 1928"/>
          <p:cNvGrpSpPr/>
          <p:nvPr/>
        </p:nvGrpSpPr>
        <p:grpSpPr>
          <a:xfrm>
            <a:off x="3737177" y="1273330"/>
            <a:ext cx="251658" cy="503316"/>
            <a:chOff x="1559550" y="1484575"/>
            <a:chExt cx="330000" cy="660000"/>
          </a:xfrm>
        </p:grpSpPr>
        <p:sp>
          <p:nvSpPr>
            <p:cNvPr id="1929" name="Shape 192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1" name="Shape 1931"/>
          <p:cNvGrpSpPr/>
          <p:nvPr/>
        </p:nvGrpSpPr>
        <p:grpSpPr>
          <a:xfrm>
            <a:off x="509904" y="1855314"/>
            <a:ext cx="251658" cy="503316"/>
            <a:chOff x="1559550" y="1484575"/>
            <a:chExt cx="330000" cy="660000"/>
          </a:xfrm>
        </p:grpSpPr>
        <p:sp>
          <p:nvSpPr>
            <p:cNvPr id="1932" name="Shape 193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4" name="Shape 1934"/>
          <p:cNvGrpSpPr/>
          <p:nvPr/>
        </p:nvGrpSpPr>
        <p:grpSpPr>
          <a:xfrm>
            <a:off x="841498" y="1855314"/>
            <a:ext cx="251658" cy="503316"/>
            <a:chOff x="1559550" y="1484575"/>
            <a:chExt cx="330000" cy="660000"/>
          </a:xfrm>
        </p:grpSpPr>
        <p:sp>
          <p:nvSpPr>
            <p:cNvPr id="1935" name="Shape 193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7" name="Shape 1937"/>
          <p:cNvGrpSpPr/>
          <p:nvPr/>
        </p:nvGrpSpPr>
        <p:grpSpPr>
          <a:xfrm>
            <a:off x="1173093" y="1855314"/>
            <a:ext cx="251658" cy="503316"/>
            <a:chOff x="1559550" y="1484575"/>
            <a:chExt cx="330000" cy="660000"/>
          </a:xfrm>
        </p:grpSpPr>
        <p:sp>
          <p:nvSpPr>
            <p:cNvPr id="1938" name="Shape 193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0" name="Shape 1940"/>
          <p:cNvGrpSpPr/>
          <p:nvPr/>
        </p:nvGrpSpPr>
        <p:grpSpPr>
          <a:xfrm>
            <a:off x="1504687" y="1855314"/>
            <a:ext cx="251658" cy="503316"/>
            <a:chOff x="1559550" y="1484575"/>
            <a:chExt cx="330000" cy="660000"/>
          </a:xfrm>
        </p:grpSpPr>
        <p:sp>
          <p:nvSpPr>
            <p:cNvPr id="1941" name="Shape 194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3" name="Shape 1943"/>
          <p:cNvGrpSpPr/>
          <p:nvPr/>
        </p:nvGrpSpPr>
        <p:grpSpPr>
          <a:xfrm>
            <a:off x="1836281" y="1855314"/>
            <a:ext cx="251658" cy="503316"/>
            <a:chOff x="1559550" y="1484575"/>
            <a:chExt cx="330000" cy="660000"/>
          </a:xfrm>
        </p:grpSpPr>
        <p:sp>
          <p:nvSpPr>
            <p:cNvPr id="1944" name="Shape 194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6" name="Shape 1946"/>
          <p:cNvGrpSpPr/>
          <p:nvPr/>
        </p:nvGrpSpPr>
        <p:grpSpPr>
          <a:xfrm>
            <a:off x="2410800" y="1855314"/>
            <a:ext cx="251658" cy="503316"/>
            <a:chOff x="1559550" y="1484575"/>
            <a:chExt cx="330000" cy="660000"/>
          </a:xfrm>
        </p:grpSpPr>
        <p:sp>
          <p:nvSpPr>
            <p:cNvPr id="1947" name="Shape 194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9" name="Shape 1949"/>
          <p:cNvGrpSpPr/>
          <p:nvPr/>
        </p:nvGrpSpPr>
        <p:grpSpPr>
          <a:xfrm>
            <a:off x="2742394" y="1855314"/>
            <a:ext cx="251658" cy="503316"/>
            <a:chOff x="1559550" y="1484575"/>
            <a:chExt cx="330000" cy="660000"/>
          </a:xfrm>
        </p:grpSpPr>
        <p:sp>
          <p:nvSpPr>
            <p:cNvPr id="1950" name="Shape 195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Shape 1952"/>
          <p:cNvGrpSpPr/>
          <p:nvPr/>
        </p:nvGrpSpPr>
        <p:grpSpPr>
          <a:xfrm>
            <a:off x="3073989" y="1855314"/>
            <a:ext cx="251658" cy="503316"/>
            <a:chOff x="1559550" y="1484575"/>
            <a:chExt cx="330000" cy="660000"/>
          </a:xfrm>
        </p:grpSpPr>
        <p:sp>
          <p:nvSpPr>
            <p:cNvPr id="1953" name="Shape 195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5" name="Shape 1955"/>
          <p:cNvGrpSpPr/>
          <p:nvPr/>
        </p:nvGrpSpPr>
        <p:grpSpPr>
          <a:xfrm>
            <a:off x="3405583" y="1855314"/>
            <a:ext cx="251658" cy="503316"/>
            <a:chOff x="1559550" y="1484575"/>
            <a:chExt cx="330000" cy="660000"/>
          </a:xfrm>
        </p:grpSpPr>
        <p:sp>
          <p:nvSpPr>
            <p:cNvPr id="1956" name="Shape 195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8" name="Shape 1958"/>
          <p:cNvGrpSpPr/>
          <p:nvPr/>
        </p:nvGrpSpPr>
        <p:grpSpPr>
          <a:xfrm>
            <a:off x="3737177" y="1855314"/>
            <a:ext cx="251658" cy="503316"/>
            <a:chOff x="1559550" y="1484575"/>
            <a:chExt cx="330000" cy="660000"/>
          </a:xfrm>
        </p:grpSpPr>
        <p:sp>
          <p:nvSpPr>
            <p:cNvPr id="1959" name="Shape 195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1" name="Shape 1961"/>
          <p:cNvGrpSpPr/>
          <p:nvPr/>
        </p:nvGrpSpPr>
        <p:grpSpPr>
          <a:xfrm>
            <a:off x="509904" y="2437299"/>
            <a:ext cx="251658" cy="503316"/>
            <a:chOff x="1559550" y="1484575"/>
            <a:chExt cx="330000" cy="660000"/>
          </a:xfrm>
        </p:grpSpPr>
        <p:sp>
          <p:nvSpPr>
            <p:cNvPr id="1962" name="Shape 196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4" name="Shape 1964"/>
          <p:cNvGrpSpPr/>
          <p:nvPr/>
        </p:nvGrpSpPr>
        <p:grpSpPr>
          <a:xfrm>
            <a:off x="841498" y="2437299"/>
            <a:ext cx="251658" cy="503316"/>
            <a:chOff x="1559550" y="1484575"/>
            <a:chExt cx="330000" cy="660000"/>
          </a:xfrm>
        </p:grpSpPr>
        <p:sp>
          <p:nvSpPr>
            <p:cNvPr id="1965" name="Shape 196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6" name="Shape 196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Shape 1967"/>
          <p:cNvGrpSpPr/>
          <p:nvPr/>
        </p:nvGrpSpPr>
        <p:grpSpPr>
          <a:xfrm>
            <a:off x="1173093" y="2437299"/>
            <a:ext cx="251658" cy="503316"/>
            <a:chOff x="1559550" y="1484575"/>
            <a:chExt cx="330000" cy="660000"/>
          </a:xfrm>
        </p:grpSpPr>
        <p:sp>
          <p:nvSpPr>
            <p:cNvPr id="1968" name="Shape 196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0" name="Shape 1970"/>
          <p:cNvGrpSpPr/>
          <p:nvPr/>
        </p:nvGrpSpPr>
        <p:grpSpPr>
          <a:xfrm>
            <a:off x="1504687" y="2437299"/>
            <a:ext cx="251658" cy="503316"/>
            <a:chOff x="1559550" y="1484575"/>
            <a:chExt cx="330000" cy="660000"/>
          </a:xfrm>
        </p:grpSpPr>
        <p:sp>
          <p:nvSpPr>
            <p:cNvPr id="1971" name="Shape 197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3" name="Shape 1973"/>
          <p:cNvGrpSpPr/>
          <p:nvPr/>
        </p:nvGrpSpPr>
        <p:grpSpPr>
          <a:xfrm>
            <a:off x="1836281" y="2437299"/>
            <a:ext cx="251658" cy="503316"/>
            <a:chOff x="1559550" y="1484575"/>
            <a:chExt cx="330000" cy="660000"/>
          </a:xfrm>
        </p:grpSpPr>
        <p:sp>
          <p:nvSpPr>
            <p:cNvPr id="1974" name="Shape 197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6" name="Shape 1976"/>
          <p:cNvGrpSpPr/>
          <p:nvPr/>
        </p:nvGrpSpPr>
        <p:grpSpPr>
          <a:xfrm>
            <a:off x="2410800" y="2437299"/>
            <a:ext cx="251658" cy="503316"/>
            <a:chOff x="1559550" y="1484575"/>
            <a:chExt cx="330000" cy="660000"/>
          </a:xfrm>
        </p:grpSpPr>
        <p:sp>
          <p:nvSpPr>
            <p:cNvPr id="1977" name="Shape 197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9" name="Shape 1979"/>
          <p:cNvGrpSpPr/>
          <p:nvPr/>
        </p:nvGrpSpPr>
        <p:grpSpPr>
          <a:xfrm>
            <a:off x="2742394" y="2437299"/>
            <a:ext cx="251658" cy="503316"/>
            <a:chOff x="1559550" y="1484575"/>
            <a:chExt cx="330000" cy="660000"/>
          </a:xfrm>
        </p:grpSpPr>
        <p:sp>
          <p:nvSpPr>
            <p:cNvPr id="1980" name="Shape 198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2" name="Shape 1982"/>
          <p:cNvGrpSpPr/>
          <p:nvPr/>
        </p:nvGrpSpPr>
        <p:grpSpPr>
          <a:xfrm>
            <a:off x="3073989" y="2437299"/>
            <a:ext cx="251658" cy="503316"/>
            <a:chOff x="1559550" y="1484575"/>
            <a:chExt cx="330000" cy="660000"/>
          </a:xfrm>
        </p:grpSpPr>
        <p:sp>
          <p:nvSpPr>
            <p:cNvPr id="1983" name="Shape 198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5" name="Shape 1985"/>
          <p:cNvGrpSpPr/>
          <p:nvPr/>
        </p:nvGrpSpPr>
        <p:grpSpPr>
          <a:xfrm>
            <a:off x="3405583" y="2437299"/>
            <a:ext cx="251658" cy="503316"/>
            <a:chOff x="1559550" y="1484575"/>
            <a:chExt cx="330000" cy="660000"/>
          </a:xfrm>
        </p:grpSpPr>
        <p:sp>
          <p:nvSpPr>
            <p:cNvPr id="1986" name="Shape 198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8" name="Shape 1988"/>
          <p:cNvGrpSpPr/>
          <p:nvPr/>
        </p:nvGrpSpPr>
        <p:grpSpPr>
          <a:xfrm>
            <a:off x="3737177" y="2437299"/>
            <a:ext cx="251658" cy="503316"/>
            <a:chOff x="1559550" y="1484575"/>
            <a:chExt cx="330000" cy="660000"/>
          </a:xfrm>
        </p:grpSpPr>
        <p:sp>
          <p:nvSpPr>
            <p:cNvPr id="1989" name="Shape 198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1" name="Shape 1991"/>
          <p:cNvGrpSpPr/>
          <p:nvPr/>
        </p:nvGrpSpPr>
        <p:grpSpPr>
          <a:xfrm>
            <a:off x="509904" y="3019283"/>
            <a:ext cx="251658" cy="503316"/>
            <a:chOff x="1559550" y="1484575"/>
            <a:chExt cx="330000" cy="660000"/>
          </a:xfrm>
        </p:grpSpPr>
        <p:sp>
          <p:nvSpPr>
            <p:cNvPr id="1992" name="Shape 199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4" name="Shape 1994"/>
          <p:cNvGrpSpPr/>
          <p:nvPr/>
        </p:nvGrpSpPr>
        <p:grpSpPr>
          <a:xfrm>
            <a:off x="841498" y="3019283"/>
            <a:ext cx="251658" cy="503316"/>
            <a:chOff x="1559550" y="1484575"/>
            <a:chExt cx="330000" cy="660000"/>
          </a:xfrm>
        </p:grpSpPr>
        <p:sp>
          <p:nvSpPr>
            <p:cNvPr id="1995" name="Shape 199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7" name="Shape 1997"/>
          <p:cNvGrpSpPr/>
          <p:nvPr/>
        </p:nvGrpSpPr>
        <p:grpSpPr>
          <a:xfrm>
            <a:off x="1173093" y="3019283"/>
            <a:ext cx="251658" cy="503316"/>
            <a:chOff x="1559550" y="1484575"/>
            <a:chExt cx="330000" cy="660000"/>
          </a:xfrm>
        </p:grpSpPr>
        <p:sp>
          <p:nvSpPr>
            <p:cNvPr id="1998" name="Shape 199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0" name="Shape 2000"/>
          <p:cNvGrpSpPr/>
          <p:nvPr/>
        </p:nvGrpSpPr>
        <p:grpSpPr>
          <a:xfrm>
            <a:off x="1504687" y="3019283"/>
            <a:ext cx="251658" cy="503316"/>
            <a:chOff x="1559550" y="1484575"/>
            <a:chExt cx="330000" cy="660000"/>
          </a:xfrm>
        </p:grpSpPr>
        <p:sp>
          <p:nvSpPr>
            <p:cNvPr id="2001" name="Shape 200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3" name="Shape 2003"/>
          <p:cNvGrpSpPr/>
          <p:nvPr/>
        </p:nvGrpSpPr>
        <p:grpSpPr>
          <a:xfrm>
            <a:off x="1836281" y="3019283"/>
            <a:ext cx="251658" cy="503316"/>
            <a:chOff x="1559550" y="1484575"/>
            <a:chExt cx="330000" cy="660000"/>
          </a:xfrm>
        </p:grpSpPr>
        <p:sp>
          <p:nvSpPr>
            <p:cNvPr id="2004" name="Shape 200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6" name="Shape 2006"/>
          <p:cNvGrpSpPr/>
          <p:nvPr/>
        </p:nvGrpSpPr>
        <p:grpSpPr>
          <a:xfrm>
            <a:off x="2410800" y="3019283"/>
            <a:ext cx="251658" cy="503316"/>
            <a:chOff x="1559550" y="1484575"/>
            <a:chExt cx="330000" cy="660000"/>
          </a:xfrm>
        </p:grpSpPr>
        <p:sp>
          <p:nvSpPr>
            <p:cNvPr id="2007" name="Shape 200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9" name="Shape 2009"/>
          <p:cNvGrpSpPr/>
          <p:nvPr/>
        </p:nvGrpSpPr>
        <p:grpSpPr>
          <a:xfrm>
            <a:off x="2742394" y="3019283"/>
            <a:ext cx="251658" cy="503316"/>
            <a:chOff x="1559550" y="1484575"/>
            <a:chExt cx="330000" cy="660000"/>
          </a:xfrm>
        </p:grpSpPr>
        <p:sp>
          <p:nvSpPr>
            <p:cNvPr id="2010" name="Shape 201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2" name="Shape 2012"/>
          <p:cNvGrpSpPr/>
          <p:nvPr/>
        </p:nvGrpSpPr>
        <p:grpSpPr>
          <a:xfrm>
            <a:off x="3073989" y="3019283"/>
            <a:ext cx="251658" cy="503316"/>
            <a:chOff x="1559550" y="1484575"/>
            <a:chExt cx="330000" cy="660000"/>
          </a:xfrm>
        </p:grpSpPr>
        <p:sp>
          <p:nvSpPr>
            <p:cNvPr id="2013" name="Shape 201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5" name="Shape 2015"/>
          <p:cNvGrpSpPr/>
          <p:nvPr/>
        </p:nvGrpSpPr>
        <p:grpSpPr>
          <a:xfrm>
            <a:off x="3405583" y="3019283"/>
            <a:ext cx="251658" cy="503316"/>
            <a:chOff x="1559550" y="1484575"/>
            <a:chExt cx="330000" cy="660000"/>
          </a:xfrm>
        </p:grpSpPr>
        <p:sp>
          <p:nvSpPr>
            <p:cNvPr id="2016" name="Shape 201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8" name="Shape 2018"/>
          <p:cNvGrpSpPr/>
          <p:nvPr/>
        </p:nvGrpSpPr>
        <p:grpSpPr>
          <a:xfrm>
            <a:off x="3737177" y="3019283"/>
            <a:ext cx="251658" cy="503316"/>
            <a:chOff x="1559550" y="1484575"/>
            <a:chExt cx="330000" cy="660000"/>
          </a:xfrm>
        </p:grpSpPr>
        <p:sp>
          <p:nvSpPr>
            <p:cNvPr id="2019" name="Shape 201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1" name="Shape 2021"/>
          <p:cNvGrpSpPr/>
          <p:nvPr/>
        </p:nvGrpSpPr>
        <p:grpSpPr>
          <a:xfrm>
            <a:off x="509904" y="3601267"/>
            <a:ext cx="251658" cy="503316"/>
            <a:chOff x="1559550" y="1484575"/>
            <a:chExt cx="330000" cy="660000"/>
          </a:xfrm>
        </p:grpSpPr>
        <p:sp>
          <p:nvSpPr>
            <p:cNvPr id="2022" name="Shape 202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4" name="Shape 2024"/>
          <p:cNvGrpSpPr/>
          <p:nvPr/>
        </p:nvGrpSpPr>
        <p:grpSpPr>
          <a:xfrm>
            <a:off x="841498" y="3601267"/>
            <a:ext cx="251658" cy="503316"/>
            <a:chOff x="1559550" y="1484575"/>
            <a:chExt cx="330000" cy="660000"/>
          </a:xfrm>
        </p:grpSpPr>
        <p:sp>
          <p:nvSpPr>
            <p:cNvPr id="2025" name="Shape 202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7" name="Shape 2027"/>
          <p:cNvGrpSpPr/>
          <p:nvPr/>
        </p:nvGrpSpPr>
        <p:grpSpPr>
          <a:xfrm>
            <a:off x="1173093" y="3601267"/>
            <a:ext cx="251658" cy="503316"/>
            <a:chOff x="1559550" y="1484575"/>
            <a:chExt cx="330000" cy="660000"/>
          </a:xfrm>
        </p:grpSpPr>
        <p:sp>
          <p:nvSpPr>
            <p:cNvPr id="2028" name="Shape 202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0" name="Shape 2030"/>
          <p:cNvGrpSpPr/>
          <p:nvPr/>
        </p:nvGrpSpPr>
        <p:grpSpPr>
          <a:xfrm>
            <a:off x="1504687" y="3601267"/>
            <a:ext cx="251658" cy="503316"/>
            <a:chOff x="1559550" y="1484575"/>
            <a:chExt cx="330000" cy="660000"/>
          </a:xfrm>
        </p:grpSpPr>
        <p:sp>
          <p:nvSpPr>
            <p:cNvPr id="2031" name="Shape 203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3" name="Shape 2033"/>
          <p:cNvGrpSpPr/>
          <p:nvPr/>
        </p:nvGrpSpPr>
        <p:grpSpPr>
          <a:xfrm>
            <a:off x="1836281" y="3601267"/>
            <a:ext cx="251658" cy="503316"/>
            <a:chOff x="1559550" y="1484575"/>
            <a:chExt cx="330000" cy="660000"/>
          </a:xfrm>
        </p:grpSpPr>
        <p:sp>
          <p:nvSpPr>
            <p:cNvPr id="2034" name="Shape 203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6" name="Shape 2036"/>
          <p:cNvGrpSpPr/>
          <p:nvPr/>
        </p:nvGrpSpPr>
        <p:grpSpPr>
          <a:xfrm>
            <a:off x="2410800" y="3601267"/>
            <a:ext cx="251658" cy="503316"/>
            <a:chOff x="1559550" y="1484575"/>
            <a:chExt cx="330000" cy="660000"/>
          </a:xfrm>
        </p:grpSpPr>
        <p:sp>
          <p:nvSpPr>
            <p:cNvPr id="2037" name="Shape 203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9" name="Shape 2039"/>
          <p:cNvGrpSpPr/>
          <p:nvPr/>
        </p:nvGrpSpPr>
        <p:grpSpPr>
          <a:xfrm>
            <a:off x="2742394" y="3601267"/>
            <a:ext cx="251658" cy="503316"/>
            <a:chOff x="1559550" y="1484575"/>
            <a:chExt cx="330000" cy="660000"/>
          </a:xfrm>
        </p:grpSpPr>
        <p:sp>
          <p:nvSpPr>
            <p:cNvPr id="2040" name="Shape 204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2" name="Shape 2042"/>
          <p:cNvGrpSpPr/>
          <p:nvPr/>
        </p:nvGrpSpPr>
        <p:grpSpPr>
          <a:xfrm>
            <a:off x="3073989" y="3601267"/>
            <a:ext cx="251658" cy="503316"/>
            <a:chOff x="1559550" y="1484575"/>
            <a:chExt cx="330000" cy="660000"/>
          </a:xfrm>
        </p:grpSpPr>
        <p:sp>
          <p:nvSpPr>
            <p:cNvPr id="2043" name="Shape 204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5" name="Shape 2045"/>
          <p:cNvGrpSpPr/>
          <p:nvPr/>
        </p:nvGrpSpPr>
        <p:grpSpPr>
          <a:xfrm>
            <a:off x="3405583" y="3601267"/>
            <a:ext cx="251658" cy="503316"/>
            <a:chOff x="1559550" y="1484575"/>
            <a:chExt cx="330000" cy="660000"/>
          </a:xfrm>
        </p:grpSpPr>
        <p:sp>
          <p:nvSpPr>
            <p:cNvPr id="2046" name="Shape 204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8" name="Shape 2048"/>
          <p:cNvGrpSpPr/>
          <p:nvPr/>
        </p:nvGrpSpPr>
        <p:grpSpPr>
          <a:xfrm>
            <a:off x="3737177" y="3601267"/>
            <a:ext cx="251658" cy="503316"/>
            <a:chOff x="1559550" y="1484575"/>
            <a:chExt cx="330000" cy="660000"/>
          </a:xfrm>
        </p:grpSpPr>
        <p:sp>
          <p:nvSpPr>
            <p:cNvPr id="2049" name="Shape 204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51" name="Shape 2051"/>
          <p:cNvSpPr txBox="1"/>
          <p:nvPr/>
        </p:nvSpPr>
        <p:spPr>
          <a:xfrm>
            <a:off x="6077100" y="1333250"/>
            <a:ext cx="250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Too much effort,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too little yield. </a:t>
            </a:r>
          </a:p>
        </p:txBody>
      </p:sp>
      <p:grpSp>
        <p:nvGrpSpPr>
          <p:cNvPr id="2052" name="Shape 2052"/>
          <p:cNvGrpSpPr/>
          <p:nvPr/>
        </p:nvGrpSpPr>
        <p:grpSpPr>
          <a:xfrm>
            <a:off x="509904" y="4183252"/>
            <a:ext cx="251658" cy="503316"/>
            <a:chOff x="1559550" y="1484575"/>
            <a:chExt cx="330000" cy="660000"/>
          </a:xfrm>
        </p:grpSpPr>
        <p:sp>
          <p:nvSpPr>
            <p:cNvPr id="2053" name="Shape 205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5" name="Shape 2055"/>
          <p:cNvGrpSpPr/>
          <p:nvPr/>
        </p:nvGrpSpPr>
        <p:grpSpPr>
          <a:xfrm>
            <a:off x="841498" y="4183252"/>
            <a:ext cx="251658" cy="503316"/>
            <a:chOff x="1559550" y="1484575"/>
            <a:chExt cx="330000" cy="660000"/>
          </a:xfrm>
        </p:grpSpPr>
        <p:sp>
          <p:nvSpPr>
            <p:cNvPr id="2056" name="Shape 205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8" name="Shape 2058"/>
          <p:cNvGrpSpPr/>
          <p:nvPr/>
        </p:nvGrpSpPr>
        <p:grpSpPr>
          <a:xfrm>
            <a:off x="1173093" y="4183252"/>
            <a:ext cx="251658" cy="503316"/>
            <a:chOff x="1559550" y="1484575"/>
            <a:chExt cx="330000" cy="660000"/>
          </a:xfrm>
        </p:grpSpPr>
        <p:sp>
          <p:nvSpPr>
            <p:cNvPr id="2059" name="Shape 205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1" name="Shape 2061"/>
          <p:cNvGrpSpPr/>
          <p:nvPr/>
        </p:nvGrpSpPr>
        <p:grpSpPr>
          <a:xfrm>
            <a:off x="1504687" y="4183252"/>
            <a:ext cx="251658" cy="503316"/>
            <a:chOff x="1559550" y="1484575"/>
            <a:chExt cx="330000" cy="660000"/>
          </a:xfrm>
        </p:grpSpPr>
        <p:sp>
          <p:nvSpPr>
            <p:cNvPr id="2062" name="Shape 206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4" name="Shape 2064"/>
          <p:cNvGrpSpPr/>
          <p:nvPr/>
        </p:nvGrpSpPr>
        <p:grpSpPr>
          <a:xfrm>
            <a:off x="1836281" y="4183252"/>
            <a:ext cx="251658" cy="503316"/>
            <a:chOff x="1559550" y="1484575"/>
            <a:chExt cx="330000" cy="660000"/>
          </a:xfrm>
        </p:grpSpPr>
        <p:sp>
          <p:nvSpPr>
            <p:cNvPr id="2065" name="Shape 206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7" name="Shape 2067"/>
          <p:cNvGrpSpPr/>
          <p:nvPr/>
        </p:nvGrpSpPr>
        <p:grpSpPr>
          <a:xfrm>
            <a:off x="2410800" y="4183252"/>
            <a:ext cx="251658" cy="503316"/>
            <a:chOff x="1559550" y="1484575"/>
            <a:chExt cx="330000" cy="660000"/>
          </a:xfrm>
        </p:grpSpPr>
        <p:sp>
          <p:nvSpPr>
            <p:cNvPr id="2068" name="Shape 206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9" name="Shape 206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0" name="Shape 2070"/>
          <p:cNvGrpSpPr/>
          <p:nvPr/>
        </p:nvGrpSpPr>
        <p:grpSpPr>
          <a:xfrm>
            <a:off x="2742394" y="4183252"/>
            <a:ext cx="251658" cy="503316"/>
            <a:chOff x="1559550" y="1484575"/>
            <a:chExt cx="330000" cy="660000"/>
          </a:xfrm>
        </p:grpSpPr>
        <p:sp>
          <p:nvSpPr>
            <p:cNvPr id="2071" name="Shape 207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Shape 2073"/>
          <p:cNvGrpSpPr/>
          <p:nvPr/>
        </p:nvGrpSpPr>
        <p:grpSpPr>
          <a:xfrm>
            <a:off x="3073989" y="4183252"/>
            <a:ext cx="251658" cy="503316"/>
            <a:chOff x="1559550" y="1484575"/>
            <a:chExt cx="330000" cy="660000"/>
          </a:xfrm>
        </p:grpSpPr>
        <p:sp>
          <p:nvSpPr>
            <p:cNvPr id="2074" name="Shape 207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6" name="Shape 2076"/>
          <p:cNvGrpSpPr/>
          <p:nvPr/>
        </p:nvGrpSpPr>
        <p:grpSpPr>
          <a:xfrm>
            <a:off x="3405583" y="4183252"/>
            <a:ext cx="251658" cy="503316"/>
            <a:chOff x="1559550" y="1484575"/>
            <a:chExt cx="330000" cy="660000"/>
          </a:xfrm>
        </p:grpSpPr>
        <p:sp>
          <p:nvSpPr>
            <p:cNvPr id="2077" name="Shape 207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9" name="Shape 2079"/>
          <p:cNvGrpSpPr/>
          <p:nvPr/>
        </p:nvGrpSpPr>
        <p:grpSpPr>
          <a:xfrm>
            <a:off x="3737177" y="4183252"/>
            <a:ext cx="251658" cy="503316"/>
            <a:chOff x="1559550" y="1484575"/>
            <a:chExt cx="330000" cy="660000"/>
          </a:xfrm>
        </p:grpSpPr>
        <p:sp>
          <p:nvSpPr>
            <p:cNvPr id="2080" name="Shape 208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2" name="Shape 2082"/>
          <p:cNvGrpSpPr/>
          <p:nvPr/>
        </p:nvGrpSpPr>
        <p:grpSpPr>
          <a:xfrm>
            <a:off x="2410800" y="4183252"/>
            <a:ext cx="251658" cy="503316"/>
            <a:chOff x="1559550" y="1484575"/>
            <a:chExt cx="330000" cy="660000"/>
          </a:xfrm>
        </p:grpSpPr>
        <p:sp>
          <p:nvSpPr>
            <p:cNvPr id="2083" name="Shape 208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5" name="Shape 2085"/>
          <p:cNvGrpSpPr/>
          <p:nvPr/>
        </p:nvGrpSpPr>
        <p:grpSpPr>
          <a:xfrm>
            <a:off x="2742394" y="4183252"/>
            <a:ext cx="251658" cy="503316"/>
            <a:chOff x="1559550" y="1484575"/>
            <a:chExt cx="330000" cy="660000"/>
          </a:xfrm>
        </p:grpSpPr>
        <p:sp>
          <p:nvSpPr>
            <p:cNvPr id="2086" name="Shape 208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8" name="Shape 2088"/>
          <p:cNvGrpSpPr/>
          <p:nvPr/>
        </p:nvGrpSpPr>
        <p:grpSpPr>
          <a:xfrm>
            <a:off x="3073989" y="4183252"/>
            <a:ext cx="251658" cy="503316"/>
            <a:chOff x="1559550" y="1484575"/>
            <a:chExt cx="330000" cy="660000"/>
          </a:xfrm>
        </p:grpSpPr>
        <p:sp>
          <p:nvSpPr>
            <p:cNvPr id="2089" name="Shape 208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1" name="Shape 2091"/>
          <p:cNvGrpSpPr/>
          <p:nvPr/>
        </p:nvGrpSpPr>
        <p:grpSpPr>
          <a:xfrm>
            <a:off x="3405583" y="4183252"/>
            <a:ext cx="251658" cy="503316"/>
            <a:chOff x="1559550" y="1484575"/>
            <a:chExt cx="330000" cy="660000"/>
          </a:xfrm>
        </p:grpSpPr>
        <p:sp>
          <p:nvSpPr>
            <p:cNvPr id="2092" name="Shape 209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4" name="Shape 2094"/>
          <p:cNvGrpSpPr/>
          <p:nvPr/>
        </p:nvGrpSpPr>
        <p:grpSpPr>
          <a:xfrm>
            <a:off x="3737177" y="4183252"/>
            <a:ext cx="251658" cy="503316"/>
            <a:chOff x="1559550" y="1484575"/>
            <a:chExt cx="330000" cy="660000"/>
          </a:xfrm>
        </p:grpSpPr>
        <p:sp>
          <p:nvSpPr>
            <p:cNvPr id="2095" name="Shape 209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7" name="Shape 2097"/>
          <p:cNvGrpSpPr/>
          <p:nvPr/>
        </p:nvGrpSpPr>
        <p:grpSpPr>
          <a:xfrm>
            <a:off x="509904" y="1273330"/>
            <a:ext cx="3478931" cy="3413238"/>
            <a:chOff x="509904" y="1273330"/>
            <a:chExt cx="3478931" cy="3413238"/>
          </a:xfrm>
        </p:grpSpPr>
        <p:grpSp>
          <p:nvGrpSpPr>
            <p:cNvPr id="2098" name="Shape 2098"/>
            <p:cNvGrpSpPr/>
            <p:nvPr/>
          </p:nvGrpSpPr>
          <p:grpSpPr>
            <a:xfrm>
              <a:off x="509904" y="1273330"/>
              <a:ext cx="251658" cy="503316"/>
              <a:chOff x="1559550" y="1484575"/>
              <a:chExt cx="330000" cy="660000"/>
            </a:xfrm>
          </p:grpSpPr>
          <p:sp>
            <p:nvSpPr>
              <p:cNvPr id="2099" name="Shape 209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Shape 210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1" name="Shape 2101"/>
            <p:cNvGrpSpPr/>
            <p:nvPr/>
          </p:nvGrpSpPr>
          <p:grpSpPr>
            <a:xfrm>
              <a:off x="841498" y="1273330"/>
              <a:ext cx="251658" cy="503316"/>
              <a:chOff x="1559550" y="1484575"/>
              <a:chExt cx="330000" cy="660000"/>
            </a:xfrm>
          </p:grpSpPr>
          <p:sp>
            <p:nvSpPr>
              <p:cNvPr id="2102" name="Shape 210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Shape 210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4" name="Shape 2104"/>
            <p:cNvGrpSpPr/>
            <p:nvPr/>
          </p:nvGrpSpPr>
          <p:grpSpPr>
            <a:xfrm>
              <a:off x="1173093" y="1273330"/>
              <a:ext cx="251658" cy="503316"/>
              <a:chOff x="1559550" y="1484575"/>
              <a:chExt cx="330000" cy="660000"/>
            </a:xfrm>
          </p:grpSpPr>
          <p:sp>
            <p:nvSpPr>
              <p:cNvPr id="2105" name="Shape 210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Shape 210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7" name="Shape 2107"/>
            <p:cNvGrpSpPr/>
            <p:nvPr/>
          </p:nvGrpSpPr>
          <p:grpSpPr>
            <a:xfrm>
              <a:off x="1504687" y="1273330"/>
              <a:ext cx="251658" cy="503316"/>
              <a:chOff x="1559550" y="1484575"/>
              <a:chExt cx="330000" cy="660000"/>
            </a:xfrm>
          </p:grpSpPr>
          <p:sp>
            <p:nvSpPr>
              <p:cNvPr id="2108" name="Shape 210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Shape 210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0" name="Shape 2110"/>
            <p:cNvGrpSpPr/>
            <p:nvPr/>
          </p:nvGrpSpPr>
          <p:grpSpPr>
            <a:xfrm>
              <a:off x="1836281" y="1273330"/>
              <a:ext cx="251658" cy="503316"/>
              <a:chOff x="1559550" y="1484575"/>
              <a:chExt cx="330000" cy="660000"/>
            </a:xfrm>
          </p:grpSpPr>
          <p:sp>
            <p:nvSpPr>
              <p:cNvPr id="2111" name="Shape 211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Shape 211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3" name="Shape 2113"/>
            <p:cNvGrpSpPr/>
            <p:nvPr/>
          </p:nvGrpSpPr>
          <p:grpSpPr>
            <a:xfrm>
              <a:off x="2410800" y="1273330"/>
              <a:ext cx="251658" cy="503316"/>
              <a:chOff x="1559550" y="1484575"/>
              <a:chExt cx="330000" cy="660000"/>
            </a:xfrm>
          </p:grpSpPr>
          <p:sp>
            <p:nvSpPr>
              <p:cNvPr id="2114" name="Shape 211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Shape 211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6" name="Shape 2116"/>
            <p:cNvGrpSpPr/>
            <p:nvPr/>
          </p:nvGrpSpPr>
          <p:grpSpPr>
            <a:xfrm>
              <a:off x="2742394" y="1273330"/>
              <a:ext cx="251658" cy="503316"/>
              <a:chOff x="1559550" y="1484575"/>
              <a:chExt cx="330000" cy="660000"/>
            </a:xfrm>
          </p:grpSpPr>
          <p:sp>
            <p:nvSpPr>
              <p:cNvPr id="2117" name="Shape 211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Shape 211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9" name="Shape 2119"/>
            <p:cNvGrpSpPr/>
            <p:nvPr/>
          </p:nvGrpSpPr>
          <p:grpSpPr>
            <a:xfrm>
              <a:off x="3073989" y="1273330"/>
              <a:ext cx="251658" cy="503316"/>
              <a:chOff x="1559550" y="1484575"/>
              <a:chExt cx="330000" cy="660000"/>
            </a:xfrm>
          </p:grpSpPr>
          <p:sp>
            <p:nvSpPr>
              <p:cNvPr id="2120" name="Shape 212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Shape 212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2" name="Shape 2122"/>
            <p:cNvGrpSpPr/>
            <p:nvPr/>
          </p:nvGrpSpPr>
          <p:grpSpPr>
            <a:xfrm>
              <a:off x="3405583" y="1273330"/>
              <a:ext cx="251658" cy="503316"/>
              <a:chOff x="1559550" y="1484575"/>
              <a:chExt cx="330000" cy="660000"/>
            </a:xfrm>
          </p:grpSpPr>
          <p:sp>
            <p:nvSpPr>
              <p:cNvPr id="2123" name="Shape 212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Shape 212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5" name="Shape 2125"/>
            <p:cNvGrpSpPr/>
            <p:nvPr/>
          </p:nvGrpSpPr>
          <p:grpSpPr>
            <a:xfrm>
              <a:off x="3737177" y="1273330"/>
              <a:ext cx="251658" cy="503316"/>
              <a:chOff x="1559550" y="1484575"/>
              <a:chExt cx="330000" cy="660000"/>
            </a:xfrm>
          </p:grpSpPr>
          <p:sp>
            <p:nvSpPr>
              <p:cNvPr id="2126" name="Shape 212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Shape 212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8" name="Shape 2128"/>
            <p:cNvGrpSpPr/>
            <p:nvPr/>
          </p:nvGrpSpPr>
          <p:grpSpPr>
            <a:xfrm>
              <a:off x="509904" y="1855314"/>
              <a:ext cx="251658" cy="503316"/>
              <a:chOff x="1559550" y="1484575"/>
              <a:chExt cx="330000" cy="660000"/>
            </a:xfrm>
          </p:grpSpPr>
          <p:sp>
            <p:nvSpPr>
              <p:cNvPr id="2129" name="Shape 212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Shape 213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1" name="Shape 2131"/>
            <p:cNvGrpSpPr/>
            <p:nvPr/>
          </p:nvGrpSpPr>
          <p:grpSpPr>
            <a:xfrm>
              <a:off x="841498" y="1855314"/>
              <a:ext cx="251658" cy="503316"/>
              <a:chOff x="1559550" y="1484575"/>
              <a:chExt cx="330000" cy="660000"/>
            </a:xfrm>
          </p:grpSpPr>
          <p:sp>
            <p:nvSpPr>
              <p:cNvPr id="2132" name="Shape 213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Shape 213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4" name="Shape 2134"/>
            <p:cNvGrpSpPr/>
            <p:nvPr/>
          </p:nvGrpSpPr>
          <p:grpSpPr>
            <a:xfrm>
              <a:off x="1173093" y="1855314"/>
              <a:ext cx="251658" cy="503316"/>
              <a:chOff x="1559550" y="1484575"/>
              <a:chExt cx="330000" cy="660000"/>
            </a:xfrm>
          </p:grpSpPr>
          <p:sp>
            <p:nvSpPr>
              <p:cNvPr id="2135" name="Shape 213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Shape 213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7" name="Shape 2137"/>
            <p:cNvGrpSpPr/>
            <p:nvPr/>
          </p:nvGrpSpPr>
          <p:grpSpPr>
            <a:xfrm>
              <a:off x="1504687" y="1855314"/>
              <a:ext cx="251658" cy="503316"/>
              <a:chOff x="1559550" y="1484575"/>
              <a:chExt cx="330000" cy="660000"/>
            </a:xfrm>
          </p:grpSpPr>
          <p:sp>
            <p:nvSpPr>
              <p:cNvPr id="2138" name="Shape 213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Shape 213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0" name="Shape 2140"/>
            <p:cNvGrpSpPr/>
            <p:nvPr/>
          </p:nvGrpSpPr>
          <p:grpSpPr>
            <a:xfrm>
              <a:off x="1836281" y="1855314"/>
              <a:ext cx="251658" cy="503316"/>
              <a:chOff x="1559550" y="1484575"/>
              <a:chExt cx="330000" cy="660000"/>
            </a:xfrm>
          </p:grpSpPr>
          <p:sp>
            <p:nvSpPr>
              <p:cNvPr id="2141" name="Shape 214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Shape 214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3" name="Shape 2143"/>
            <p:cNvGrpSpPr/>
            <p:nvPr/>
          </p:nvGrpSpPr>
          <p:grpSpPr>
            <a:xfrm>
              <a:off x="2410800" y="1855314"/>
              <a:ext cx="251658" cy="503316"/>
              <a:chOff x="1559550" y="1484575"/>
              <a:chExt cx="330000" cy="660000"/>
            </a:xfrm>
          </p:grpSpPr>
          <p:sp>
            <p:nvSpPr>
              <p:cNvPr id="2144" name="Shape 214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Shape 214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6" name="Shape 2146"/>
            <p:cNvGrpSpPr/>
            <p:nvPr/>
          </p:nvGrpSpPr>
          <p:grpSpPr>
            <a:xfrm>
              <a:off x="2742394" y="1855314"/>
              <a:ext cx="251658" cy="503316"/>
              <a:chOff x="1559550" y="1484575"/>
              <a:chExt cx="330000" cy="660000"/>
            </a:xfrm>
          </p:grpSpPr>
          <p:sp>
            <p:nvSpPr>
              <p:cNvPr id="2147" name="Shape 214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Shape 214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9" name="Shape 2149"/>
            <p:cNvGrpSpPr/>
            <p:nvPr/>
          </p:nvGrpSpPr>
          <p:grpSpPr>
            <a:xfrm>
              <a:off x="3073989" y="1855314"/>
              <a:ext cx="251658" cy="503316"/>
              <a:chOff x="1559550" y="1484575"/>
              <a:chExt cx="330000" cy="660000"/>
            </a:xfrm>
          </p:grpSpPr>
          <p:sp>
            <p:nvSpPr>
              <p:cNvPr id="2150" name="Shape 215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Shape 215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2" name="Shape 2152"/>
            <p:cNvGrpSpPr/>
            <p:nvPr/>
          </p:nvGrpSpPr>
          <p:grpSpPr>
            <a:xfrm>
              <a:off x="3405583" y="1855314"/>
              <a:ext cx="251658" cy="503316"/>
              <a:chOff x="1559550" y="1484575"/>
              <a:chExt cx="330000" cy="660000"/>
            </a:xfrm>
          </p:grpSpPr>
          <p:sp>
            <p:nvSpPr>
              <p:cNvPr id="2153" name="Shape 215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Shape 215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5" name="Shape 2155"/>
            <p:cNvGrpSpPr/>
            <p:nvPr/>
          </p:nvGrpSpPr>
          <p:grpSpPr>
            <a:xfrm>
              <a:off x="3737177" y="1855314"/>
              <a:ext cx="251658" cy="503316"/>
              <a:chOff x="1559550" y="1484575"/>
              <a:chExt cx="330000" cy="660000"/>
            </a:xfrm>
          </p:grpSpPr>
          <p:sp>
            <p:nvSpPr>
              <p:cNvPr id="2156" name="Shape 215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Shape 215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8" name="Shape 2158"/>
            <p:cNvGrpSpPr/>
            <p:nvPr/>
          </p:nvGrpSpPr>
          <p:grpSpPr>
            <a:xfrm>
              <a:off x="509904" y="2437299"/>
              <a:ext cx="251658" cy="503316"/>
              <a:chOff x="1559550" y="1484575"/>
              <a:chExt cx="330000" cy="660000"/>
            </a:xfrm>
          </p:grpSpPr>
          <p:sp>
            <p:nvSpPr>
              <p:cNvPr id="2159" name="Shape 215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Shape 216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1" name="Shape 2161"/>
            <p:cNvGrpSpPr/>
            <p:nvPr/>
          </p:nvGrpSpPr>
          <p:grpSpPr>
            <a:xfrm>
              <a:off x="841498" y="2437299"/>
              <a:ext cx="251658" cy="503316"/>
              <a:chOff x="1559550" y="1484575"/>
              <a:chExt cx="330000" cy="660000"/>
            </a:xfrm>
          </p:grpSpPr>
          <p:sp>
            <p:nvSpPr>
              <p:cNvPr id="2162" name="Shape 216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Shape 216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4" name="Shape 2164"/>
            <p:cNvGrpSpPr/>
            <p:nvPr/>
          </p:nvGrpSpPr>
          <p:grpSpPr>
            <a:xfrm>
              <a:off x="1173093" y="2437299"/>
              <a:ext cx="251658" cy="503316"/>
              <a:chOff x="1559550" y="1484575"/>
              <a:chExt cx="330000" cy="660000"/>
            </a:xfrm>
          </p:grpSpPr>
          <p:sp>
            <p:nvSpPr>
              <p:cNvPr id="2165" name="Shape 216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Shape 216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7" name="Shape 2167"/>
            <p:cNvGrpSpPr/>
            <p:nvPr/>
          </p:nvGrpSpPr>
          <p:grpSpPr>
            <a:xfrm>
              <a:off x="1504687" y="2437299"/>
              <a:ext cx="251658" cy="503316"/>
              <a:chOff x="1559550" y="1484575"/>
              <a:chExt cx="330000" cy="660000"/>
            </a:xfrm>
          </p:grpSpPr>
          <p:sp>
            <p:nvSpPr>
              <p:cNvPr id="2168" name="Shape 216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Shape 216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0" name="Shape 2170"/>
            <p:cNvGrpSpPr/>
            <p:nvPr/>
          </p:nvGrpSpPr>
          <p:grpSpPr>
            <a:xfrm>
              <a:off x="1836281" y="2437299"/>
              <a:ext cx="251658" cy="503316"/>
              <a:chOff x="1559550" y="1484575"/>
              <a:chExt cx="330000" cy="660000"/>
            </a:xfrm>
          </p:grpSpPr>
          <p:sp>
            <p:nvSpPr>
              <p:cNvPr id="2171" name="Shape 217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Shape 217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3" name="Shape 2173"/>
            <p:cNvGrpSpPr/>
            <p:nvPr/>
          </p:nvGrpSpPr>
          <p:grpSpPr>
            <a:xfrm>
              <a:off x="2410800" y="2437299"/>
              <a:ext cx="251658" cy="503316"/>
              <a:chOff x="1559550" y="1484575"/>
              <a:chExt cx="330000" cy="660000"/>
            </a:xfrm>
          </p:grpSpPr>
          <p:sp>
            <p:nvSpPr>
              <p:cNvPr id="2174" name="Shape 217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Shape 217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6" name="Shape 2176"/>
            <p:cNvGrpSpPr/>
            <p:nvPr/>
          </p:nvGrpSpPr>
          <p:grpSpPr>
            <a:xfrm>
              <a:off x="2742394" y="2437299"/>
              <a:ext cx="251658" cy="503316"/>
              <a:chOff x="1559550" y="1484575"/>
              <a:chExt cx="330000" cy="660000"/>
            </a:xfrm>
          </p:grpSpPr>
          <p:sp>
            <p:nvSpPr>
              <p:cNvPr id="2177" name="Shape 217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Shape 217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9" name="Shape 2179"/>
            <p:cNvGrpSpPr/>
            <p:nvPr/>
          </p:nvGrpSpPr>
          <p:grpSpPr>
            <a:xfrm>
              <a:off x="3073989" y="2437299"/>
              <a:ext cx="251658" cy="503316"/>
              <a:chOff x="1559550" y="1484575"/>
              <a:chExt cx="330000" cy="660000"/>
            </a:xfrm>
          </p:grpSpPr>
          <p:sp>
            <p:nvSpPr>
              <p:cNvPr id="2180" name="Shape 218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Shape 218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2" name="Shape 2182"/>
            <p:cNvGrpSpPr/>
            <p:nvPr/>
          </p:nvGrpSpPr>
          <p:grpSpPr>
            <a:xfrm>
              <a:off x="3405583" y="2437299"/>
              <a:ext cx="251658" cy="503316"/>
              <a:chOff x="1559550" y="1484575"/>
              <a:chExt cx="330000" cy="660000"/>
            </a:xfrm>
          </p:grpSpPr>
          <p:sp>
            <p:nvSpPr>
              <p:cNvPr id="2183" name="Shape 218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Shape 218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5" name="Shape 2185"/>
            <p:cNvGrpSpPr/>
            <p:nvPr/>
          </p:nvGrpSpPr>
          <p:grpSpPr>
            <a:xfrm>
              <a:off x="3737177" y="2437299"/>
              <a:ext cx="251658" cy="503316"/>
              <a:chOff x="1559550" y="1484575"/>
              <a:chExt cx="330000" cy="660000"/>
            </a:xfrm>
          </p:grpSpPr>
          <p:sp>
            <p:nvSpPr>
              <p:cNvPr id="2186" name="Shape 218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Shape 218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8" name="Shape 2188"/>
            <p:cNvGrpSpPr/>
            <p:nvPr/>
          </p:nvGrpSpPr>
          <p:grpSpPr>
            <a:xfrm>
              <a:off x="509904" y="3019283"/>
              <a:ext cx="251658" cy="503316"/>
              <a:chOff x="1559550" y="1484575"/>
              <a:chExt cx="330000" cy="660000"/>
            </a:xfrm>
          </p:grpSpPr>
          <p:sp>
            <p:nvSpPr>
              <p:cNvPr id="2189" name="Shape 218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Shape 219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1" name="Shape 2191"/>
            <p:cNvGrpSpPr/>
            <p:nvPr/>
          </p:nvGrpSpPr>
          <p:grpSpPr>
            <a:xfrm>
              <a:off x="841498" y="3019283"/>
              <a:ext cx="251658" cy="503316"/>
              <a:chOff x="1559550" y="1484575"/>
              <a:chExt cx="330000" cy="660000"/>
            </a:xfrm>
          </p:grpSpPr>
          <p:sp>
            <p:nvSpPr>
              <p:cNvPr id="2192" name="Shape 219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Shape 219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4" name="Shape 2194"/>
            <p:cNvGrpSpPr/>
            <p:nvPr/>
          </p:nvGrpSpPr>
          <p:grpSpPr>
            <a:xfrm>
              <a:off x="1173093" y="3019283"/>
              <a:ext cx="251658" cy="503316"/>
              <a:chOff x="1559550" y="1484575"/>
              <a:chExt cx="330000" cy="660000"/>
            </a:xfrm>
          </p:grpSpPr>
          <p:sp>
            <p:nvSpPr>
              <p:cNvPr id="2195" name="Shape 219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Shape 219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7" name="Shape 2197"/>
            <p:cNvGrpSpPr/>
            <p:nvPr/>
          </p:nvGrpSpPr>
          <p:grpSpPr>
            <a:xfrm>
              <a:off x="1504687" y="3019283"/>
              <a:ext cx="251658" cy="503316"/>
              <a:chOff x="1559550" y="1484575"/>
              <a:chExt cx="330000" cy="660000"/>
            </a:xfrm>
          </p:grpSpPr>
          <p:sp>
            <p:nvSpPr>
              <p:cNvPr id="2198" name="Shape 219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Shape 219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0" name="Shape 2200"/>
            <p:cNvGrpSpPr/>
            <p:nvPr/>
          </p:nvGrpSpPr>
          <p:grpSpPr>
            <a:xfrm>
              <a:off x="1836281" y="3019283"/>
              <a:ext cx="251658" cy="503316"/>
              <a:chOff x="1559550" y="1484575"/>
              <a:chExt cx="330000" cy="660000"/>
            </a:xfrm>
          </p:grpSpPr>
          <p:sp>
            <p:nvSpPr>
              <p:cNvPr id="2201" name="Shape 220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Shape 220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3" name="Shape 2203"/>
            <p:cNvGrpSpPr/>
            <p:nvPr/>
          </p:nvGrpSpPr>
          <p:grpSpPr>
            <a:xfrm>
              <a:off x="2410800" y="3019283"/>
              <a:ext cx="251658" cy="503316"/>
              <a:chOff x="1559550" y="1484575"/>
              <a:chExt cx="330000" cy="660000"/>
            </a:xfrm>
          </p:grpSpPr>
          <p:sp>
            <p:nvSpPr>
              <p:cNvPr id="2204" name="Shape 220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Shape 220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6" name="Shape 2206"/>
            <p:cNvGrpSpPr/>
            <p:nvPr/>
          </p:nvGrpSpPr>
          <p:grpSpPr>
            <a:xfrm>
              <a:off x="2742394" y="3019283"/>
              <a:ext cx="251658" cy="503316"/>
              <a:chOff x="1559550" y="1484575"/>
              <a:chExt cx="330000" cy="660000"/>
            </a:xfrm>
          </p:grpSpPr>
          <p:sp>
            <p:nvSpPr>
              <p:cNvPr id="2207" name="Shape 220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Shape 220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9" name="Shape 2209"/>
            <p:cNvGrpSpPr/>
            <p:nvPr/>
          </p:nvGrpSpPr>
          <p:grpSpPr>
            <a:xfrm>
              <a:off x="3073989" y="3019283"/>
              <a:ext cx="251658" cy="503316"/>
              <a:chOff x="1559550" y="1484575"/>
              <a:chExt cx="330000" cy="660000"/>
            </a:xfrm>
          </p:grpSpPr>
          <p:sp>
            <p:nvSpPr>
              <p:cNvPr id="2210" name="Shape 221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Shape 221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2" name="Shape 2212"/>
            <p:cNvGrpSpPr/>
            <p:nvPr/>
          </p:nvGrpSpPr>
          <p:grpSpPr>
            <a:xfrm>
              <a:off x="3405583" y="3019283"/>
              <a:ext cx="251658" cy="503316"/>
              <a:chOff x="1559550" y="1484575"/>
              <a:chExt cx="330000" cy="660000"/>
            </a:xfrm>
          </p:grpSpPr>
          <p:sp>
            <p:nvSpPr>
              <p:cNvPr id="2213" name="Shape 221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Shape 221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5" name="Shape 2215"/>
            <p:cNvGrpSpPr/>
            <p:nvPr/>
          </p:nvGrpSpPr>
          <p:grpSpPr>
            <a:xfrm>
              <a:off x="3737177" y="3019283"/>
              <a:ext cx="251658" cy="503316"/>
              <a:chOff x="1559550" y="1484575"/>
              <a:chExt cx="330000" cy="660000"/>
            </a:xfrm>
          </p:grpSpPr>
          <p:sp>
            <p:nvSpPr>
              <p:cNvPr id="2216" name="Shape 221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Shape 221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8" name="Shape 2218"/>
            <p:cNvGrpSpPr/>
            <p:nvPr/>
          </p:nvGrpSpPr>
          <p:grpSpPr>
            <a:xfrm>
              <a:off x="509904" y="3601267"/>
              <a:ext cx="251658" cy="503316"/>
              <a:chOff x="1559550" y="1484575"/>
              <a:chExt cx="330000" cy="660000"/>
            </a:xfrm>
          </p:grpSpPr>
          <p:sp>
            <p:nvSpPr>
              <p:cNvPr id="2219" name="Shape 221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Shape 222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1" name="Shape 2221"/>
            <p:cNvGrpSpPr/>
            <p:nvPr/>
          </p:nvGrpSpPr>
          <p:grpSpPr>
            <a:xfrm>
              <a:off x="841498" y="3601267"/>
              <a:ext cx="251658" cy="503316"/>
              <a:chOff x="1559550" y="1484575"/>
              <a:chExt cx="330000" cy="660000"/>
            </a:xfrm>
          </p:grpSpPr>
          <p:sp>
            <p:nvSpPr>
              <p:cNvPr id="2222" name="Shape 222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Shape 222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4" name="Shape 2224"/>
            <p:cNvGrpSpPr/>
            <p:nvPr/>
          </p:nvGrpSpPr>
          <p:grpSpPr>
            <a:xfrm>
              <a:off x="1173093" y="3601267"/>
              <a:ext cx="251658" cy="503316"/>
              <a:chOff x="1559550" y="1484575"/>
              <a:chExt cx="330000" cy="660000"/>
            </a:xfrm>
          </p:grpSpPr>
          <p:sp>
            <p:nvSpPr>
              <p:cNvPr id="2225" name="Shape 222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Shape 222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7" name="Shape 2227"/>
            <p:cNvGrpSpPr/>
            <p:nvPr/>
          </p:nvGrpSpPr>
          <p:grpSpPr>
            <a:xfrm>
              <a:off x="1504687" y="3601267"/>
              <a:ext cx="251658" cy="503316"/>
              <a:chOff x="1559550" y="1484575"/>
              <a:chExt cx="330000" cy="660000"/>
            </a:xfrm>
          </p:grpSpPr>
          <p:sp>
            <p:nvSpPr>
              <p:cNvPr id="2228" name="Shape 222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Shape 222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0" name="Shape 2230"/>
            <p:cNvGrpSpPr/>
            <p:nvPr/>
          </p:nvGrpSpPr>
          <p:grpSpPr>
            <a:xfrm>
              <a:off x="1836281" y="3601267"/>
              <a:ext cx="251658" cy="503316"/>
              <a:chOff x="1559550" y="1484575"/>
              <a:chExt cx="330000" cy="660000"/>
            </a:xfrm>
          </p:grpSpPr>
          <p:sp>
            <p:nvSpPr>
              <p:cNvPr id="2231" name="Shape 223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Shape 223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3" name="Shape 2233"/>
            <p:cNvGrpSpPr/>
            <p:nvPr/>
          </p:nvGrpSpPr>
          <p:grpSpPr>
            <a:xfrm>
              <a:off x="2410800" y="3601267"/>
              <a:ext cx="251658" cy="503316"/>
              <a:chOff x="1559550" y="1484575"/>
              <a:chExt cx="330000" cy="660000"/>
            </a:xfrm>
          </p:grpSpPr>
          <p:sp>
            <p:nvSpPr>
              <p:cNvPr id="2234" name="Shape 223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Shape 223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6" name="Shape 2236"/>
            <p:cNvGrpSpPr/>
            <p:nvPr/>
          </p:nvGrpSpPr>
          <p:grpSpPr>
            <a:xfrm>
              <a:off x="2742394" y="3601267"/>
              <a:ext cx="251658" cy="503316"/>
              <a:chOff x="1559550" y="1484575"/>
              <a:chExt cx="330000" cy="660000"/>
            </a:xfrm>
          </p:grpSpPr>
          <p:sp>
            <p:nvSpPr>
              <p:cNvPr id="2237" name="Shape 223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Shape 223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9" name="Shape 2239"/>
            <p:cNvGrpSpPr/>
            <p:nvPr/>
          </p:nvGrpSpPr>
          <p:grpSpPr>
            <a:xfrm>
              <a:off x="3073989" y="3601267"/>
              <a:ext cx="251658" cy="503316"/>
              <a:chOff x="1559550" y="1484575"/>
              <a:chExt cx="330000" cy="660000"/>
            </a:xfrm>
          </p:grpSpPr>
          <p:sp>
            <p:nvSpPr>
              <p:cNvPr id="2240" name="Shape 224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Shape 224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2" name="Shape 2242"/>
            <p:cNvGrpSpPr/>
            <p:nvPr/>
          </p:nvGrpSpPr>
          <p:grpSpPr>
            <a:xfrm>
              <a:off x="3405583" y="3601267"/>
              <a:ext cx="251658" cy="503316"/>
              <a:chOff x="1559550" y="1484575"/>
              <a:chExt cx="330000" cy="660000"/>
            </a:xfrm>
          </p:grpSpPr>
          <p:sp>
            <p:nvSpPr>
              <p:cNvPr id="2243" name="Shape 224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Shape 224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5" name="Shape 2245"/>
            <p:cNvGrpSpPr/>
            <p:nvPr/>
          </p:nvGrpSpPr>
          <p:grpSpPr>
            <a:xfrm>
              <a:off x="3737177" y="3601267"/>
              <a:ext cx="251658" cy="503316"/>
              <a:chOff x="1559550" y="1484575"/>
              <a:chExt cx="330000" cy="660000"/>
            </a:xfrm>
          </p:grpSpPr>
          <p:sp>
            <p:nvSpPr>
              <p:cNvPr id="2246" name="Shape 224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Shape 224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8" name="Shape 2248"/>
            <p:cNvGrpSpPr/>
            <p:nvPr/>
          </p:nvGrpSpPr>
          <p:grpSpPr>
            <a:xfrm>
              <a:off x="509904" y="4183252"/>
              <a:ext cx="251658" cy="503316"/>
              <a:chOff x="1559550" y="1484575"/>
              <a:chExt cx="330000" cy="660000"/>
            </a:xfrm>
          </p:grpSpPr>
          <p:sp>
            <p:nvSpPr>
              <p:cNvPr id="2249" name="Shape 224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Shape 225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1" name="Shape 2251"/>
            <p:cNvGrpSpPr/>
            <p:nvPr/>
          </p:nvGrpSpPr>
          <p:grpSpPr>
            <a:xfrm>
              <a:off x="841498" y="4183252"/>
              <a:ext cx="251658" cy="503316"/>
              <a:chOff x="1559550" y="1484575"/>
              <a:chExt cx="330000" cy="660000"/>
            </a:xfrm>
          </p:grpSpPr>
          <p:sp>
            <p:nvSpPr>
              <p:cNvPr id="2252" name="Shape 225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Shape 225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4" name="Shape 2254"/>
            <p:cNvGrpSpPr/>
            <p:nvPr/>
          </p:nvGrpSpPr>
          <p:grpSpPr>
            <a:xfrm>
              <a:off x="1173093" y="4183252"/>
              <a:ext cx="251658" cy="503316"/>
              <a:chOff x="1559550" y="1484575"/>
              <a:chExt cx="330000" cy="660000"/>
            </a:xfrm>
          </p:grpSpPr>
          <p:sp>
            <p:nvSpPr>
              <p:cNvPr id="2255" name="Shape 225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Shape 225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7" name="Shape 2257"/>
            <p:cNvGrpSpPr/>
            <p:nvPr/>
          </p:nvGrpSpPr>
          <p:grpSpPr>
            <a:xfrm>
              <a:off x="1504687" y="4183252"/>
              <a:ext cx="251658" cy="503316"/>
              <a:chOff x="1559550" y="1484575"/>
              <a:chExt cx="330000" cy="660000"/>
            </a:xfrm>
          </p:grpSpPr>
          <p:sp>
            <p:nvSpPr>
              <p:cNvPr id="2258" name="Shape 225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Shape 225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0" name="Shape 2260"/>
            <p:cNvGrpSpPr/>
            <p:nvPr/>
          </p:nvGrpSpPr>
          <p:grpSpPr>
            <a:xfrm>
              <a:off x="1836281" y="4183252"/>
              <a:ext cx="251658" cy="503316"/>
              <a:chOff x="1559550" y="1484575"/>
              <a:chExt cx="330000" cy="660000"/>
            </a:xfrm>
          </p:grpSpPr>
          <p:sp>
            <p:nvSpPr>
              <p:cNvPr id="2261" name="Shape 226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Shape 226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3" name="Shape 2263"/>
            <p:cNvGrpSpPr/>
            <p:nvPr/>
          </p:nvGrpSpPr>
          <p:grpSpPr>
            <a:xfrm>
              <a:off x="2410800" y="4183252"/>
              <a:ext cx="251658" cy="503316"/>
              <a:chOff x="1559550" y="1484575"/>
              <a:chExt cx="330000" cy="660000"/>
            </a:xfrm>
          </p:grpSpPr>
          <p:sp>
            <p:nvSpPr>
              <p:cNvPr id="2264" name="Shape 226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Shape 226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6" name="Shape 2266"/>
            <p:cNvGrpSpPr/>
            <p:nvPr/>
          </p:nvGrpSpPr>
          <p:grpSpPr>
            <a:xfrm>
              <a:off x="2742394" y="4183252"/>
              <a:ext cx="251658" cy="503316"/>
              <a:chOff x="1559550" y="1484575"/>
              <a:chExt cx="330000" cy="660000"/>
            </a:xfrm>
          </p:grpSpPr>
          <p:sp>
            <p:nvSpPr>
              <p:cNvPr id="2267" name="Shape 226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Shape 226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9" name="Shape 2269"/>
            <p:cNvGrpSpPr/>
            <p:nvPr/>
          </p:nvGrpSpPr>
          <p:grpSpPr>
            <a:xfrm>
              <a:off x="3073989" y="4183252"/>
              <a:ext cx="251658" cy="503316"/>
              <a:chOff x="1559550" y="1484575"/>
              <a:chExt cx="330000" cy="660000"/>
            </a:xfrm>
          </p:grpSpPr>
          <p:sp>
            <p:nvSpPr>
              <p:cNvPr id="2270" name="Shape 227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Shape 227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2" name="Shape 2272"/>
            <p:cNvGrpSpPr/>
            <p:nvPr/>
          </p:nvGrpSpPr>
          <p:grpSpPr>
            <a:xfrm>
              <a:off x="3405583" y="4183252"/>
              <a:ext cx="251658" cy="503316"/>
              <a:chOff x="1559550" y="1484575"/>
              <a:chExt cx="330000" cy="660000"/>
            </a:xfrm>
          </p:grpSpPr>
          <p:sp>
            <p:nvSpPr>
              <p:cNvPr id="2273" name="Shape 227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Shape 227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5" name="Shape 2275"/>
            <p:cNvGrpSpPr/>
            <p:nvPr/>
          </p:nvGrpSpPr>
          <p:grpSpPr>
            <a:xfrm>
              <a:off x="3737177" y="4183252"/>
              <a:ext cx="251658" cy="503316"/>
              <a:chOff x="1559550" y="1484575"/>
              <a:chExt cx="330000" cy="660000"/>
            </a:xfrm>
          </p:grpSpPr>
          <p:sp>
            <p:nvSpPr>
              <p:cNvPr id="2276" name="Shape 227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Shape 227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8" name="Shape 2278"/>
          <p:cNvGrpSpPr/>
          <p:nvPr/>
        </p:nvGrpSpPr>
        <p:grpSpPr>
          <a:xfrm>
            <a:off x="509904" y="1151156"/>
            <a:ext cx="5379831" cy="3657600"/>
            <a:chOff x="3924429" y="2241881"/>
            <a:chExt cx="5379831" cy="3657600"/>
          </a:xfrm>
        </p:grpSpPr>
        <p:grpSp>
          <p:nvGrpSpPr>
            <p:cNvPr id="2279" name="Shape 2279"/>
            <p:cNvGrpSpPr/>
            <p:nvPr/>
          </p:nvGrpSpPr>
          <p:grpSpPr>
            <a:xfrm>
              <a:off x="5825329" y="2378580"/>
              <a:ext cx="251658" cy="503316"/>
              <a:chOff x="1559550" y="1484575"/>
              <a:chExt cx="330000" cy="660000"/>
            </a:xfrm>
          </p:grpSpPr>
          <p:sp>
            <p:nvSpPr>
              <p:cNvPr id="2280" name="Shape 228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Shape 228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2" name="Shape 2282"/>
            <p:cNvGrpSpPr/>
            <p:nvPr/>
          </p:nvGrpSpPr>
          <p:grpSpPr>
            <a:xfrm>
              <a:off x="6156923" y="2378580"/>
              <a:ext cx="251658" cy="503316"/>
              <a:chOff x="1559550" y="1484575"/>
              <a:chExt cx="330000" cy="660000"/>
            </a:xfrm>
          </p:grpSpPr>
          <p:sp>
            <p:nvSpPr>
              <p:cNvPr id="2283" name="Shape 228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Shape 228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5" name="Shape 2285"/>
            <p:cNvGrpSpPr/>
            <p:nvPr/>
          </p:nvGrpSpPr>
          <p:grpSpPr>
            <a:xfrm>
              <a:off x="6488518" y="2378580"/>
              <a:ext cx="251658" cy="503316"/>
              <a:chOff x="1559550" y="1484575"/>
              <a:chExt cx="330000" cy="660000"/>
            </a:xfrm>
          </p:grpSpPr>
          <p:sp>
            <p:nvSpPr>
              <p:cNvPr id="2286" name="Shape 228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Shape 228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8" name="Shape 2288"/>
            <p:cNvGrpSpPr/>
            <p:nvPr/>
          </p:nvGrpSpPr>
          <p:grpSpPr>
            <a:xfrm>
              <a:off x="6820112" y="2378580"/>
              <a:ext cx="251658" cy="503316"/>
              <a:chOff x="1559550" y="1484575"/>
              <a:chExt cx="330000" cy="660000"/>
            </a:xfrm>
          </p:grpSpPr>
          <p:sp>
            <p:nvSpPr>
              <p:cNvPr id="2289" name="Shape 228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Shape 229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1" name="Shape 2291"/>
            <p:cNvGrpSpPr/>
            <p:nvPr/>
          </p:nvGrpSpPr>
          <p:grpSpPr>
            <a:xfrm>
              <a:off x="7151706" y="2378580"/>
              <a:ext cx="251658" cy="503316"/>
              <a:chOff x="1559550" y="1484575"/>
              <a:chExt cx="330000" cy="660000"/>
            </a:xfrm>
          </p:grpSpPr>
          <p:sp>
            <p:nvSpPr>
              <p:cNvPr id="2292" name="Shape 229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Shape 229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4" name="Shape 2294"/>
            <p:cNvGrpSpPr/>
            <p:nvPr/>
          </p:nvGrpSpPr>
          <p:grpSpPr>
            <a:xfrm>
              <a:off x="7726225" y="2378580"/>
              <a:ext cx="251658" cy="503316"/>
              <a:chOff x="1559550" y="1484575"/>
              <a:chExt cx="330000" cy="660000"/>
            </a:xfrm>
          </p:grpSpPr>
          <p:sp>
            <p:nvSpPr>
              <p:cNvPr id="2295" name="Shape 229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Shape 229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7" name="Shape 2297"/>
            <p:cNvGrpSpPr/>
            <p:nvPr/>
          </p:nvGrpSpPr>
          <p:grpSpPr>
            <a:xfrm>
              <a:off x="8057819" y="2378580"/>
              <a:ext cx="251658" cy="503316"/>
              <a:chOff x="1559550" y="1484575"/>
              <a:chExt cx="330000" cy="660000"/>
            </a:xfrm>
          </p:grpSpPr>
          <p:sp>
            <p:nvSpPr>
              <p:cNvPr id="2298" name="Shape 229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Shape 229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0" name="Shape 2300"/>
            <p:cNvGrpSpPr/>
            <p:nvPr/>
          </p:nvGrpSpPr>
          <p:grpSpPr>
            <a:xfrm>
              <a:off x="8389414" y="2378580"/>
              <a:ext cx="251658" cy="503316"/>
              <a:chOff x="1559550" y="1484575"/>
              <a:chExt cx="330000" cy="660000"/>
            </a:xfrm>
          </p:grpSpPr>
          <p:sp>
            <p:nvSpPr>
              <p:cNvPr id="2301" name="Shape 230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Shape 230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3" name="Shape 2303"/>
            <p:cNvGrpSpPr/>
            <p:nvPr/>
          </p:nvGrpSpPr>
          <p:grpSpPr>
            <a:xfrm>
              <a:off x="8721008" y="2378580"/>
              <a:ext cx="251658" cy="503316"/>
              <a:chOff x="1559550" y="1484575"/>
              <a:chExt cx="330000" cy="660000"/>
            </a:xfrm>
          </p:grpSpPr>
          <p:sp>
            <p:nvSpPr>
              <p:cNvPr id="2304" name="Shape 230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Shape 230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6" name="Shape 2306"/>
            <p:cNvGrpSpPr/>
            <p:nvPr/>
          </p:nvGrpSpPr>
          <p:grpSpPr>
            <a:xfrm>
              <a:off x="9052602" y="2378580"/>
              <a:ext cx="251658" cy="503316"/>
              <a:chOff x="1559550" y="1484575"/>
              <a:chExt cx="330000" cy="660000"/>
            </a:xfrm>
          </p:grpSpPr>
          <p:sp>
            <p:nvSpPr>
              <p:cNvPr id="2307" name="Shape 230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Shape 230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9" name="Shape 2309"/>
            <p:cNvGrpSpPr/>
            <p:nvPr/>
          </p:nvGrpSpPr>
          <p:grpSpPr>
            <a:xfrm>
              <a:off x="5825329" y="2960564"/>
              <a:ext cx="251658" cy="503316"/>
              <a:chOff x="1559550" y="1484575"/>
              <a:chExt cx="330000" cy="660000"/>
            </a:xfrm>
          </p:grpSpPr>
          <p:sp>
            <p:nvSpPr>
              <p:cNvPr id="2310" name="Shape 231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Shape 231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2" name="Shape 2312"/>
            <p:cNvGrpSpPr/>
            <p:nvPr/>
          </p:nvGrpSpPr>
          <p:grpSpPr>
            <a:xfrm>
              <a:off x="6156923" y="2960564"/>
              <a:ext cx="251658" cy="503316"/>
              <a:chOff x="1559550" y="1484575"/>
              <a:chExt cx="330000" cy="660000"/>
            </a:xfrm>
          </p:grpSpPr>
          <p:sp>
            <p:nvSpPr>
              <p:cNvPr id="2313" name="Shape 231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Shape 231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5" name="Shape 2315"/>
            <p:cNvGrpSpPr/>
            <p:nvPr/>
          </p:nvGrpSpPr>
          <p:grpSpPr>
            <a:xfrm>
              <a:off x="6488518" y="2960564"/>
              <a:ext cx="251658" cy="503316"/>
              <a:chOff x="1559550" y="1484575"/>
              <a:chExt cx="330000" cy="660000"/>
            </a:xfrm>
          </p:grpSpPr>
          <p:sp>
            <p:nvSpPr>
              <p:cNvPr id="2316" name="Shape 231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Shape 231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8" name="Shape 2318"/>
            <p:cNvGrpSpPr/>
            <p:nvPr/>
          </p:nvGrpSpPr>
          <p:grpSpPr>
            <a:xfrm>
              <a:off x="6820112" y="2960564"/>
              <a:ext cx="251658" cy="503316"/>
              <a:chOff x="1559550" y="1484575"/>
              <a:chExt cx="330000" cy="660000"/>
            </a:xfrm>
          </p:grpSpPr>
          <p:sp>
            <p:nvSpPr>
              <p:cNvPr id="2319" name="Shape 231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Shape 232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1" name="Shape 2321"/>
            <p:cNvGrpSpPr/>
            <p:nvPr/>
          </p:nvGrpSpPr>
          <p:grpSpPr>
            <a:xfrm>
              <a:off x="7151706" y="2960564"/>
              <a:ext cx="251658" cy="503316"/>
              <a:chOff x="1559550" y="1484575"/>
              <a:chExt cx="330000" cy="660000"/>
            </a:xfrm>
          </p:grpSpPr>
          <p:sp>
            <p:nvSpPr>
              <p:cNvPr id="2322" name="Shape 232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Shape 232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4" name="Shape 2324"/>
            <p:cNvGrpSpPr/>
            <p:nvPr/>
          </p:nvGrpSpPr>
          <p:grpSpPr>
            <a:xfrm>
              <a:off x="7726225" y="2960564"/>
              <a:ext cx="251658" cy="503316"/>
              <a:chOff x="1559550" y="1484575"/>
              <a:chExt cx="330000" cy="660000"/>
            </a:xfrm>
          </p:grpSpPr>
          <p:sp>
            <p:nvSpPr>
              <p:cNvPr id="2325" name="Shape 232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Shape 232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7" name="Shape 2327"/>
            <p:cNvGrpSpPr/>
            <p:nvPr/>
          </p:nvGrpSpPr>
          <p:grpSpPr>
            <a:xfrm>
              <a:off x="8057819" y="2960564"/>
              <a:ext cx="251658" cy="503316"/>
              <a:chOff x="1559550" y="1484575"/>
              <a:chExt cx="330000" cy="660000"/>
            </a:xfrm>
          </p:grpSpPr>
          <p:sp>
            <p:nvSpPr>
              <p:cNvPr id="2328" name="Shape 232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Shape 232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0" name="Shape 2330"/>
            <p:cNvGrpSpPr/>
            <p:nvPr/>
          </p:nvGrpSpPr>
          <p:grpSpPr>
            <a:xfrm>
              <a:off x="8389414" y="2960564"/>
              <a:ext cx="251658" cy="503316"/>
              <a:chOff x="1559550" y="1484575"/>
              <a:chExt cx="330000" cy="660000"/>
            </a:xfrm>
          </p:grpSpPr>
          <p:sp>
            <p:nvSpPr>
              <p:cNvPr id="2331" name="Shape 233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Shape 233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3" name="Shape 2333"/>
            <p:cNvGrpSpPr/>
            <p:nvPr/>
          </p:nvGrpSpPr>
          <p:grpSpPr>
            <a:xfrm>
              <a:off x="8721008" y="2960564"/>
              <a:ext cx="251658" cy="503316"/>
              <a:chOff x="1559550" y="1484575"/>
              <a:chExt cx="330000" cy="660000"/>
            </a:xfrm>
          </p:grpSpPr>
          <p:sp>
            <p:nvSpPr>
              <p:cNvPr id="2334" name="Shape 233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Shape 233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6" name="Shape 2336"/>
            <p:cNvGrpSpPr/>
            <p:nvPr/>
          </p:nvGrpSpPr>
          <p:grpSpPr>
            <a:xfrm>
              <a:off x="9052602" y="2960564"/>
              <a:ext cx="251658" cy="503316"/>
              <a:chOff x="1559550" y="1484575"/>
              <a:chExt cx="330000" cy="660000"/>
            </a:xfrm>
          </p:grpSpPr>
          <p:sp>
            <p:nvSpPr>
              <p:cNvPr id="2337" name="Shape 233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Shape 233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9" name="Shape 2339"/>
            <p:cNvGrpSpPr/>
            <p:nvPr/>
          </p:nvGrpSpPr>
          <p:grpSpPr>
            <a:xfrm>
              <a:off x="5825329" y="3542549"/>
              <a:ext cx="251658" cy="503316"/>
              <a:chOff x="1559550" y="1484575"/>
              <a:chExt cx="330000" cy="660000"/>
            </a:xfrm>
          </p:grpSpPr>
          <p:sp>
            <p:nvSpPr>
              <p:cNvPr id="2340" name="Shape 234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Shape 234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2" name="Shape 2342"/>
            <p:cNvGrpSpPr/>
            <p:nvPr/>
          </p:nvGrpSpPr>
          <p:grpSpPr>
            <a:xfrm>
              <a:off x="6156923" y="3542549"/>
              <a:ext cx="251658" cy="503316"/>
              <a:chOff x="1559550" y="1484575"/>
              <a:chExt cx="330000" cy="660000"/>
            </a:xfrm>
          </p:grpSpPr>
          <p:sp>
            <p:nvSpPr>
              <p:cNvPr id="2343" name="Shape 234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Shape 234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5" name="Shape 2345"/>
            <p:cNvGrpSpPr/>
            <p:nvPr/>
          </p:nvGrpSpPr>
          <p:grpSpPr>
            <a:xfrm>
              <a:off x="6488518" y="3542549"/>
              <a:ext cx="251658" cy="503316"/>
              <a:chOff x="1559550" y="1484575"/>
              <a:chExt cx="330000" cy="660000"/>
            </a:xfrm>
          </p:grpSpPr>
          <p:sp>
            <p:nvSpPr>
              <p:cNvPr id="2346" name="Shape 234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Shape 234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8" name="Shape 2348"/>
            <p:cNvGrpSpPr/>
            <p:nvPr/>
          </p:nvGrpSpPr>
          <p:grpSpPr>
            <a:xfrm>
              <a:off x="6820112" y="3542549"/>
              <a:ext cx="251658" cy="503316"/>
              <a:chOff x="1559550" y="1484575"/>
              <a:chExt cx="330000" cy="660000"/>
            </a:xfrm>
          </p:grpSpPr>
          <p:sp>
            <p:nvSpPr>
              <p:cNvPr id="2349" name="Shape 234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Shape 235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1" name="Shape 2351"/>
            <p:cNvGrpSpPr/>
            <p:nvPr/>
          </p:nvGrpSpPr>
          <p:grpSpPr>
            <a:xfrm>
              <a:off x="7151706" y="3542549"/>
              <a:ext cx="251658" cy="503316"/>
              <a:chOff x="1559550" y="1484575"/>
              <a:chExt cx="330000" cy="660000"/>
            </a:xfrm>
          </p:grpSpPr>
          <p:sp>
            <p:nvSpPr>
              <p:cNvPr id="2352" name="Shape 235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Shape 235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4" name="Shape 2354"/>
            <p:cNvGrpSpPr/>
            <p:nvPr/>
          </p:nvGrpSpPr>
          <p:grpSpPr>
            <a:xfrm>
              <a:off x="7726225" y="3542549"/>
              <a:ext cx="251658" cy="503316"/>
              <a:chOff x="1559550" y="1484575"/>
              <a:chExt cx="330000" cy="660000"/>
            </a:xfrm>
          </p:grpSpPr>
          <p:sp>
            <p:nvSpPr>
              <p:cNvPr id="2355" name="Shape 235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Shape 235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7" name="Shape 2357"/>
            <p:cNvGrpSpPr/>
            <p:nvPr/>
          </p:nvGrpSpPr>
          <p:grpSpPr>
            <a:xfrm>
              <a:off x="8057819" y="3542549"/>
              <a:ext cx="251658" cy="503316"/>
              <a:chOff x="1559550" y="1484575"/>
              <a:chExt cx="330000" cy="660000"/>
            </a:xfrm>
          </p:grpSpPr>
          <p:sp>
            <p:nvSpPr>
              <p:cNvPr id="2358" name="Shape 235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Shape 235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0" name="Shape 2360"/>
            <p:cNvGrpSpPr/>
            <p:nvPr/>
          </p:nvGrpSpPr>
          <p:grpSpPr>
            <a:xfrm>
              <a:off x="8389414" y="3542549"/>
              <a:ext cx="251658" cy="503316"/>
              <a:chOff x="1559550" y="1484575"/>
              <a:chExt cx="330000" cy="660000"/>
            </a:xfrm>
          </p:grpSpPr>
          <p:sp>
            <p:nvSpPr>
              <p:cNvPr id="2361" name="Shape 236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Shape 236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3" name="Shape 2363"/>
            <p:cNvGrpSpPr/>
            <p:nvPr/>
          </p:nvGrpSpPr>
          <p:grpSpPr>
            <a:xfrm>
              <a:off x="8721008" y="3542549"/>
              <a:ext cx="251658" cy="503316"/>
              <a:chOff x="1559550" y="1484575"/>
              <a:chExt cx="330000" cy="660000"/>
            </a:xfrm>
          </p:grpSpPr>
          <p:sp>
            <p:nvSpPr>
              <p:cNvPr id="2364" name="Shape 236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Shape 236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6" name="Shape 2366"/>
            <p:cNvGrpSpPr/>
            <p:nvPr/>
          </p:nvGrpSpPr>
          <p:grpSpPr>
            <a:xfrm>
              <a:off x="9052602" y="3542549"/>
              <a:ext cx="251658" cy="503316"/>
              <a:chOff x="1559550" y="1484575"/>
              <a:chExt cx="330000" cy="660000"/>
            </a:xfrm>
          </p:grpSpPr>
          <p:sp>
            <p:nvSpPr>
              <p:cNvPr id="2367" name="Shape 236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Shape 236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9" name="Shape 2369"/>
            <p:cNvGrpSpPr/>
            <p:nvPr/>
          </p:nvGrpSpPr>
          <p:grpSpPr>
            <a:xfrm>
              <a:off x="5825329" y="4124533"/>
              <a:ext cx="251658" cy="503316"/>
              <a:chOff x="1559550" y="1484575"/>
              <a:chExt cx="330000" cy="660000"/>
            </a:xfrm>
          </p:grpSpPr>
          <p:sp>
            <p:nvSpPr>
              <p:cNvPr id="2370" name="Shape 237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Shape 237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2" name="Shape 2372"/>
            <p:cNvGrpSpPr/>
            <p:nvPr/>
          </p:nvGrpSpPr>
          <p:grpSpPr>
            <a:xfrm>
              <a:off x="6156923" y="4124533"/>
              <a:ext cx="251658" cy="503316"/>
              <a:chOff x="1559550" y="1484575"/>
              <a:chExt cx="330000" cy="660000"/>
            </a:xfrm>
          </p:grpSpPr>
          <p:sp>
            <p:nvSpPr>
              <p:cNvPr id="2373" name="Shape 237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Shape 237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5" name="Shape 2375"/>
            <p:cNvGrpSpPr/>
            <p:nvPr/>
          </p:nvGrpSpPr>
          <p:grpSpPr>
            <a:xfrm>
              <a:off x="6488518" y="4124533"/>
              <a:ext cx="251658" cy="503316"/>
              <a:chOff x="1559550" y="1484575"/>
              <a:chExt cx="330000" cy="660000"/>
            </a:xfrm>
          </p:grpSpPr>
          <p:sp>
            <p:nvSpPr>
              <p:cNvPr id="2376" name="Shape 237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Shape 237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8" name="Shape 2378"/>
            <p:cNvGrpSpPr/>
            <p:nvPr/>
          </p:nvGrpSpPr>
          <p:grpSpPr>
            <a:xfrm>
              <a:off x="6820112" y="4124533"/>
              <a:ext cx="251658" cy="503316"/>
              <a:chOff x="1559550" y="1484575"/>
              <a:chExt cx="330000" cy="660000"/>
            </a:xfrm>
          </p:grpSpPr>
          <p:sp>
            <p:nvSpPr>
              <p:cNvPr id="2379" name="Shape 237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Shape 238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1" name="Shape 2381"/>
            <p:cNvGrpSpPr/>
            <p:nvPr/>
          </p:nvGrpSpPr>
          <p:grpSpPr>
            <a:xfrm>
              <a:off x="7151706" y="4124533"/>
              <a:ext cx="251658" cy="503316"/>
              <a:chOff x="1559550" y="1484575"/>
              <a:chExt cx="330000" cy="660000"/>
            </a:xfrm>
          </p:grpSpPr>
          <p:sp>
            <p:nvSpPr>
              <p:cNvPr id="2382" name="Shape 238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Shape 238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4" name="Shape 2384"/>
            <p:cNvGrpSpPr/>
            <p:nvPr/>
          </p:nvGrpSpPr>
          <p:grpSpPr>
            <a:xfrm>
              <a:off x="7726225" y="4124533"/>
              <a:ext cx="251658" cy="503316"/>
              <a:chOff x="1559550" y="1484575"/>
              <a:chExt cx="330000" cy="660000"/>
            </a:xfrm>
          </p:grpSpPr>
          <p:sp>
            <p:nvSpPr>
              <p:cNvPr id="2385" name="Shape 238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Shape 238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7" name="Shape 2387"/>
            <p:cNvGrpSpPr/>
            <p:nvPr/>
          </p:nvGrpSpPr>
          <p:grpSpPr>
            <a:xfrm>
              <a:off x="8057819" y="4124533"/>
              <a:ext cx="251658" cy="503316"/>
              <a:chOff x="1559550" y="1484575"/>
              <a:chExt cx="330000" cy="660000"/>
            </a:xfrm>
          </p:grpSpPr>
          <p:sp>
            <p:nvSpPr>
              <p:cNvPr id="2388" name="Shape 238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Shape 238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0" name="Shape 2390"/>
            <p:cNvGrpSpPr/>
            <p:nvPr/>
          </p:nvGrpSpPr>
          <p:grpSpPr>
            <a:xfrm>
              <a:off x="8389414" y="4124533"/>
              <a:ext cx="251658" cy="503316"/>
              <a:chOff x="1559550" y="1484575"/>
              <a:chExt cx="330000" cy="660000"/>
            </a:xfrm>
          </p:grpSpPr>
          <p:sp>
            <p:nvSpPr>
              <p:cNvPr id="2391" name="Shape 239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Shape 239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3" name="Shape 2393"/>
            <p:cNvGrpSpPr/>
            <p:nvPr/>
          </p:nvGrpSpPr>
          <p:grpSpPr>
            <a:xfrm>
              <a:off x="8721008" y="4124533"/>
              <a:ext cx="251658" cy="503316"/>
              <a:chOff x="1559550" y="1484575"/>
              <a:chExt cx="330000" cy="660000"/>
            </a:xfrm>
          </p:grpSpPr>
          <p:sp>
            <p:nvSpPr>
              <p:cNvPr id="2394" name="Shape 239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Shape 239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6" name="Shape 2396"/>
            <p:cNvGrpSpPr/>
            <p:nvPr/>
          </p:nvGrpSpPr>
          <p:grpSpPr>
            <a:xfrm>
              <a:off x="9052602" y="4124533"/>
              <a:ext cx="251658" cy="503316"/>
              <a:chOff x="1559550" y="1484575"/>
              <a:chExt cx="330000" cy="660000"/>
            </a:xfrm>
          </p:grpSpPr>
          <p:sp>
            <p:nvSpPr>
              <p:cNvPr id="2397" name="Shape 239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Shape 239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9" name="Shape 2399"/>
            <p:cNvGrpSpPr/>
            <p:nvPr/>
          </p:nvGrpSpPr>
          <p:grpSpPr>
            <a:xfrm>
              <a:off x="5825329" y="4706517"/>
              <a:ext cx="251658" cy="503316"/>
              <a:chOff x="1559550" y="1484575"/>
              <a:chExt cx="330000" cy="660000"/>
            </a:xfrm>
          </p:grpSpPr>
          <p:sp>
            <p:nvSpPr>
              <p:cNvPr id="2400" name="Shape 240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Shape 240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2" name="Shape 2402"/>
            <p:cNvGrpSpPr/>
            <p:nvPr/>
          </p:nvGrpSpPr>
          <p:grpSpPr>
            <a:xfrm>
              <a:off x="6156923" y="4706517"/>
              <a:ext cx="251658" cy="503316"/>
              <a:chOff x="1559550" y="1484575"/>
              <a:chExt cx="330000" cy="660000"/>
            </a:xfrm>
          </p:grpSpPr>
          <p:sp>
            <p:nvSpPr>
              <p:cNvPr id="2403" name="Shape 240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Shape 240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5" name="Shape 2405"/>
            <p:cNvGrpSpPr/>
            <p:nvPr/>
          </p:nvGrpSpPr>
          <p:grpSpPr>
            <a:xfrm>
              <a:off x="6488518" y="4706517"/>
              <a:ext cx="251658" cy="503316"/>
              <a:chOff x="1559550" y="1484575"/>
              <a:chExt cx="330000" cy="660000"/>
            </a:xfrm>
          </p:grpSpPr>
          <p:sp>
            <p:nvSpPr>
              <p:cNvPr id="2406" name="Shape 240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Shape 240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8" name="Shape 2408"/>
            <p:cNvGrpSpPr/>
            <p:nvPr/>
          </p:nvGrpSpPr>
          <p:grpSpPr>
            <a:xfrm>
              <a:off x="6820112" y="4706517"/>
              <a:ext cx="251658" cy="503316"/>
              <a:chOff x="1559550" y="1484575"/>
              <a:chExt cx="330000" cy="660000"/>
            </a:xfrm>
          </p:grpSpPr>
          <p:sp>
            <p:nvSpPr>
              <p:cNvPr id="2409" name="Shape 240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Shape 241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1" name="Shape 2411"/>
            <p:cNvGrpSpPr/>
            <p:nvPr/>
          </p:nvGrpSpPr>
          <p:grpSpPr>
            <a:xfrm>
              <a:off x="7151706" y="4706517"/>
              <a:ext cx="251658" cy="503316"/>
              <a:chOff x="1559550" y="1484575"/>
              <a:chExt cx="330000" cy="660000"/>
            </a:xfrm>
          </p:grpSpPr>
          <p:sp>
            <p:nvSpPr>
              <p:cNvPr id="2412" name="Shape 241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Shape 241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4" name="Shape 2414"/>
            <p:cNvGrpSpPr/>
            <p:nvPr/>
          </p:nvGrpSpPr>
          <p:grpSpPr>
            <a:xfrm>
              <a:off x="7726225" y="4706517"/>
              <a:ext cx="251658" cy="503316"/>
              <a:chOff x="1559550" y="1484575"/>
              <a:chExt cx="330000" cy="660000"/>
            </a:xfrm>
          </p:grpSpPr>
          <p:sp>
            <p:nvSpPr>
              <p:cNvPr id="2415" name="Shape 241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Shape 241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7" name="Shape 2417"/>
            <p:cNvGrpSpPr/>
            <p:nvPr/>
          </p:nvGrpSpPr>
          <p:grpSpPr>
            <a:xfrm>
              <a:off x="8057819" y="4706517"/>
              <a:ext cx="251658" cy="503316"/>
              <a:chOff x="1559550" y="1484575"/>
              <a:chExt cx="330000" cy="660000"/>
            </a:xfrm>
          </p:grpSpPr>
          <p:sp>
            <p:nvSpPr>
              <p:cNvPr id="2418" name="Shape 241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Shape 241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0" name="Shape 2420"/>
            <p:cNvGrpSpPr/>
            <p:nvPr/>
          </p:nvGrpSpPr>
          <p:grpSpPr>
            <a:xfrm>
              <a:off x="8389414" y="4706517"/>
              <a:ext cx="251658" cy="503316"/>
              <a:chOff x="1559550" y="1484575"/>
              <a:chExt cx="330000" cy="660000"/>
            </a:xfrm>
          </p:grpSpPr>
          <p:sp>
            <p:nvSpPr>
              <p:cNvPr id="2421" name="Shape 242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Shape 242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3" name="Shape 2423"/>
            <p:cNvGrpSpPr/>
            <p:nvPr/>
          </p:nvGrpSpPr>
          <p:grpSpPr>
            <a:xfrm>
              <a:off x="8721008" y="4706517"/>
              <a:ext cx="251658" cy="503316"/>
              <a:chOff x="1559550" y="1484575"/>
              <a:chExt cx="330000" cy="660000"/>
            </a:xfrm>
          </p:grpSpPr>
          <p:sp>
            <p:nvSpPr>
              <p:cNvPr id="2424" name="Shape 242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Shape 242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6" name="Shape 2426"/>
            <p:cNvGrpSpPr/>
            <p:nvPr/>
          </p:nvGrpSpPr>
          <p:grpSpPr>
            <a:xfrm>
              <a:off x="9052602" y="4706517"/>
              <a:ext cx="251658" cy="503316"/>
              <a:chOff x="1559550" y="1484575"/>
              <a:chExt cx="330000" cy="660000"/>
            </a:xfrm>
          </p:grpSpPr>
          <p:sp>
            <p:nvSpPr>
              <p:cNvPr id="2427" name="Shape 242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Shape 242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9" name="Shape 2429"/>
            <p:cNvGrpSpPr/>
            <p:nvPr/>
          </p:nvGrpSpPr>
          <p:grpSpPr>
            <a:xfrm>
              <a:off x="5825329" y="5288502"/>
              <a:ext cx="251658" cy="503316"/>
              <a:chOff x="1559550" y="1484575"/>
              <a:chExt cx="330000" cy="660000"/>
            </a:xfrm>
          </p:grpSpPr>
          <p:sp>
            <p:nvSpPr>
              <p:cNvPr id="2430" name="Shape 243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Shape 243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2" name="Shape 2432"/>
            <p:cNvGrpSpPr/>
            <p:nvPr/>
          </p:nvGrpSpPr>
          <p:grpSpPr>
            <a:xfrm>
              <a:off x="6156923" y="5288502"/>
              <a:ext cx="251658" cy="503316"/>
              <a:chOff x="1559550" y="1484575"/>
              <a:chExt cx="330000" cy="660000"/>
            </a:xfrm>
          </p:grpSpPr>
          <p:sp>
            <p:nvSpPr>
              <p:cNvPr id="2433" name="Shape 243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Shape 243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5" name="Shape 2435"/>
            <p:cNvGrpSpPr/>
            <p:nvPr/>
          </p:nvGrpSpPr>
          <p:grpSpPr>
            <a:xfrm>
              <a:off x="6488518" y="5288502"/>
              <a:ext cx="251658" cy="503316"/>
              <a:chOff x="1559550" y="1484575"/>
              <a:chExt cx="330000" cy="660000"/>
            </a:xfrm>
          </p:grpSpPr>
          <p:sp>
            <p:nvSpPr>
              <p:cNvPr id="2436" name="Shape 243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Shape 243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8" name="Shape 2438"/>
            <p:cNvGrpSpPr/>
            <p:nvPr/>
          </p:nvGrpSpPr>
          <p:grpSpPr>
            <a:xfrm>
              <a:off x="6820112" y="5288502"/>
              <a:ext cx="251658" cy="503316"/>
              <a:chOff x="1559550" y="1484575"/>
              <a:chExt cx="330000" cy="660000"/>
            </a:xfrm>
          </p:grpSpPr>
          <p:sp>
            <p:nvSpPr>
              <p:cNvPr id="2439" name="Shape 243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Shape 244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1" name="Shape 2441"/>
            <p:cNvGrpSpPr/>
            <p:nvPr/>
          </p:nvGrpSpPr>
          <p:grpSpPr>
            <a:xfrm>
              <a:off x="7151706" y="5288502"/>
              <a:ext cx="251658" cy="503316"/>
              <a:chOff x="1559550" y="1484575"/>
              <a:chExt cx="330000" cy="660000"/>
            </a:xfrm>
          </p:grpSpPr>
          <p:sp>
            <p:nvSpPr>
              <p:cNvPr id="2442" name="Shape 244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Shape 244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4" name="Shape 2444"/>
            <p:cNvGrpSpPr/>
            <p:nvPr/>
          </p:nvGrpSpPr>
          <p:grpSpPr>
            <a:xfrm>
              <a:off x="7726225" y="5288502"/>
              <a:ext cx="251658" cy="503316"/>
              <a:chOff x="1559550" y="1484575"/>
              <a:chExt cx="330000" cy="660000"/>
            </a:xfrm>
          </p:grpSpPr>
          <p:sp>
            <p:nvSpPr>
              <p:cNvPr id="2445" name="Shape 244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Shape 244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7" name="Shape 2447"/>
            <p:cNvGrpSpPr/>
            <p:nvPr/>
          </p:nvGrpSpPr>
          <p:grpSpPr>
            <a:xfrm>
              <a:off x="8057819" y="5288502"/>
              <a:ext cx="251658" cy="503316"/>
              <a:chOff x="1559550" y="1484575"/>
              <a:chExt cx="330000" cy="660000"/>
            </a:xfrm>
          </p:grpSpPr>
          <p:sp>
            <p:nvSpPr>
              <p:cNvPr id="2448" name="Shape 244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Shape 244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0" name="Shape 2450"/>
            <p:cNvGrpSpPr/>
            <p:nvPr/>
          </p:nvGrpSpPr>
          <p:grpSpPr>
            <a:xfrm>
              <a:off x="8389414" y="5288502"/>
              <a:ext cx="251658" cy="503316"/>
              <a:chOff x="1559550" y="1484575"/>
              <a:chExt cx="330000" cy="660000"/>
            </a:xfrm>
          </p:grpSpPr>
          <p:sp>
            <p:nvSpPr>
              <p:cNvPr id="2451" name="Shape 245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Shape 245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3" name="Shape 2453"/>
            <p:cNvGrpSpPr/>
            <p:nvPr/>
          </p:nvGrpSpPr>
          <p:grpSpPr>
            <a:xfrm>
              <a:off x="8721008" y="5288502"/>
              <a:ext cx="251658" cy="503316"/>
              <a:chOff x="1559550" y="1484575"/>
              <a:chExt cx="330000" cy="660000"/>
            </a:xfrm>
          </p:grpSpPr>
          <p:sp>
            <p:nvSpPr>
              <p:cNvPr id="2454" name="Shape 245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Shape 245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6" name="Shape 2456"/>
            <p:cNvGrpSpPr/>
            <p:nvPr/>
          </p:nvGrpSpPr>
          <p:grpSpPr>
            <a:xfrm>
              <a:off x="9052602" y="5288502"/>
              <a:ext cx="251658" cy="503316"/>
              <a:chOff x="1559550" y="1484575"/>
              <a:chExt cx="330000" cy="660000"/>
            </a:xfrm>
          </p:grpSpPr>
          <p:sp>
            <p:nvSpPr>
              <p:cNvPr id="2457" name="Shape 245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Shape 245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9" name="Shape 2459"/>
            <p:cNvGrpSpPr/>
            <p:nvPr/>
          </p:nvGrpSpPr>
          <p:grpSpPr>
            <a:xfrm>
              <a:off x="3924429" y="2378580"/>
              <a:ext cx="251658" cy="503316"/>
              <a:chOff x="1559550" y="1484575"/>
              <a:chExt cx="330000" cy="660000"/>
            </a:xfrm>
          </p:grpSpPr>
          <p:sp>
            <p:nvSpPr>
              <p:cNvPr id="2460" name="Shape 246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Shape 246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2" name="Shape 2462"/>
            <p:cNvGrpSpPr/>
            <p:nvPr/>
          </p:nvGrpSpPr>
          <p:grpSpPr>
            <a:xfrm>
              <a:off x="4256023" y="2378580"/>
              <a:ext cx="251658" cy="503316"/>
              <a:chOff x="1559550" y="1484575"/>
              <a:chExt cx="330000" cy="6600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5" name="Shape 2465"/>
            <p:cNvGrpSpPr/>
            <p:nvPr/>
          </p:nvGrpSpPr>
          <p:grpSpPr>
            <a:xfrm>
              <a:off x="4587618" y="2378580"/>
              <a:ext cx="251658" cy="503316"/>
              <a:chOff x="1559550" y="1484575"/>
              <a:chExt cx="330000" cy="660000"/>
            </a:xfrm>
          </p:grpSpPr>
          <p:sp>
            <p:nvSpPr>
              <p:cNvPr id="2466" name="Shape 246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Shape 246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8" name="Shape 2468"/>
            <p:cNvGrpSpPr/>
            <p:nvPr/>
          </p:nvGrpSpPr>
          <p:grpSpPr>
            <a:xfrm>
              <a:off x="4919212" y="2378580"/>
              <a:ext cx="251658" cy="503316"/>
              <a:chOff x="1559550" y="1484575"/>
              <a:chExt cx="330000" cy="660000"/>
            </a:xfrm>
          </p:grpSpPr>
          <p:sp>
            <p:nvSpPr>
              <p:cNvPr id="2469" name="Shape 246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Shape 247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1" name="Shape 2471"/>
            <p:cNvGrpSpPr/>
            <p:nvPr/>
          </p:nvGrpSpPr>
          <p:grpSpPr>
            <a:xfrm>
              <a:off x="5250806" y="2378580"/>
              <a:ext cx="251658" cy="503316"/>
              <a:chOff x="1559550" y="1484575"/>
              <a:chExt cx="330000" cy="660000"/>
            </a:xfrm>
          </p:grpSpPr>
          <p:sp>
            <p:nvSpPr>
              <p:cNvPr id="2472" name="Shape 247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Shape 247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4" name="Shape 2474"/>
            <p:cNvGrpSpPr/>
            <p:nvPr/>
          </p:nvGrpSpPr>
          <p:grpSpPr>
            <a:xfrm>
              <a:off x="3924429" y="2960564"/>
              <a:ext cx="251658" cy="503316"/>
              <a:chOff x="1559550" y="1484575"/>
              <a:chExt cx="330000" cy="660000"/>
            </a:xfrm>
          </p:grpSpPr>
          <p:sp>
            <p:nvSpPr>
              <p:cNvPr id="2475" name="Shape 247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Shape 247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7" name="Shape 2477"/>
            <p:cNvGrpSpPr/>
            <p:nvPr/>
          </p:nvGrpSpPr>
          <p:grpSpPr>
            <a:xfrm>
              <a:off x="4256023" y="2960564"/>
              <a:ext cx="251658" cy="503316"/>
              <a:chOff x="1559550" y="1484575"/>
              <a:chExt cx="330000" cy="660000"/>
            </a:xfrm>
          </p:grpSpPr>
          <p:sp>
            <p:nvSpPr>
              <p:cNvPr id="2478" name="Shape 247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Shape 247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0" name="Shape 2480"/>
            <p:cNvGrpSpPr/>
            <p:nvPr/>
          </p:nvGrpSpPr>
          <p:grpSpPr>
            <a:xfrm>
              <a:off x="4587618" y="2960564"/>
              <a:ext cx="251658" cy="503316"/>
              <a:chOff x="1559550" y="1484575"/>
              <a:chExt cx="330000" cy="660000"/>
            </a:xfrm>
          </p:grpSpPr>
          <p:sp>
            <p:nvSpPr>
              <p:cNvPr id="2481" name="Shape 248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Shape 248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3" name="Shape 2483"/>
            <p:cNvGrpSpPr/>
            <p:nvPr/>
          </p:nvGrpSpPr>
          <p:grpSpPr>
            <a:xfrm>
              <a:off x="4919212" y="2960564"/>
              <a:ext cx="251658" cy="503316"/>
              <a:chOff x="1559550" y="1484575"/>
              <a:chExt cx="330000" cy="660000"/>
            </a:xfrm>
          </p:grpSpPr>
          <p:sp>
            <p:nvSpPr>
              <p:cNvPr id="2484" name="Shape 248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Shape 248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6" name="Shape 2486"/>
            <p:cNvGrpSpPr/>
            <p:nvPr/>
          </p:nvGrpSpPr>
          <p:grpSpPr>
            <a:xfrm>
              <a:off x="5250806" y="2960564"/>
              <a:ext cx="251658" cy="503316"/>
              <a:chOff x="1559550" y="1484575"/>
              <a:chExt cx="330000" cy="660000"/>
            </a:xfrm>
          </p:grpSpPr>
          <p:sp>
            <p:nvSpPr>
              <p:cNvPr id="2487" name="Shape 248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Shape 248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9" name="Shape 2489"/>
            <p:cNvGrpSpPr/>
            <p:nvPr/>
          </p:nvGrpSpPr>
          <p:grpSpPr>
            <a:xfrm>
              <a:off x="3924429" y="3542549"/>
              <a:ext cx="251658" cy="503316"/>
              <a:chOff x="1559550" y="1484575"/>
              <a:chExt cx="330000" cy="660000"/>
            </a:xfrm>
          </p:grpSpPr>
          <p:sp>
            <p:nvSpPr>
              <p:cNvPr id="2490" name="Shape 249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Shape 249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2" name="Shape 2492"/>
            <p:cNvGrpSpPr/>
            <p:nvPr/>
          </p:nvGrpSpPr>
          <p:grpSpPr>
            <a:xfrm>
              <a:off x="4256023" y="3542549"/>
              <a:ext cx="251658" cy="503316"/>
              <a:chOff x="1559550" y="1484575"/>
              <a:chExt cx="330000" cy="660000"/>
            </a:xfrm>
          </p:grpSpPr>
          <p:sp>
            <p:nvSpPr>
              <p:cNvPr id="2493" name="Shape 249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Shape 249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5" name="Shape 2495"/>
            <p:cNvGrpSpPr/>
            <p:nvPr/>
          </p:nvGrpSpPr>
          <p:grpSpPr>
            <a:xfrm>
              <a:off x="4587618" y="3542549"/>
              <a:ext cx="251658" cy="503316"/>
              <a:chOff x="1559550" y="1484575"/>
              <a:chExt cx="330000" cy="660000"/>
            </a:xfrm>
          </p:grpSpPr>
          <p:sp>
            <p:nvSpPr>
              <p:cNvPr id="2496" name="Shape 249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Shape 249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8" name="Shape 2498"/>
            <p:cNvGrpSpPr/>
            <p:nvPr/>
          </p:nvGrpSpPr>
          <p:grpSpPr>
            <a:xfrm>
              <a:off x="4919212" y="3542549"/>
              <a:ext cx="251658" cy="503316"/>
              <a:chOff x="1559550" y="1484575"/>
              <a:chExt cx="330000" cy="660000"/>
            </a:xfrm>
          </p:grpSpPr>
          <p:sp>
            <p:nvSpPr>
              <p:cNvPr id="2499" name="Shape 249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Shape 250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1" name="Shape 2501"/>
            <p:cNvGrpSpPr/>
            <p:nvPr/>
          </p:nvGrpSpPr>
          <p:grpSpPr>
            <a:xfrm>
              <a:off x="5250806" y="3542549"/>
              <a:ext cx="251658" cy="503316"/>
              <a:chOff x="1559550" y="1484575"/>
              <a:chExt cx="330000" cy="660000"/>
            </a:xfrm>
          </p:grpSpPr>
          <p:sp>
            <p:nvSpPr>
              <p:cNvPr id="2502" name="Shape 250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Shape 250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4" name="Shape 2504"/>
            <p:cNvGrpSpPr/>
            <p:nvPr/>
          </p:nvGrpSpPr>
          <p:grpSpPr>
            <a:xfrm>
              <a:off x="3924429" y="4124533"/>
              <a:ext cx="251658" cy="503316"/>
              <a:chOff x="1559550" y="1484575"/>
              <a:chExt cx="330000" cy="660000"/>
            </a:xfrm>
          </p:grpSpPr>
          <p:sp>
            <p:nvSpPr>
              <p:cNvPr id="2505" name="Shape 250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Shape 250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7" name="Shape 2507"/>
            <p:cNvGrpSpPr/>
            <p:nvPr/>
          </p:nvGrpSpPr>
          <p:grpSpPr>
            <a:xfrm>
              <a:off x="4256023" y="4124533"/>
              <a:ext cx="251658" cy="503316"/>
              <a:chOff x="1559550" y="1484575"/>
              <a:chExt cx="330000" cy="660000"/>
            </a:xfrm>
          </p:grpSpPr>
          <p:sp>
            <p:nvSpPr>
              <p:cNvPr id="2508" name="Shape 250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Shape 250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0" name="Shape 2510"/>
            <p:cNvGrpSpPr/>
            <p:nvPr/>
          </p:nvGrpSpPr>
          <p:grpSpPr>
            <a:xfrm>
              <a:off x="4587618" y="4124533"/>
              <a:ext cx="251658" cy="503316"/>
              <a:chOff x="1559550" y="1484575"/>
              <a:chExt cx="330000" cy="660000"/>
            </a:xfrm>
          </p:grpSpPr>
          <p:sp>
            <p:nvSpPr>
              <p:cNvPr id="2511" name="Shape 251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Shape 251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3" name="Shape 2513"/>
            <p:cNvGrpSpPr/>
            <p:nvPr/>
          </p:nvGrpSpPr>
          <p:grpSpPr>
            <a:xfrm>
              <a:off x="4919212" y="4124533"/>
              <a:ext cx="251658" cy="503316"/>
              <a:chOff x="1559550" y="1484575"/>
              <a:chExt cx="330000" cy="660000"/>
            </a:xfrm>
          </p:grpSpPr>
          <p:sp>
            <p:nvSpPr>
              <p:cNvPr id="2514" name="Shape 251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Shape 251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6" name="Shape 2516"/>
            <p:cNvGrpSpPr/>
            <p:nvPr/>
          </p:nvGrpSpPr>
          <p:grpSpPr>
            <a:xfrm>
              <a:off x="5250806" y="4124533"/>
              <a:ext cx="251658" cy="503316"/>
              <a:chOff x="1559550" y="1484575"/>
              <a:chExt cx="330000" cy="660000"/>
            </a:xfrm>
          </p:grpSpPr>
          <p:sp>
            <p:nvSpPr>
              <p:cNvPr id="2517" name="Shape 251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Shape 251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9" name="Shape 2519"/>
            <p:cNvGrpSpPr/>
            <p:nvPr/>
          </p:nvGrpSpPr>
          <p:grpSpPr>
            <a:xfrm>
              <a:off x="3924429" y="4706517"/>
              <a:ext cx="251658" cy="503316"/>
              <a:chOff x="1559550" y="1484575"/>
              <a:chExt cx="330000" cy="660000"/>
            </a:xfrm>
          </p:grpSpPr>
          <p:sp>
            <p:nvSpPr>
              <p:cNvPr id="2520" name="Shape 252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Shape 252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2" name="Shape 2522"/>
            <p:cNvGrpSpPr/>
            <p:nvPr/>
          </p:nvGrpSpPr>
          <p:grpSpPr>
            <a:xfrm>
              <a:off x="4256023" y="4706517"/>
              <a:ext cx="251658" cy="503316"/>
              <a:chOff x="1559550" y="1484575"/>
              <a:chExt cx="330000" cy="660000"/>
            </a:xfrm>
          </p:grpSpPr>
          <p:sp>
            <p:nvSpPr>
              <p:cNvPr id="2523" name="Shape 252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Shape 252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5" name="Shape 2525"/>
            <p:cNvGrpSpPr/>
            <p:nvPr/>
          </p:nvGrpSpPr>
          <p:grpSpPr>
            <a:xfrm>
              <a:off x="4587618" y="4706517"/>
              <a:ext cx="251658" cy="503316"/>
              <a:chOff x="1559550" y="1484575"/>
              <a:chExt cx="330000" cy="660000"/>
            </a:xfrm>
          </p:grpSpPr>
          <p:sp>
            <p:nvSpPr>
              <p:cNvPr id="2526" name="Shape 252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Shape 252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8" name="Shape 2528"/>
            <p:cNvGrpSpPr/>
            <p:nvPr/>
          </p:nvGrpSpPr>
          <p:grpSpPr>
            <a:xfrm>
              <a:off x="4919212" y="4706517"/>
              <a:ext cx="251658" cy="503316"/>
              <a:chOff x="1559550" y="1484575"/>
              <a:chExt cx="330000" cy="660000"/>
            </a:xfrm>
          </p:grpSpPr>
          <p:sp>
            <p:nvSpPr>
              <p:cNvPr id="2529" name="Shape 252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Shape 253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1" name="Shape 2531"/>
            <p:cNvGrpSpPr/>
            <p:nvPr/>
          </p:nvGrpSpPr>
          <p:grpSpPr>
            <a:xfrm>
              <a:off x="5250806" y="4706517"/>
              <a:ext cx="251658" cy="503316"/>
              <a:chOff x="1559550" y="1484575"/>
              <a:chExt cx="330000" cy="660000"/>
            </a:xfrm>
          </p:grpSpPr>
          <p:sp>
            <p:nvSpPr>
              <p:cNvPr id="2532" name="Shape 253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Shape 253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4" name="Shape 2534"/>
            <p:cNvGrpSpPr/>
            <p:nvPr/>
          </p:nvGrpSpPr>
          <p:grpSpPr>
            <a:xfrm>
              <a:off x="3924429" y="5288502"/>
              <a:ext cx="251658" cy="503316"/>
              <a:chOff x="1559550" y="1484575"/>
              <a:chExt cx="330000" cy="660000"/>
            </a:xfrm>
          </p:grpSpPr>
          <p:sp>
            <p:nvSpPr>
              <p:cNvPr id="2535" name="Shape 253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Shape 253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7" name="Shape 2537"/>
            <p:cNvGrpSpPr/>
            <p:nvPr/>
          </p:nvGrpSpPr>
          <p:grpSpPr>
            <a:xfrm>
              <a:off x="4256023" y="5288502"/>
              <a:ext cx="251658" cy="503316"/>
              <a:chOff x="1559550" y="1484575"/>
              <a:chExt cx="330000" cy="660000"/>
            </a:xfrm>
          </p:grpSpPr>
          <p:sp>
            <p:nvSpPr>
              <p:cNvPr id="2538" name="Shape 253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Shape 253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0" name="Shape 2540"/>
            <p:cNvGrpSpPr/>
            <p:nvPr/>
          </p:nvGrpSpPr>
          <p:grpSpPr>
            <a:xfrm>
              <a:off x="4587618" y="5288502"/>
              <a:ext cx="251658" cy="503316"/>
              <a:chOff x="1559550" y="1484575"/>
              <a:chExt cx="330000" cy="660000"/>
            </a:xfrm>
          </p:grpSpPr>
          <p:sp>
            <p:nvSpPr>
              <p:cNvPr id="2541" name="Shape 254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Shape 254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3" name="Shape 2543"/>
            <p:cNvGrpSpPr/>
            <p:nvPr/>
          </p:nvGrpSpPr>
          <p:grpSpPr>
            <a:xfrm>
              <a:off x="4919212" y="5288502"/>
              <a:ext cx="251658" cy="503316"/>
              <a:chOff x="1559550" y="1484575"/>
              <a:chExt cx="330000" cy="660000"/>
            </a:xfrm>
          </p:grpSpPr>
          <p:sp>
            <p:nvSpPr>
              <p:cNvPr id="2544" name="Shape 254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Shape 254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6" name="Shape 2546"/>
            <p:cNvGrpSpPr/>
            <p:nvPr/>
          </p:nvGrpSpPr>
          <p:grpSpPr>
            <a:xfrm>
              <a:off x="5250806" y="5288502"/>
              <a:ext cx="251658" cy="503316"/>
              <a:chOff x="1559550" y="1484575"/>
              <a:chExt cx="330000" cy="660000"/>
            </a:xfrm>
          </p:grpSpPr>
          <p:sp>
            <p:nvSpPr>
              <p:cNvPr id="2547" name="Shape 254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Shape 254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549" name="Shape 2549"/>
            <p:cNvCxnSpPr/>
            <p:nvPr/>
          </p:nvCxnSpPr>
          <p:spPr>
            <a:xfrm rot="10800000">
              <a:off x="5663439" y="2241881"/>
              <a:ext cx="6300" cy="36576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3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Shape 2554"/>
          <p:cNvSpPr txBox="1"/>
          <p:nvPr>
            <p:ph type="title"/>
          </p:nvPr>
        </p:nvSpPr>
        <p:spPr>
          <a:xfrm>
            <a:off x="265500" y="1176450"/>
            <a:ext cx="4045200" cy="279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A </a:t>
            </a:r>
            <a:r>
              <a:rPr lang="en"/>
              <a:t>super-intelligent </a:t>
            </a:r>
            <a:r>
              <a:rPr lang="en"/>
              <a:t>interview assistant to make your next hire a </a:t>
            </a:r>
            <a:r>
              <a:rPr lang="en"/>
              <a:t>success</a:t>
            </a:r>
            <a:r>
              <a:rPr lang="en"/>
              <a:t>.</a:t>
            </a:r>
          </a:p>
        </p:txBody>
      </p:sp>
      <p:sp>
        <p:nvSpPr>
          <p:cNvPr id="2555" name="Shape 2555"/>
          <p:cNvSpPr txBox="1"/>
          <p:nvPr>
            <p:ph type="title"/>
          </p:nvPr>
        </p:nvSpPr>
        <p:spPr>
          <a:xfrm>
            <a:off x="265500" y="397425"/>
            <a:ext cx="4045200" cy="67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/>
              <a:t>Here’s what you get: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9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Shape 256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Meet</a:t>
            </a:r>
            <a:r>
              <a:rPr lang="en"/>
              <a:t> </a:t>
            </a:r>
            <a:r>
              <a:rPr lang="en"/>
              <a:t>Ms Jesslyn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3600" u="sng"/>
              <a:t>Digital </a:t>
            </a:r>
            <a:r>
              <a:rPr b="0" lang="en" sz="3600" u="sng"/>
              <a:t>HR Assistant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4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Shape 25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SOLUTION</a:t>
            </a:r>
          </a:p>
        </p:txBody>
      </p:sp>
      <p:grpSp>
        <p:nvGrpSpPr>
          <p:cNvPr id="2566" name="Shape 2566"/>
          <p:cNvGrpSpPr/>
          <p:nvPr/>
        </p:nvGrpSpPr>
        <p:grpSpPr>
          <a:xfrm>
            <a:off x="288700" y="1572401"/>
            <a:ext cx="8566601" cy="2804175"/>
            <a:chOff x="288700" y="1572401"/>
            <a:chExt cx="8566601" cy="2804175"/>
          </a:xfrm>
        </p:grpSpPr>
        <p:sp>
          <p:nvSpPr>
            <p:cNvPr id="2567" name="Shape 2567"/>
            <p:cNvSpPr/>
            <p:nvPr/>
          </p:nvSpPr>
          <p:spPr>
            <a:xfrm flipH="1" rot="10800000">
              <a:off x="2793528" y="1572401"/>
              <a:ext cx="2504700" cy="28041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F8C21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sz="1800"/>
            </a:p>
          </p:txBody>
        </p:sp>
        <p:sp>
          <p:nvSpPr>
            <p:cNvPr id="2568" name="Shape 2568"/>
            <p:cNvSpPr txBox="1"/>
            <p:nvPr/>
          </p:nvSpPr>
          <p:spPr>
            <a:xfrm>
              <a:off x="3108659" y="1884873"/>
              <a:ext cx="1869900" cy="5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2000">
                  <a:solidFill>
                    <a:srgbClr val="383838"/>
                  </a:solidFill>
                  <a:latin typeface="Oswald Medium"/>
                  <a:ea typeface="Oswald Medium"/>
                  <a:cs typeface="Oswald Medium"/>
                  <a:sym typeface="Oswald Medium"/>
                </a:rPr>
                <a:t>Smart Assistant</a:t>
              </a:r>
            </a:p>
          </p:txBody>
        </p:sp>
        <p:sp>
          <p:nvSpPr>
            <p:cNvPr id="2569" name="Shape 2569"/>
            <p:cNvSpPr txBox="1"/>
            <p:nvPr/>
          </p:nvSpPr>
          <p:spPr>
            <a:xfrm>
              <a:off x="3108650" y="2325000"/>
              <a:ext cx="2023500" cy="167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383838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Use </a:t>
              </a:r>
              <a:r>
                <a:rPr lang="en" sz="1800">
                  <a:solidFill>
                    <a:srgbClr val="383838"/>
                  </a:solidFill>
                  <a:latin typeface="Oswald"/>
                  <a:ea typeface="Oswald"/>
                  <a:cs typeface="Oswald"/>
                  <a:sym typeface="Oswald"/>
                </a:rPr>
                <a:t>Artificial Intelligence</a:t>
              </a:r>
              <a:r>
                <a:rPr lang="en" sz="1800">
                  <a:solidFill>
                    <a:srgbClr val="383838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 to shortlist top candidates from talent pool for further screening.</a:t>
              </a:r>
            </a:p>
          </p:txBody>
        </p:sp>
        <p:sp>
          <p:nvSpPr>
            <p:cNvPr id="2570" name="Shape 2570"/>
            <p:cNvSpPr/>
            <p:nvPr/>
          </p:nvSpPr>
          <p:spPr>
            <a:xfrm>
              <a:off x="288700" y="1572476"/>
              <a:ext cx="2504700" cy="28041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t/>
              </a:r>
              <a:endParaRPr sz="1800"/>
            </a:p>
          </p:txBody>
        </p:sp>
        <p:sp>
          <p:nvSpPr>
            <p:cNvPr id="2571" name="Shape 2571"/>
            <p:cNvSpPr txBox="1"/>
            <p:nvPr/>
          </p:nvSpPr>
          <p:spPr>
            <a:xfrm>
              <a:off x="502019" y="1884873"/>
              <a:ext cx="1869900" cy="5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SzPct val="55000"/>
                <a:buNone/>
              </a:pPr>
              <a:r>
                <a:rPr lang="en" sz="2000">
                  <a:solidFill>
                    <a:srgbClr val="383838"/>
                  </a:solidFill>
                  <a:latin typeface="Oswald Medium"/>
                  <a:ea typeface="Oswald Medium"/>
                  <a:cs typeface="Oswald Medium"/>
                  <a:sym typeface="Oswald Medium"/>
                </a:rPr>
                <a:t>Virtual Interview</a:t>
              </a:r>
            </a:p>
          </p:txBody>
        </p:sp>
        <p:sp>
          <p:nvSpPr>
            <p:cNvPr id="2572" name="Shape 2572"/>
            <p:cNvSpPr txBox="1"/>
            <p:nvPr/>
          </p:nvSpPr>
          <p:spPr>
            <a:xfrm>
              <a:off x="502025" y="2325000"/>
              <a:ext cx="2023500" cy="158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383838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Allow candidates to interview with </a:t>
              </a:r>
              <a:r>
                <a:rPr lang="en" sz="1800">
                  <a:solidFill>
                    <a:srgbClr val="383838"/>
                  </a:solidFill>
                  <a:latin typeface="Oswald"/>
                  <a:ea typeface="Oswald"/>
                  <a:cs typeface="Oswald"/>
                  <a:sym typeface="Oswald"/>
                </a:rPr>
                <a:t>Skype</a:t>
              </a:r>
              <a:r>
                <a:rPr lang="en" sz="1800">
                  <a:solidFill>
                    <a:srgbClr val="383838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 anytime, anywhere to increase number of applications.</a:t>
              </a:r>
            </a:p>
          </p:txBody>
        </p:sp>
        <p:sp>
          <p:nvSpPr>
            <p:cNvPr id="2573" name="Shape 2573"/>
            <p:cNvSpPr/>
            <p:nvPr/>
          </p:nvSpPr>
          <p:spPr>
            <a:xfrm>
              <a:off x="5298201" y="1572475"/>
              <a:ext cx="3557100" cy="28041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F8991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800"/>
            </a:p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800"/>
            </a:p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800"/>
            </a:p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800"/>
            </a:p>
          </p:txBody>
        </p:sp>
        <p:sp>
          <p:nvSpPr>
            <p:cNvPr id="2574" name="Shape 2574"/>
            <p:cNvSpPr txBox="1"/>
            <p:nvPr/>
          </p:nvSpPr>
          <p:spPr>
            <a:xfrm>
              <a:off x="5589295" y="1884875"/>
              <a:ext cx="3113400" cy="5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2000">
                  <a:solidFill>
                    <a:srgbClr val="383838"/>
                  </a:solidFill>
                  <a:latin typeface="Oswald Medium"/>
                  <a:ea typeface="Oswald Medium"/>
                  <a:cs typeface="Oswald Medium"/>
                  <a:sym typeface="Oswald Medium"/>
                </a:rPr>
                <a:t>Lesser Effort, Greater Yield</a:t>
              </a:r>
            </a:p>
          </p:txBody>
        </p:sp>
        <p:sp>
          <p:nvSpPr>
            <p:cNvPr id="2575" name="Shape 2575"/>
            <p:cNvSpPr txBox="1"/>
            <p:nvPr/>
          </p:nvSpPr>
          <p:spPr>
            <a:xfrm>
              <a:off x="5589300" y="2324993"/>
              <a:ext cx="3113400" cy="167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383838"/>
                  </a:solidFill>
                  <a:latin typeface="Oswald"/>
                  <a:ea typeface="Oswald"/>
                  <a:cs typeface="Oswald"/>
                  <a:sym typeface="Oswald"/>
                </a:rPr>
                <a:t>Maximise your resources</a:t>
              </a:r>
              <a:r>
                <a:rPr lang="en" sz="1800">
                  <a:solidFill>
                    <a:srgbClr val="383838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 by evaluating only high-potential candidates.</a:t>
              </a:r>
            </a:p>
          </p:txBody>
        </p:sp>
        <p:sp>
          <p:nvSpPr>
            <p:cNvPr id="2576" name="Shape 2576"/>
            <p:cNvSpPr/>
            <p:nvPr/>
          </p:nvSpPr>
          <p:spPr>
            <a:xfrm>
              <a:off x="5132058" y="2457895"/>
              <a:ext cx="335412" cy="335412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5132056" y="2572821"/>
              <a:ext cx="254594" cy="105415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br>
                <a:rPr lang="en"/>
              </a:br>
            </a:p>
          </p:txBody>
        </p:sp>
        <p:sp>
          <p:nvSpPr>
            <p:cNvPr id="2578" name="Shape 2578"/>
            <p:cNvSpPr/>
            <p:nvPr/>
          </p:nvSpPr>
          <p:spPr>
            <a:xfrm>
              <a:off x="2632007" y="2457914"/>
              <a:ext cx="335395" cy="335395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2693289" y="2519197"/>
              <a:ext cx="212831" cy="212831"/>
            </a:xfrm>
            <a:prstGeom prst="mathPlus">
              <a:avLst>
                <a:gd fmla="val 990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3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Shape 25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Recruitment Flow</a:t>
            </a:r>
          </a:p>
        </p:txBody>
      </p:sp>
      <p:sp>
        <p:nvSpPr>
          <p:cNvPr id="2585" name="Shape 2585"/>
          <p:cNvSpPr/>
          <p:nvPr/>
        </p:nvSpPr>
        <p:spPr>
          <a:xfrm>
            <a:off x="516025" y="1105425"/>
            <a:ext cx="1063200" cy="1035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1</a:t>
            </a:r>
          </a:p>
        </p:txBody>
      </p:sp>
      <p:sp>
        <p:nvSpPr>
          <p:cNvPr id="2586" name="Shape 2586"/>
          <p:cNvSpPr txBox="1"/>
          <p:nvPr/>
        </p:nvSpPr>
        <p:spPr>
          <a:xfrm>
            <a:off x="1906625" y="1162975"/>
            <a:ext cx="51516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Candidates engage Ms Jesslyn</a:t>
            </a: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 to initiate the interview and the process is recorded</a:t>
            </a:r>
          </a:p>
        </p:txBody>
      </p:sp>
      <p:pic>
        <p:nvPicPr>
          <p:cNvPr id="2587" name="Shape 25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08" y="2321175"/>
            <a:ext cx="3932390" cy="223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Shape 25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Recruitment Flow</a:t>
            </a:r>
          </a:p>
        </p:txBody>
      </p:sp>
      <p:sp>
        <p:nvSpPr>
          <p:cNvPr id="2593" name="Shape 2593"/>
          <p:cNvSpPr/>
          <p:nvPr/>
        </p:nvSpPr>
        <p:spPr>
          <a:xfrm>
            <a:off x="516025" y="1105425"/>
            <a:ext cx="1063200" cy="1035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2</a:t>
            </a:r>
          </a:p>
        </p:txBody>
      </p:sp>
      <p:sp>
        <p:nvSpPr>
          <p:cNvPr id="2594" name="Shape 2594"/>
          <p:cNvSpPr txBox="1"/>
          <p:nvPr/>
        </p:nvSpPr>
        <p:spPr>
          <a:xfrm>
            <a:off x="1906625" y="1162975"/>
            <a:ext cx="61011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Jesslyn cut recorded interview into multiple parts for video analysis</a:t>
            </a:r>
          </a:p>
        </p:txBody>
      </p:sp>
      <p:pic>
        <p:nvPicPr>
          <p:cNvPr descr="film-strip-cut-edit-scissors-512.png" id="2595" name="Shape 25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537" y="2141025"/>
            <a:ext cx="2842925" cy="28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6" name="Shape 25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Reinvent Recruitment Flow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0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Shape 26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Recruitment Flow</a:t>
            </a:r>
          </a:p>
        </p:txBody>
      </p:sp>
      <p:sp>
        <p:nvSpPr>
          <p:cNvPr id="2602" name="Shape 2602"/>
          <p:cNvSpPr/>
          <p:nvPr/>
        </p:nvSpPr>
        <p:spPr>
          <a:xfrm>
            <a:off x="516025" y="1105425"/>
            <a:ext cx="1063200" cy="1035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3</a:t>
            </a:r>
          </a:p>
        </p:txBody>
      </p:sp>
      <p:sp>
        <p:nvSpPr>
          <p:cNvPr id="2603" name="Shape 2603"/>
          <p:cNvSpPr txBox="1"/>
          <p:nvPr/>
        </p:nvSpPr>
        <p:spPr>
          <a:xfrm>
            <a:off x="1906625" y="1162975"/>
            <a:ext cx="61011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Analyse candidate performance with AI technology</a:t>
            </a:r>
          </a:p>
        </p:txBody>
      </p:sp>
      <p:pic>
        <p:nvPicPr>
          <p:cNvPr descr="deep-learning-brain.png" id="2604" name="Shape 26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763" y="2141025"/>
            <a:ext cx="3130473" cy="28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5" name="Shape 2605"/>
          <p:cNvSpPr/>
          <p:nvPr/>
        </p:nvSpPr>
        <p:spPr>
          <a:xfrm>
            <a:off x="957200" y="2552525"/>
            <a:ext cx="1680900" cy="466800"/>
          </a:xfrm>
          <a:prstGeom prst="homePlate">
            <a:avLst>
              <a:gd fmla="val 50000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Tone </a:t>
            </a:r>
          </a:p>
        </p:txBody>
      </p:sp>
      <p:sp>
        <p:nvSpPr>
          <p:cNvPr id="2606" name="Shape 2606"/>
          <p:cNvSpPr/>
          <p:nvPr/>
        </p:nvSpPr>
        <p:spPr>
          <a:xfrm>
            <a:off x="957200" y="3205150"/>
            <a:ext cx="1680900" cy="466800"/>
          </a:xfrm>
          <a:prstGeom prst="homePlate">
            <a:avLst>
              <a:gd fmla="val 50000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Proficiency</a:t>
            </a: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607" name="Shape 2607"/>
          <p:cNvSpPr/>
          <p:nvPr/>
        </p:nvSpPr>
        <p:spPr>
          <a:xfrm flipH="1">
            <a:off x="6505900" y="2552525"/>
            <a:ext cx="1680900" cy="466800"/>
          </a:xfrm>
          <a:prstGeom prst="homePlate">
            <a:avLst>
              <a:gd fmla="val 50000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Sentiment</a:t>
            </a: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608" name="Shape 2608"/>
          <p:cNvSpPr/>
          <p:nvPr/>
        </p:nvSpPr>
        <p:spPr>
          <a:xfrm flipH="1">
            <a:off x="6505900" y="3205150"/>
            <a:ext cx="1680900" cy="466800"/>
          </a:xfrm>
          <a:prstGeom prst="homePlate">
            <a:avLst>
              <a:gd fmla="val 50000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Emotion</a:t>
            </a: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609" name="Shape 2609"/>
          <p:cNvSpPr/>
          <p:nvPr/>
        </p:nvSpPr>
        <p:spPr>
          <a:xfrm>
            <a:off x="957200" y="3857775"/>
            <a:ext cx="1680900" cy="466800"/>
          </a:xfrm>
          <a:prstGeom prst="homePlate">
            <a:avLst>
              <a:gd fmla="val 50000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Messages</a:t>
            </a: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610" name="Shape 2610"/>
          <p:cNvSpPr/>
          <p:nvPr/>
        </p:nvSpPr>
        <p:spPr>
          <a:xfrm flipH="1">
            <a:off x="6505900" y="3857775"/>
            <a:ext cx="1680900" cy="466800"/>
          </a:xfrm>
          <a:prstGeom prst="homePlate">
            <a:avLst>
              <a:gd fmla="val 50000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Sincerity</a:t>
            </a: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Shape 26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Recruitment Flow</a:t>
            </a:r>
          </a:p>
        </p:txBody>
      </p:sp>
      <p:sp>
        <p:nvSpPr>
          <p:cNvPr id="2616" name="Shape 2616"/>
          <p:cNvSpPr/>
          <p:nvPr/>
        </p:nvSpPr>
        <p:spPr>
          <a:xfrm>
            <a:off x="516025" y="1105425"/>
            <a:ext cx="1063200" cy="1035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3</a:t>
            </a:r>
          </a:p>
        </p:txBody>
      </p:sp>
      <p:sp>
        <p:nvSpPr>
          <p:cNvPr id="2617" name="Shape 2617"/>
          <p:cNvSpPr txBox="1"/>
          <p:nvPr/>
        </p:nvSpPr>
        <p:spPr>
          <a:xfrm>
            <a:off x="1906625" y="1162975"/>
            <a:ext cx="61011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Analyse candidate performance with AI technology</a:t>
            </a:r>
          </a:p>
        </p:txBody>
      </p:sp>
      <p:pic>
        <p:nvPicPr>
          <p:cNvPr descr="deep-learning-brain.png" id="2618" name="Shape 26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763" y="2141025"/>
            <a:ext cx="3130473" cy="2842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BM-Watson.png" id="2619" name="Shape 26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825" y="2141026"/>
            <a:ext cx="2627950" cy="109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EAAQAAAAAAAAjWAAAAJGMwZGRhYjMzLTYxNWQtNDY2MS04ZGVmLWZiOWRmNmI2N2YzYg.png" id="2620" name="Shape 26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5061" y="3055850"/>
            <a:ext cx="26479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eech-api-lead.png" id="2621" name="Shape 26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9812" y="3991575"/>
            <a:ext cx="1810788" cy="103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-CloudPlatform_VerticalLockup.png" id="2622" name="Shape 26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16551" y="4236550"/>
            <a:ext cx="1295649" cy="9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6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Shape 26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Recruitment Flow</a:t>
            </a:r>
          </a:p>
        </p:txBody>
      </p:sp>
      <p:sp>
        <p:nvSpPr>
          <p:cNvPr id="2628" name="Shape 2628"/>
          <p:cNvSpPr/>
          <p:nvPr/>
        </p:nvSpPr>
        <p:spPr>
          <a:xfrm>
            <a:off x="516025" y="1105425"/>
            <a:ext cx="1063200" cy="1035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4</a:t>
            </a:r>
          </a:p>
        </p:txBody>
      </p:sp>
      <p:sp>
        <p:nvSpPr>
          <p:cNvPr id="2629" name="Shape 2629"/>
          <p:cNvSpPr txBox="1"/>
          <p:nvPr/>
        </p:nvSpPr>
        <p:spPr>
          <a:xfrm>
            <a:off x="1880675" y="1189350"/>
            <a:ext cx="6498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Pick the best candidates from the talent pool that meet the requirements</a:t>
            </a:r>
          </a:p>
        </p:txBody>
      </p:sp>
      <p:sp>
        <p:nvSpPr>
          <p:cNvPr id="2630" name="Shape 2630"/>
          <p:cNvSpPr/>
          <p:nvPr/>
        </p:nvSpPr>
        <p:spPr>
          <a:xfrm>
            <a:off x="1210225" y="2584725"/>
            <a:ext cx="6898500" cy="1977000"/>
          </a:xfrm>
          <a:prstGeom prst="roundRect">
            <a:avLst>
              <a:gd fmla="val 451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mepage.png" id="2631" name="Shape 26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900" y="2746075"/>
            <a:ext cx="1307875" cy="165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632" name="Shape 2632"/>
          <p:cNvSpPr txBox="1"/>
          <p:nvPr/>
        </p:nvSpPr>
        <p:spPr>
          <a:xfrm>
            <a:off x="2835400" y="2746075"/>
            <a:ext cx="26106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>
                <a:solidFill>
                  <a:srgbClr val="1C4587"/>
                </a:solidFill>
              </a:rPr>
              <a:t>Kimberley Lee Xiao Xin</a:t>
            </a:r>
          </a:p>
        </p:txBody>
      </p:sp>
      <p:sp>
        <p:nvSpPr>
          <p:cNvPr id="2633" name="Shape 2633"/>
          <p:cNvSpPr/>
          <p:nvPr/>
        </p:nvSpPr>
        <p:spPr>
          <a:xfrm>
            <a:off x="2947775" y="3146625"/>
            <a:ext cx="3795000" cy="2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4" name="Shape 2634"/>
          <p:cNvSpPr/>
          <p:nvPr/>
        </p:nvSpPr>
        <p:spPr>
          <a:xfrm>
            <a:off x="2947775" y="3460875"/>
            <a:ext cx="3795000" cy="2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5" name="Shape 2635"/>
          <p:cNvSpPr/>
          <p:nvPr/>
        </p:nvSpPr>
        <p:spPr>
          <a:xfrm>
            <a:off x="2947775" y="3775125"/>
            <a:ext cx="3795000" cy="2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6" name="Shape 2636"/>
          <p:cNvSpPr/>
          <p:nvPr/>
        </p:nvSpPr>
        <p:spPr>
          <a:xfrm>
            <a:off x="2947775" y="4089375"/>
            <a:ext cx="3795000" cy="2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7" name="Shape 2637"/>
          <p:cNvSpPr txBox="1"/>
          <p:nvPr/>
        </p:nvSpPr>
        <p:spPr>
          <a:xfrm>
            <a:off x="6915650" y="3191900"/>
            <a:ext cx="10632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Score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/>
              <a:t>9.7</a:t>
            </a:r>
          </a:p>
          <a:p>
            <a:pPr lvl="0" algn="ctr">
              <a:spcBef>
                <a:spcPts val="0"/>
              </a:spcBef>
              <a:buNone/>
            </a:pPr>
            <a:r>
              <a:rPr i="1" lang="en" sz="1100">
                <a:solidFill>
                  <a:srgbClr val="434343"/>
                </a:solidFill>
              </a:rPr>
              <a:t>51th/2784</a:t>
            </a:r>
          </a:p>
        </p:txBody>
      </p:sp>
      <p:sp>
        <p:nvSpPr>
          <p:cNvPr id="2638" name="Shape 2638"/>
          <p:cNvSpPr/>
          <p:nvPr/>
        </p:nvSpPr>
        <p:spPr>
          <a:xfrm>
            <a:off x="2947775" y="3146625"/>
            <a:ext cx="3111900" cy="2247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Language proficiency</a:t>
            </a:r>
          </a:p>
        </p:txBody>
      </p:sp>
      <p:sp>
        <p:nvSpPr>
          <p:cNvPr id="2639" name="Shape 2639"/>
          <p:cNvSpPr/>
          <p:nvPr/>
        </p:nvSpPr>
        <p:spPr>
          <a:xfrm>
            <a:off x="2947775" y="3460875"/>
            <a:ext cx="3345600" cy="224700"/>
          </a:xfrm>
          <a:prstGeom prst="roundRect">
            <a:avLst>
              <a:gd fmla="val 16667" name="adj"/>
            </a:avLst>
          </a:prstGeom>
          <a:solidFill>
            <a:srgbClr val="990000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Positivity</a:t>
            </a:r>
          </a:p>
        </p:txBody>
      </p:sp>
      <p:sp>
        <p:nvSpPr>
          <p:cNvPr id="2640" name="Shape 2640"/>
          <p:cNvSpPr/>
          <p:nvPr/>
        </p:nvSpPr>
        <p:spPr>
          <a:xfrm>
            <a:off x="2947775" y="3775125"/>
            <a:ext cx="3587400" cy="2247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Work experience</a:t>
            </a:r>
          </a:p>
        </p:txBody>
      </p:sp>
      <p:sp>
        <p:nvSpPr>
          <p:cNvPr id="2641" name="Shape 2641"/>
          <p:cNvSpPr/>
          <p:nvPr/>
        </p:nvSpPr>
        <p:spPr>
          <a:xfrm>
            <a:off x="2947775" y="4089375"/>
            <a:ext cx="3449100" cy="2247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Interview performance</a:t>
            </a:r>
          </a:p>
        </p:txBody>
      </p:sp>
      <p:pic>
        <p:nvPicPr>
          <p:cNvPr descr="47153.png" id="2642" name="Shape 26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5300" y="2815225"/>
            <a:ext cx="963892" cy="2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Shape 26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Recruitment Flow</a:t>
            </a:r>
          </a:p>
        </p:txBody>
      </p:sp>
      <p:sp>
        <p:nvSpPr>
          <p:cNvPr id="2648" name="Shape 2648"/>
          <p:cNvSpPr/>
          <p:nvPr/>
        </p:nvSpPr>
        <p:spPr>
          <a:xfrm>
            <a:off x="516025" y="1105425"/>
            <a:ext cx="1063200" cy="1035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4</a:t>
            </a:r>
          </a:p>
        </p:txBody>
      </p:sp>
      <p:sp>
        <p:nvSpPr>
          <p:cNvPr id="2649" name="Shape 2649"/>
          <p:cNvSpPr txBox="1"/>
          <p:nvPr/>
        </p:nvSpPr>
        <p:spPr>
          <a:xfrm>
            <a:off x="1880675" y="1189350"/>
            <a:ext cx="6498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Pick the best candidates from the talent pool that meet the requirements</a:t>
            </a:r>
          </a:p>
        </p:txBody>
      </p:sp>
      <p:pic>
        <p:nvPicPr>
          <p:cNvPr descr="provider-your-clients-pick.png" id="2650" name="Shape 26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638" y="2141025"/>
            <a:ext cx="4970721" cy="28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Recruitment Event</a:t>
            </a:r>
          </a:p>
        </p:txBody>
      </p:sp>
      <p:grpSp>
        <p:nvGrpSpPr>
          <p:cNvPr id="65" name="Shape 65"/>
          <p:cNvGrpSpPr/>
          <p:nvPr/>
        </p:nvGrpSpPr>
        <p:grpSpPr>
          <a:xfrm>
            <a:off x="2410800" y="1273330"/>
            <a:ext cx="251658" cy="503316"/>
            <a:chOff x="1559550" y="1484575"/>
            <a:chExt cx="330000" cy="660000"/>
          </a:xfrm>
        </p:grpSpPr>
        <p:sp>
          <p:nvSpPr>
            <p:cNvPr id="66" name="Shape 6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Shape 68"/>
          <p:cNvGrpSpPr/>
          <p:nvPr/>
        </p:nvGrpSpPr>
        <p:grpSpPr>
          <a:xfrm>
            <a:off x="2742394" y="1273330"/>
            <a:ext cx="251658" cy="503316"/>
            <a:chOff x="1559550" y="1484575"/>
            <a:chExt cx="330000" cy="660000"/>
          </a:xfrm>
        </p:grpSpPr>
        <p:sp>
          <p:nvSpPr>
            <p:cNvPr id="69" name="Shape 6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3073989" y="1273330"/>
            <a:ext cx="251658" cy="503316"/>
            <a:chOff x="1559550" y="1484575"/>
            <a:chExt cx="330000" cy="660000"/>
          </a:xfrm>
        </p:grpSpPr>
        <p:sp>
          <p:nvSpPr>
            <p:cNvPr id="72" name="Shape 7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Shape 74"/>
          <p:cNvGrpSpPr/>
          <p:nvPr/>
        </p:nvGrpSpPr>
        <p:grpSpPr>
          <a:xfrm>
            <a:off x="3405583" y="1273330"/>
            <a:ext cx="251658" cy="503316"/>
            <a:chOff x="1559550" y="1484575"/>
            <a:chExt cx="330000" cy="660000"/>
          </a:xfrm>
        </p:grpSpPr>
        <p:sp>
          <p:nvSpPr>
            <p:cNvPr id="75" name="Shape 7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3737177" y="1273330"/>
            <a:ext cx="251658" cy="503316"/>
            <a:chOff x="1559550" y="1484575"/>
            <a:chExt cx="330000" cy="660000"/>
          </a:xfrm>
        </p:grpSpPr>
        <p:sp>
          <p:nvSpPr>
            <p:cNvPr id="78" name="Shape 7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2410800" y="1855314"/>
            <a:ext cx="251658" cy="503316"/>
            <a:chOff x="1559550" y="1484575"/>
            <a:chExt cx="330000" cy="660000"/>
          </a:xfrm>
        </p:grpSpPr>
        <p:sp>
          <p:nvSpPr>
            <p:cNvPr id="81" name="Shape 8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742394" y="1855314"/>
            <a:ext cx="251658" cy="503316"/>
            <a:chOff x="1559550" y="1484575"/>
            <a:chExt cx="330000" cy="660000"/>
          </a:xfrm>
        </p:grpSpPr>
        <p:sp>
          <p:nvSpPr>
            <p:cNvPr id="84" name="Shape 8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3073989" y="1855314"/>
            <a:ext cx="251658" cy="503316"/>
            <a:chOff x="1559550" y="1484575"/>
            <a:chExt cx="330000" cy="660000"/>
          </a:xfrm>
        </p:grpSpPr>
        <p:sp>
          <p:nvSpPr>
            <p:cNvPr id="87" name="Shape 8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3405583" y="1855314"/>
            <a:ext cx="251658" cy="503316"/>
            <a:chOff x="1559550" y="1484575"/>
            <a:chExt cx="330000" cy="660000"/>
          </a:xfrm>
        </p:grpSpPr>
        <p:sp>
          <p:nvSpPr>
            <p:cNvPr id="90" name="Shape 9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>
            <a:off x="3737177" y="1855314"/>
            <a:ext cx="251658" cy="503316"/>
            <a:chOff x="1559550" y="1484575"/>
            <a:chExt cx="330000" cy="660000"/>
          </a:xfrm>
        </p:grpSpPr>
        <p:sp>
          <p:nvSpPr>
            <p:cNvPr id="93" name="Shape 9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Shape 95"/>
          <p:cNvGrpSpPr/>
          <p:nvPr/>
        </p:nvGrpSpPr>
        <p:grpSpPr>
          <a:xfrm>
            <a:off x="2410800" y="2437299"/>
            <a:ext cx="251658" cy="503316"/>
            <a:chOff x="1559550" y="1484575"/>
            <a:chExt cx="330000" cy="660000"/>
          </a:xfrm>
        </p:grpSpPr>
        <p:sp>
          <p:nvSpPr>
            <p:cNvPr id="96" name="Shape 9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2742394" y="2437299"/>
            <a:ext cx="251658" cy="503316"/>
            <a:chOff x="1559550" y="1484575"/>
            <a:chExt cx="330000" cy="660000"/>
          </a:xfrm>
        </p:grpSpPr>
        <p:sp>
          <p:nvSpPr>
            <p:cNvPr id="99" name="Shape 9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3073989" y="2437299"/>
            <a:ext cx="251658" cy="503316"/>
            <a:chOff x="1559550" y="1484575"/>
            <a:chExt cx="330000" cy="660000"/>
          </a:xfrm>
        </p:grpSpPr>
        <p:sp>
          <p:nvSpPr>
            <p:cNvPr id="102" name="Shape 10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Shape 104"/>
          <p:cNvGrpSpPr/>
          <p:nvPr/>
        </p:nvGrpSpPr>
        <p:grpSpPr>
          <a:xfrm>
            <a:off x="3405583" y="2437299"/>
            <a:ext cx="251658" cy="503316"/>
            <a:chOff x="1559550" y="1484575"/>
            <a:chExt cx="330000" cy="660000"/>
          </a:xfrm>
        </p:grpSpPr>
        <p:sp>
          <p:nvSpPr>
            <p:cNvPr id="105" name="Shape 10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Shape 107"/>
          <p:cNvGrpSpPr/>
          <p:nvPr/>
        </p:nvGrpSpPr>
        <p:grpSpPr>
          <a:xfrm>
            <a:off x="3737177" y="2437299"/>
            <a:ext cx="251658" cy="503316"/>
            <a:chOff x="1559550" y="1484575"/>
            <a:chExt cx="330000" cy="660000"/>
          </a:xfrm>
        </p:grpSpPr>
        <p:sp>
          <p:nvSpPr>
            <p:cNvPr id="108" name="Shape 10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2410800" y="3019283"/>
            <a:ext cx="251658" cy="503316"/>
            <a:chOff x="1559550" y="1484575"/>
            <a:chExt cx="330000" cy="660000"/>
          </a:xfrm>
        </p:grpSpPr>
        <p:sp>
          <p:nvSpPr>
            <p:cNvPr id="111" name="Shape 11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Shape 113"/>
          <p:cNvGrpSpPr/>
          <p:nvPr/>
        </p:nvGrpSpPr>
        <p:grpSpPr>
          <a:xfrm>
            <a:off x="2742394" y="3019283"/>
            <a:ext cx="251658" cy="503316"/>
            <a:chOff x="1559550" y="1484575"/>
            <a:chExt cx="330000" cy="660000"/>
          </a:xfrm>
        </p:grpSpPr>
        <p:sp>
          <p:nvSpPr>
            <p:cNvPr id="114" name="Shape 11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3073989" y="3019283"/>
            <a:ext cx="251658" cy="503316"/>
            <a:chOff x="1559550" y="1484575"/>
            <a:chExt cx="330000" cy="660000"/>
          </a:xfrm>
        </p:grpSpPr>
        <p:sp>
          <p:nvSpPr>
            <p:cNvPr id="117" name="Shape 11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Shape 119"/>
          <p:cNvGrpSpPr/>
          <p:nvPr/>
        </p:nvGrpSpPr>
        <p:grpSpPr>
          <a:xfrm>
            <a:off x="3405583" y="3019283"/>
            <a:ext cx="251658" cy="503316"/>
            <a:chOff x="1559550" y="1484575"/>
            <a:chExt cx="330000" cy="660000"/>
          </a:xfrm>
        </p:grpSpPr>
        <p:sp>
          <p:nvSpPr>
            <p:cNvPr id="120" name="Shape 12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3737177" y="3019283"/>
            <a:ext cx="251658" cy="503316"/>
            <a:chOff x="1559550" y="1484575"/>
            <a:chExt cx="330000" cy="660000"/>
          </a:xfrm>
        </p:grpSpPr>
        <p:sp>
          <p:nvSpPr>
            <p:cNvPr id="123" name="Shape 12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Shape 125"/>
          <p:cNvGrpSpPr/>
          <p:nvPr/>
        </p:nvGrpSpPr>
        <p:grpSpPr>
          <a:xfrm>
            <a:off x="2410800" y="3601267"/>
            <a:ext cx="251658" cy="503316"/>
            <a:chOff x="1559550" y="1484575"/>
            <a:chExt cx="330000" cy="660000"/>
          </a:xfrm>
        </p:grpSpPr>
        <p:sp>
          <p:nvSpPr>
            <p:cNvPr id="126" name="Shape 12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Shape 128"/>
          <p:cNvGrpSpPr/>
          <p:nvPr/>
        </p:nvGrpSpPr>
        <p:grpSpPr>
          <a:xfrm>
            <a:off x="2742394" y="3601267"/>
            <a:ext cx="251658" cy="503316"/>
            <a:chOff x="1559550" y="1484575"/>
            <a:chExt cx="330000" cy="660000"/>
          </a:xfrm>
        </p:grpSpPr>
        <p:sp>
          <p:nvSpPr>
            <p:cNvPr id="129" name="Shape 12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Shape 131"/>
          <p:cNvGrpSpPr/>
          <p:nvPr/>
        </p:nvGrpSpPr>
        <p:grpSpPr>
          <a:xfrm>
            <a:off x="3073989" y="3601267"/>
            <a:ext cx="251658" cy="503316"/>
            <a:chOff x="1559550" y="1484575"/>
            <a:chExt cx="330000" cy="660000"/>
          </a:xfrm>
        </p:grpSpPr>
        <p:sp>
          <p:nvSpPr>
            <p:cNvPr id="132" name="Shape 13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Shape 134"/>
          <p:cNvGrpSpPr/>
          <p:nvPr/>
        </p:nvGrpSpPr>
        <p:grpSpPr>
          <a:xfrm>
            <a:off x="3405583" y="3601267"/>
            <a:ext cx="251658" cy="503316"/>
            <a:chOff x="1559550" y="1484575"/>
            <a:chExt cx="330000" cy="660000"/>
          </a:xfrm>
        </p:grpSpPr>
        <p:sp>
          <p:nvSpPr>
            <p:cNvPr id="135" name="Shape 13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Shape 137"/>
          <p:cNvGrpSpPr/>
          <p:nvPr/>
        </p:nvGrpSpPr>
        <p:grpSpPr>
          <a:xfrm>
            <a:off x="3737177" y="3601267"/>
            <a:ext cx="251658" cy="503316"/>
            <a:chOff x="1559550" y="1484575"/>
            <a:chExt cx="330000" cy="660000"/>
          </a:xfrm>
        </p:grpSpPr>
        <p:sp>
          <p:nvSpPr>
            <p:cNvPr id="138" name="Shape 13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Shape 140"/>
          <p:cNvGrpSpPr/>
          <p:nvPr/>
        </p:nvGrpSpPr>
        <p:grpSpPr>
          <a:xfrm>
            <a:off x="2410800" y="4183252"/>
            <a:ext cx="251658" cy="503316"/>
            <a:chOff x="1559550" y="1484575"/>
            <a:chExt cx="330000" cy="660000"/>
          </a:xfrm>
        </p:grpSpPr>
        <p:sp>
          <p:nvSpPr>
            <p:cNvPr id="141" name="Shape 14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2742394" y="4183252"/>
            <a:ext cx="251658" cy="503316"/>
            <a:chOff x="1559550" y="1484575"/>
            <a:chExt cx="330000" cy="660000"/>
          </a:xfrm>
        </p:grpSpPr>
        <p:sp>
          <p:nvSpPr>
            <p:cNvPr id="144" name="Shape 14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Shape 146"/>
          <p:cNvGrpSpPr/>
          <p:nvPr/>
        </p:nvGrpSpPr>
        <p:grpSpPr>
          <a:xfrm>
            <a:off x="3073989" y="4183252"/>
            <a:ext cx="251658" cy="503316"/>
            <a:chOff x="1559550" y="1484575"/>
            <a:chExt cx="330000" cy="660000"/>
          </a:xfrm>
        </p:grpSpPr>
        <p:sp>
          <p:nvSpPr>
            <p:cNvPr id="147" name="Shape 14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3405583" y="4183252"/>
            <a:ext cx="251658" cy="503316"/>
            <a:chOff x="1559550" y="1484575"/>
            <a:chExt cx="330000" cy="660000"/>
          </a:xfrm>
        </p:grpSpPr>
        <p:sp>
          <p:nvSpPr>
            <p:cNvPr id="150" name="Shape 15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3737177" y="4183252"/>
            <a:ext cx="251658" cy="503316"/>
            <a:chOff x="1559550" y="1484575"/>
            <a:chExt cx="330000" cy="660000"/>
          </a:xfrm>
        </p:grpSpPr>
        <p:sp>
          <p:nvSpPr>
            <p:cNvPr id="153" name="Shape 15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509913" y="1273330"/>
            <a:ext cx="251658" cy="503316"/>
            <a:chOff x="1559550" y="1484575"/>
            <a:chExt cx="330000" cy="660000"/>
          </a:xfrm>
        </p:grpSpPr>
        <p:sp>
          <p:nvSpPr>
            <p:cNvPr id="156" name="Shape 15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841507" y="1273330"/>
            <a:ext cx="251658" cy="503316"/>
            <a:chOff x="1559550" y="1484575"/>
            <a:chExt cx="330000" cy="660000"/>
          </a:xfrm>
        </p:grpSpPr>
        <p:sp>
          <p:nvSpPr>
            <p:cNvPr id="159" name="Shape 15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Shape 161"/>
          <p:cNvGrpSpPr/>
          <p:nvPr/>
        </p:nvGrpSpPr>
        <p:grpSpPr>
          <a:xfrm>
            <a:off x="1173101" y="1273330"/>
            <a:ext cx="251658" cy="503316"/>
            <a:chOff x="1559550" y="1484575"/>
            <a:chExt cx="330000" cy="660000"/>
          </a:xfrm>
        </p:grpSpPr>
        <p:sp>
          <p:nvSpPr>
            <p:cNvPr id="162" name="Shape 16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1504695" y="1273330"/>
            <a:ext cx="251658" cy="503316"/>
            <a:chOff x="1559550" y="1484575"/>
            <a:chExt cx="330000" cy="660000"/>
          </a:xfrm>
        </p:grpSpPr>
        <p:sp>
          <p:nvSpPr>
            <p:cNvPr id="165" name="Shape 16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Shape 167"/>
          <p:cNvGrpSpPr/>
          <p:nvPr/>
        </p:nvGrpSpPr>
        <p:grpSpPr>
          <a:xfrm>
            <a:off x="1836290" y="1273330"/>
            <a:ext cx="251658" cy="503316"/>
            <a:chOff x="1559550" y="1484575"/>
            <a:chExt cx="330000" cy="660000"/>
          </a:xfrm>
        </p:grpSpPr>
        <p:sp>
          <p:nvSpPr>
            <p:cNvPr id="168" name="Shape 16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Shape 170"/>
          <p:cNvGrpSpPr/>
          <p:nvPr/>
        </p:nvGrpSpPr>
        <p:grpSpPr>
          <a:xfrm>
            <a:off x="509913" y="1855314"/>
            <a:ext cx="251658" cy="503316"/>
            <a:chOff x="1559550" y="1484575"/>
            <a:chExt cx="330000" cy="660000"/>
          </a:xfrm>
        </p:grpSpPr>
        <p:sp>
          <p:nvSpPr>
            <p:cNvPr id="171" name="Shape 17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Shape 173"/>
          <p:cNvGrpSpPr/>
          <p:nvPr/>
        </p:nvGrpSpPr>
        <p:grpSpPr>
          <a:xfrm>
            <a:off x="841507" y="1855314"/>
            <a:ext cx="251658" cy="503316"/>
            <a:chOff x="1559550" y="1484575"/>
            <a:chExt cx="330000" cy="660000"/>
          </a:xfrm>
        </p:grpSpPr>
        <p:sp>
          <p:nvSpPr>
            <p:cNvPr id="174" name="Shape 17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1173101" y="1855314"/>
            <a:ext cx="251658" cy="503316"/>
            <a:chOff x="1559550" y="1484575"/>
            <a:chExt cx="330000" cy="660000"/>
          </a:xfrm>
        </p:grpSpPr>
        <p:sp>
          <p:nvSpPr>
            <p:cNvPr id="177" name="Shape 17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Shape 179"/>
          <p:cNvGrpSpPr/>
          <p:nvPr/>
        </p:nvGrpSpPr>
        <p:grpSpPr>
          <a:xfrm>
            <a:off x="1504695" y="1855314"/>
            <a:ext cx="251658" cy="503316"/>
            <a:chOff x="1559550" y="1484575"/>
            <a:chExt cx="330000" cy="660000"/>
          </a:xfrm>
        </p:grpSpPr>
        <p:sp>
          <p:nvSpPr>
            <p:cNvPr id="180" name="Shape 18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Shape 182"/>
          <p:cNvGrpSpPr/>
          <p:nvPr/>
        </p:nvGrpSpPr>
        <p:grpSpPr>
          <a:xfrm>
            <a:off x="1836290" y="1855314"/>
            <a:ext cx="251658" cy="503316"/>
            <a:chOff x="1559550" y="1484575"/>
            <a:chExt cx="330000" cy="660000"/>
          </a:xfrm>
        </p:grpSpPr>
        <p:sp>
          <p:nvSpPr>
            <p:cNvPr id="183" name="Shape 18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Shape 185"/>
          <p:cNvGrpSpPr/>
          <p:nvPr/>
        </p:nvGrpSpPr>
        <p:grpSpPr>
          <a:xfrm>
            <a:off x="509913" y="2437299"/>
            <a:ext cx="251658" cy="503316"/>
            <a:chOff x="1559550" y="1484575"/>
            <a:chExt cx="330000" cy="660000"/>
          </a:xfrm>
        </p:grpSpPr>
        <p:sp>
          <p:nvSpPr>
            <p:cNvPr id="186" name="Shape 18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841507" y="2437299"/>
            <a:ext cx="251658" cy="503316"/>
            <a:chOff x="1559550" y="1484575"/>
            <a:chExt cx="330000" cy="660000"/>
          </a:xfrm>
        </p:grpSpPr>
        <p:sp>
          <p:nvSpPr>
            <p:cNvPr id="189" name="Shape 18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Shape 191"/>
          <p:cNvGrpSpPr/>
          <p:nvPr/>
        </p:nvGrpSpPr>
        <p:grpSpPr>
          <a:xfrm>
            <a:off x="1173101" y="2437299"/>
            <a:ext cx="251658" cy="503316"/>
            <a:chOff x="1559550" y="1484575"/>
            <a:chExt cx="330000" cy="660000"/>
          </a:xfrm>
        </p:grpSpPr>
        <p:sp>
          <p:nvSpPr>
            <p:cNvPr id="192" name="Shape 19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1504695" y="2437299"/>
            <a:ext cx="251658" cy="503316"/>
            <a:chOff x="1559550" y="1484575"/>
            <a:chExt cx="330000" cy="660000"/>
          </a:xfrm>
        </p:grpSpPr>
        <p:sp>
          <p:nvSpPr>
            <p:cNvPr id="195" name="Shape 19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1836290" y="2437299"/>
            <a:ext cx="251658" cy="503316"/>
            <a:chOff x="1559550" y="1484575"/>
            <a:chExt cx="330000" cy="660000"/>
          </a:xfrm>
        </p:grpSpPr>
        <p:sp>
          <p:nvSpPr>
            <p:cNvPr id="198" name="Shape 19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509913" y="3019283"/>
            <a:ext cx="251658" cy="503316"/>
            <a:chOff x="1559550" y="1484575"/>
            <a:chExt cx="330000" cy="660000"/>
          </a:xfrm>
        </p:grpSpPr>
        <p:sp>
          <p:nvSpPr>
            <p:cNvPr id="201" name="Shape 20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841507" y="3019283"/>
            <a:ext cx="251658" cy="503316"/>
            <a:chOff x="1559550" y="1484575"/>
            <a:chExt cx="330000" cy="660000"/>
          </a:xfrm>
        </p:grpSpPr>
        <p:sp>
          <p:nvSpPr>
            <p:cNvPr id="204" name="Shape 20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1173101" y="3019283"/>
            <a:ext cx="251658" cy="503316"/>
            <a:chOff x="1559550" y="1484575"/>
            <a:chExt cx="330000" cy="660000"/>
          </a:xfrm>
        </p:grpSpPr>
        <p:sp>
          <p:nvSpPr>
            <p:cNvPr id="207" name="Shape 20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Shape 209"/>
          <p:cNvGrpSpPr/>
          <p:nvPr/>
        </p:nvGrpSpPr>
        <p:grpSpPr>
          <a:xfrm>
            <a:off x="1504695" y="3019283"/>
            <a:ext cx="251658" cy="503316"/>
            <a:chOff x="1559550" y="1484575"/>
            <a:chExt cx="330000" cy="660000"/>
          </a:xfrm>
        </p:grpSpPr>
        <p:sp>
          <p:nvSpPr>
            <p:cNvPr id="210" name="Shape 21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>
            <a:off x="1836290" y="3019283"/>
            <a:ext cx="251658" cy="503316"/>
            <a:chOff x="1559550" y="1484575"/>
            <a:chExt cx="330000" cy="660000"/>
          </a:xfrm>
        </p:grpSpPr>
        <p:sp>
          <p:nvSpPr>
            <p:cNvPr id="213" name="Shape 21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509913" y="3601267"/>
            <a:ext cx="251658" cy="503316"/>
            <a:chOff x="1559550" y="1484575"/>
            <a:chExt cx="330000" cy="660000"/>
          </a:xfrm>
        </p:grpSpPr>
        <p:sp>
          <p:nvSpPr>
            <p:cNvPr id="216" name="Shape 21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Shape 218"/>
          <p:cNvGrpSpPr/>
          <p:nvPr/>
        </p:nvGrpSpPr>
        <p:grpSpPr>
          <a:xfrm>
            <a:off x="841507" y="3601267"/>
            <a:ext cx="251658" cy="503316"/>
            <a:chOff x="1559550" y="1484575"/>
            <a:chExt cx="330000" cy="660000"/>
          </a:xfrm>
        </p:grpSpPr>
        <p:sp>
          <p:nvSpPr>
            <p:cNvPr id="219" name="Shape 21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Shape 221"/>
          <p:cNvGrpSpPr/>
          <p:nvPr/>
        </p:nvGrpSpPr>
        <p:grpSpPr>
          <a:xfrm>
            <a:off x="1173101" y="3601267"/>
            <a:ext cx="251658" cy="503316"/>
            <a:chOff x="1559550" y="1484575"/>
            <a:chExt cx="330000" cy="660000"/>
          </a:xfrm>
        </p:grpSpPr>
        <p:sp>
          <p:nvSpPr>
            <p:cNvPr id="222" name="Shape 22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Shape 224"/>
          <p:cNvGrpSpPr/>
          <p:nvPr/>
        </p:nvGrpSpPr>
        <p:grpSpPr>
          <a:xfrm>
            <a:off x="1504695" y="3601267"/>
            <a:ext cx="251658" cy="503316"/>
            <a:chOff x="1559550" y="1484575"/>
            <a:chExt cx="330000" cy="660000"/>
          </a:xfrm>
        </p:grpSpPr>
        <p:sp>
          <p:nvSpPr>
            <p:cNvPr id="225" name="Shape 22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Shape 227"/>
          <p:cNvGrpSpPr/>
          <p:nvPr/>
        </p:nvGrpSpPr>
        <p:grpSpPr>
          <a:xfrm>
            <a:off x="1836290" y="3601267"/>
            <a:ext cx="251658" cy="503316"/>
            <a:chOff x="1559550" y="1484575"/>
            <a:chExt cx="330000" cy="660000"/>
          </a:xfrm>
        </p:grpSpPr>
        <p:sp>
          <p:nvSpPr>
            <p:cNvPr id="228" name="Shape 22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Shape 230"/>
          <p:cNvGrpSpPr/>
          <p:nvPr/>
        </p:nvGrpSpPr>
        <p:grpSpPr>
          <a:xfrm>
            <a:off x="509913" y="4183252"/>
            <a:ext cx="251658" cy="503316"/>
            <a:chOff x="1559550" y="1484575"/>
            <a:chExt cx="330000" cy="660000"/>
          </a:xfrm>
        </p:grpSpPr>
        <p:sp>
          <p:nvSpPr>
            <p:cNvPr id="231" name="Shape 23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Shape 233"/>
          <p:cNvGrpSpPr/>
          <p:nvPr/>
        </p:nvGrpSpPr>
        <p:grpSpPr>
          <a:xfrm>
            <a:off x="841507" y="4183252"/>
            <a:ext cx="251658" cy="503316"/>
            <a:chOff x="1559550" y="1484575"/>
            <a:chExt cx="330000" cy="660000"/>
          </a:xfrm>
        </p:grpSpPr>
        <p:sp>
          <p:nvSpPr>
            <p:cNvPr id="234" name="Shape 23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Shape 236"/>
          <p:cNvGrpSpPr/>
          <p:nvPr/>
        </p:nvGrpSpPr>
        <p:grpSpPr>
          <a:xfrm>
            <a:off x="1173101" y="4183252"/>
            <a:ext cx="251658" cy="503316"/>
            <a:chOff x="1559550" y="1484575"/>
            <a:chExt cx="330000" cy="660000"/>
          </a:xfrm>
        </p:grpSpPr>
        <p:sp>
          <p:nvSpPr>
            <p:cNvPr id="237" name="Shape 23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1504695" y="4183252"/>
            <a:ext cx="251658" cy="503316"/>
            <a:chOff x="1559550" y="1484575"/>
            <a:chExt cx="330000" cy="660000"/>
          </a:xfrm>
        </p:grpSpPr>
        <p:sp>
          <p:nvSpPr>
            <p:cNvPr id="240" name="Shape 24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836290" y="4183252"/>
            <a:ext cx="251658" cy="503316"/>
            <a:chOff x="1559550" y="1484575"/>
            <a:chExt cx="330000" cy="660000"/>
          </a:xfrm>
        </p:grpSpPr>
        <p:sp>
          <p:nvSpPr>
            <p:cNvPr id="243" name="Shape 24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IMG-20160105-WA0000.jpg"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550" y="1273325"/>
            <a:ext cx="3487348" cy="34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4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Shape 26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THIS MEANS FOR SIA</a:t>
            </a:r>
          </a:p>
        </p:txBody>
      </p:sp>
      <p:sp>
        <p:nvSpPr>
          <p:cNvPr id="2656" name="Shape 2656"/>
          <p:cNvSpPr txBox="1"/>
          <p:nvPr>
            <p:ph idx="1" type="body"/>
          </p:nvPr>
        </p:nvSpPr>
        <p:spPr>
          <a:xfrm>
            <a:off x="134325" y="1588750"/>
            <a:ext cx="8520600" cy="71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37474F"/>
              </a:buClr>
              <a:buChar char="●"/>
            </a:pPr>
            <a:r>
              <a:rPr lang="en">
                <a:solidFill>
                  <a:srgbClr val="37474F"/>
                </a:solidFill>
              </a:rPr>
              <a:t>Saves </a:t>
            </a:r>
            <a:r>
              <a:rPr lang="en">
                <a:solidFill>
                  <a:srgbClr val="37474F"/>
                </a:solidFill>
              </a:rPr>
              <a:t>HR Executives and top management a great deal of</a:t>
            </a:r>
            <a:r>
              <a:rPr b="1" lang="en">
                <a:solidFill>
                  <a:srgbClr val="37474F"/>
                </a:solidFill>
              </a:rPr>
              <a:t>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7" name="Shape 2657"/>
          <p:cNvSpPr txBox="1"/>
          <p:nvPr/>
        </p:nvSpPr>
        <p:spPr>
          <a:xfrm>
            <a:off x="642950" y="2305750"/>
            <a:ext cx="69246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Number of interviewees every year: </a:t>
            </a: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3000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Total time spent in interviewing one person:</a:t>
            </a: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30 minutes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58" name="Shape 2658"/>
          <p:cNvSpPr txBox="1"/>
          <p:nvPr/>
        </p:nvSpPr>
        <p:spPr>
          <a:xfrm>
            <a:off x="642950" y="3377275"/>
            <a:ext cx="68433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Time saved:</a:t>
            </a:r>
            <a:r>
              <a:rPr lang="en" sz="24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" sz="6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1500 </a:t>
            </a: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employee hours!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2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Shape 26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THIS MEANS FOR SIA</a:t>
            </a:r>
          </a:p>
        </p:txBody>
      </p:sp>
      <p:sp>
        <p:nvSpPr>
          <p:cNvPr id="2664" name="Shape 2664"/>
          <p:cNvSpPr txBox="1"/>
          <p:nvPr>
            <p:ph idx="1" type="body"/>
          </p:nvPr>
        </p:nvSpPr>
        <p:spPr>
          <a:xfrm>
            <a:off x="134325" y="1588750"/>
            <a:ext cx="8520600" cy="71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37474F"/>
              </a:buClr>
              <a:buChar char="●"/>
            </a:pPr>
            <a:r>
              <a:rPr lang="en">
                <a:solidFill>
                  <a:srgbClr val="37474F"/>
                </a:solidFill>
              </a:rPr>
              <a:t>Saves HR Executives and top management a great deal of</a:t>
            </a:r>
            <a:r>
              <a:rPr b="1" lang="en">
                <a:solidFill>
                  <a:srgbClr val="37474F"/>
                </a:solidFill>
              </a:rPr>
              <a:t>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5" name="Shape 2665"/>
          <p:cNvSpPr txBox="1"/>
          <p:nvPr/>
        </p:nvSpPr>
        <p:spPr>
          <a:xfrm>
            <a:off x="642950" y="2305750"/>
            <a:ext cx="69246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Number of interviewees every year: </a:t>
            </a: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3000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Total time spent in interviewing one person:</a:t>
            </a: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30 minutes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Shape 2666"/>
          <p:cNvSpPr txBox="1"/>
          <p:nvPr/>
        </p:nvSpPr>
        <p:spPr>
          <a:xfrm>
            <a:off x="642950" y="3377275"/>
            <a:ext cx="68433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Time saved:</a:t>
            </a:r>
            <a:r>
              <a:rPr lang="en" sz="24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" sz="6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1500 </a:t>
            </a: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employee hours!</a:t>
            </a:r>
          </a:p>
        </p:txBody>
      </p:sp>
      <p:sp>
        <p:nvSpPr>
          <p:cNvPr id="2667" name="Shape 2667"/>
          <p:cNvSpPr/>
          <p:nvPr/>
        </p:nvSpPr>
        <p:spPr>
          <a:xfrm rot="206695">
            <a:off x="6396973" y="3328219"/>
            <a:ext cx="2586173" cy="1210279"/>
          </a:xfrm>
          <a:prstGeom prst="flowChartAlternateProcess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All recruitment processes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Pilots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Engineers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Ground Professionals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Shape 2672"/>
          <p:cNvSpPr txBox="1"/>
          <p:nvPr>
            <p:ph idx="1" type="body"/>
          </p:nvPr>
        </p:nvSpPr>
        <p:spPr>
          <a:xfrm>
            <a:off x="311700" y="1633150"/>
            <a:ext cx="8520600" cy="29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Char char="●"/>
            </a:pPr>
            <a:r>
              <a:rPr lang="en"/>
              <a:t>Collation of useful suggestions and feedback through interview recordings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en"/>
              <a:t>Scalability and Convenience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en"/>
              <a:t>Efficient and high tech process provides a better experience for interviewees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3" name="Shape 26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THIS MEANS FOR SIA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Shape 2678"/>
          <p:cNvSpPr txBox="1"/>
          <p:nvPr>
            <p:ph idx="1" type="body"/>
          </p:nvPr>
        </p:nvSpPr>
        <p:spPr>
          <a:xfrm>
            <a:off x="311700" y="1633150"/>
            <a:ext cx="8520600" cy="299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Char char="●"/>
            </a:pPr>
            <a:r>
              <a:rPr lang="en"/>
              <a:t>Add a human touch and conversational feel to the interview process using NLP 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har char="●"/>
            </a:pPr>
            <a:r>
              <a:rPr lang="en"/>
              <a:t>Real time analysis of interviewee’s answers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9" name="Shape 26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ENHANCEMENTS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3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Shape 268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grpSp>
        <p:nvGrpSpPr>
          <p:cNvPr id="251" name="Shape 251"/>
          <p:cNvGrpSpPr/>
          <p:nvPr/>
        </p:nvGrpSpPr>
        <p:grpSpPr>
          <a:xfrm>
            <a:off x="509904" y="1273330"/>
            <a:ext cx="251658" cy="503316"/>
            <a:chOff x="1559550" y="1484575"/>
            <a:chExt cx="330000" cy="660000"/>
          </a:xfrm>
        </p:grpSpPr>
        <p:sp>
          <p:nvSpPr>
            <p:cNvPr id="252" name="Shape 25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Shape 254"/>
          <p:cNvGrpSpPr/>
          <p:nvPr/>
        </p:nvGrpSpPr>
        <p:grpSpPr>
          <a:xfrm>
            <a:off x="841498" y="1273330"/>
            <a:ext cx="251658" cy="503316"/>
            <a:chOff x="1559550" y="1484575"/>
            <a:chExt cx="330000" cy="660000"/>
          </a:xfrm>
        </p:grpSpPr>
        <p:sp>
          <p:nvSpPr>
            <p:cNvPr id="255" name="Shape 25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1173093" y="1273330"/>
            <a:ext cx="251658" cy="503316"/>
            <a:chOff x="1559550" y="1484575"/>
            <a:chExt cx="330000" cy="660000"/>
          </a:xfrm>
        </p:grpSpPr>
        <p:sp>
          <p:nvSpPr>
            <p:cNvPr id="258" name="Shape 25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1504687" y="1273330"/>
            <a:ext cx="251658" cy="503316"/>
            <a:chOff x="1559550" y="1484575"/>
            <a:chExt cx="330000" cy="660000"/>
          </a:xfrm>
        </p:grpSpPr>
        <p:sp>
          <p:nvSpPr>
            <p:cNvPr id="261" name="Shape 26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1836281" y="1273330"/>
            <a:ext cx="251658" cy="503316"/>
            <a:chOff x="1559550" y="1484575"/>
            <a:chExt cx="330000" cy="660000"/>
          </a:xfrm>
        </p:grpSpPr>
        <p:sp>
          <p:nvSpPr>
            <p:cNvPr id="264" name="Shape 26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Shape 266"/>
          <p:cNvGrpSpPr/>
          <p:nvPr/>
        </p:nvGrpSpPr>
        <p:grpSpPr>
          <a:xfrm>
            <a:off x="2410800" y="1273330"/>
            <a:ext cx="251658" cy="503316"/>
            <a:chOff x="1559550" y="1484575"/>
            <a:chExt cx="330000" cy="660000"/>
          </a:xfrm>
        </p:grpSpPr>
        <p:sp>
          <p:nvSpPr>
            <p:cNvPr id="267" name="Shape 26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Shape 269"/>
          <p:cNvGrpSpPr/>
          <p:nvPr/>
        </p:nvGrpSpPr>
        <p:grpSpPr>
          <a:xfrm>
            <a:off x="2742394" y="1273330"/>
            <a:ext cx="251658" cy="503316"/>
            <a:chOff x="1559550" y="1484575"/>
            <a:chExt cx="330000" cy="660000"/>
          </a:xfrm>
        </p:grpSpPr>
        <p:sp>
          <p:nvSpPr>
            <p:cNvPr id="270" name="Shape 27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Shape 272"/>
          <p:cNvGrpSpPr/>
          <p:nvPr/>
        </p:nvGrpSpPr>
        <p:grpSpPr>
          <a:xfrm>
            <a:off x="3073989" y="1273330"/>
            <a:ext cx="251658" cy="503316"/>
            <a:chOff x="1559550" y="1484575"/>
            <a:chExt cx="330000" cy="660000"/>
          </a:xfrm>
        </p:grpSpPr>
        <p:sp>
          <p:nvSpPr>
            <p:cNvPr id="273" name="Shape 27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Shape 275"/>
          <p:cNvGrpSpPr/>
          <p:nvPr/>
        </p:nvGrpSpPr>
        <p:grpSpPr>
          <a:xfrm>
            <a:off x="3405583" y="1273330"/>
            <a:ext cx="251658" cy="503316"/>
            <a:chOff x="1559550" y="1484575"/>
            <a:chExt cx="330000" cy="660000"/>
          </a:xfrm>
        </p:grpSpPr>
        <p:sp>
          <p:nvSpPr>
            <p:cNvPr id="276" name="Shape 27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Shape 278"/>
          <p:cNvGrpSpPr/>
          <p:nvPr/>
        </p:nvGrpSpPr>
        <p:grpSpPr>
          <a:xfrm>
            <a:off x="3737177" y="1273330"/>
            <a:ext cx="251658" cy="503316"/>
            <a:chOff x="1559550" y="1484575"/>
            <a:chExt cx="330000" cy="660000"/>
          </a:xfrm>
        </p:grpSpPr>
        <p:sp>
          <p:nvSpPr>
            <p:cNvPr id="279" name="Shape 27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Shape 281"/>
          <p:cNvGrpSpPr/>
          <p:nvPr/>
        </p:nvGrpSpPr>
        <p:grpSpPr>
          <a:xfrm>
            <a:off x="509904" y="1855314"/>
            <a:ext cx="251658" cy="503316"/>
            <a:chOff x="1559550" y="1484575"/>
            <a:chExt cx="330000" cy="660000"/>
          </a:xfrm>
        </p:grpSpPr>
        <p:sp>
          <p:nvSpPr>
            <p:cNvPr id="282" name="Shape 28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Shape 284"/>
          <p:cNvGrpSpPr/>
          <p:nvPr/>
        </p:nvGrpSpPr>
        <p:grpSpPr>
          <a:xfrm>
            <a:off x="841498" y="1855314"/>
            <a:ext cx="251658" cy="503316"/>
            <a:chOff x="1559550" y="1484575"/>
            <a:chExt cx="330000" cy="660000"/>
          </a:xfrm>
        </p:grpSpPr>
        <p:sp>
          <p:nvSpPr>
            <p:cNvPr id="285" name="Shape 28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Shape 287"/>
          <p:cNvGrpSpPr/>
          <p:nvPr/>
        </p:nvGrpSpPr>
        <p:grpSpPr>
          <a:xfrm>
            <a:off x="1173093" y="1855314"/>
            <a:ext cx="251658" cy="503316"/>
            <a:chOff x="1559550" y="1484575"/>
            <a:chExt cx="330000" cy="660000"/>
          </a:xfrm>
        </p:grpSpPr>
        <p:sp>
          <p:nvSpPr>
            <p:cNvPr id="288" name="Shape 28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Shape 290"/>
          <p:cNvGrpSpPr/>
          <p:nvPr/>
        </p:nvGrpSpPr>
        <p:grpSpPr>
          <a:xfrm>
            <a:off x="1504687" y="1855314"/>
            <a:ext cx="251658" cy="503316"/>
            <a:chOff x="1559550" y="1484575"/>
            <a:chExt cx="330000" cy="660000"/>
          </a:xfrm>
        </p:grpSpPr>
        <p:sp>
          <p:nvSpPr>
            <p:cNvPr id="291" name="Shape 29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1836281" y="1855314"/>
            <a:ext cx="251658" cy="503316"/>
            <a:chOff x="1559550" y="1484575"/>
            <a:chExt cx="330000" cy="660000"/>
          </a:xfrm>
        </p:grpSpPr>
        <p:sp>
          <p:nvSpPr>
            <p:cNvPr id="294" name="Shape 29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2410800" y="1855314"/>
            <a:ext cx="251658" cy="503316"/>
            <a:chOff x="1559550" y="1484575"/>
            <a:chExt cx="330000" cy="660000"/>
          </a:xfrm>
        </p:grpSpPr>
        <p:sp>
          <p:nvSpPr>
            <p:cNvPr id="297" name="Shape 29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2742394" y="1855314"/>
            <a:ext cx="251658" cy="503316"/>
            <a:chOff x="1559550" y="1484575"/>
            <a:chExt cx="330000" cy="660000"/>
          </a:xfrm>
        </p:grpSpPr>
        <p:sp>
          <p:nvSpPr>
            <p:cNvPr id="300" name="Shape 30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3073989" y="1855314"/>
            <a:ext cx="251658" cy="503316"/>
            <a:chOff x="1559550" y="1484575"/>
            <a:chExt cx="330000" cy="660000"/>
          </a:xfrm>
        </p:grpSpPr>
        <p:sp>
          <p:nvSpPr>
            <p:cNvPr id="303" name="Shape 30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Shape 305"/>
          <p:cNvGrpSpPr/>
          <p:nvPr/>
        </p:nvGrpSpPr>
        <p:grpSpPr>
          <a:xfrm>
            <a:off x="3405583" y="1855314"/>
            <a:ext cx="251658" cy="503316"/>
            <a:chOff x="1559550" y="1484575"/>
            <a:chExt cx="330000" cy="660000"/>
          </a:xfrm>
        </p:grpSpPr>
        <p:sp>
          <p:nvSpPr>
            <p:cNvPr id="306" name="Shape 30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3737177" y="1855314"/>
            <a:ext cx="251658" cy="503316"/>
            <a:chOff x="1559550" y="1484575"/>
            <a:chExt cx="330000" cy="660000"/>
          </a:xfrm>
        </p:grpSpPr>
        <p:sp>
          <p:nvSpPr>
            <p:cNvPr id="309" name="Shape 30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509904" y="2437299"/>
            <a:ext cx="251658" cy="503316"/>
            <a:chOff x="1559550" y="1484575"/>
            <a:chExt cx="330000" cy="660000"/>
          </a:xfrm>
        </p:grpSpPr>
        <p:sp>
          <p:nvSpPr>
            <p:cNvPr id="312" name="Shape 31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841498" y="2437299"/>
            <a:ext cx="251658" cy="503316"/>
            <a:chOff x="1559550" y="1484575"/>
            <a:chExt cx="330000" cy="660000"/>
          </a:xfrm>
        </p:grpSpPr>
        <p:sp>
          <p:nvSpPr>
            <p:cNvPr id="315" name="Shape 31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Shape 317"/>
          <p:cNvGrpSpPr/>
          <p:nvPr/>
        </p:nvGrpSpPr>
        <p:grpSpPr>
          <a:xfrm>
            <a:off x="1173093" y="2437299"/>
            <a:ext cx="251658" cy="503316"/>
            <a:chOff x="1559550" y="1484575"/>
            <a:chExt cx="330000" cy="660000"/>
          </a:xfrm>
        </p:grpSpPr>
        <p:sp>
          <p:nvSpPr>
            <p:cNvPr id="318" name="Shape 31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Shape 320"/>
          <p:cNvGrpSpPr/>
          <p:nvPr/>
        </p:nvGrpSpPr>
        <p:grpSpPr>
          <a:xfrm>
            <a:off x="1504687" y="2437299"/>
            <a:ext cx="251658" cy="503316"/>
            <a:chOff x="1559550" y="1484575"/>
            <a:chExt cx="330000" cy="660000"/>
          </a:xfrm>
        </p:grpSpPr>
        <p:sp>
          <p:nvSpPr>
            <p:cNvPr id="321" name="Shape 32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Shape 323"/>
          <p:cNvGrpSpPr/>
          <p:nvPr/>
        </p:nvGrpSpPr>
        <p:grpSpPr>
          <a:xfrm>
            <a:off x="1836281" y="2437299"/>
            <a:ext cx="251658" cy="503316"/>
            <a:chOff x="1559550" y="1484575"/>
            <a:chExt cx="330000" cy="660000"/>
          </a:xfrm>
        </p:grpSpPr>
        <p:sp>
          <p:nvSpPr>
            <p:cNvPr id="324" name="Shape 32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Shape 326"/>
          <p:cNvGrpSpPr/>
          <p:nvPr/>
        </p:nvGrpSpPr>
        <p:grpSpPr>
          <a:xfrm>
            <a:off x="2410800" y="2437299"/>
            <a:ext cx="251658" cy="503316"/>
            <a:chOff x="1559550" y="1484575"/>
            <a:chExt cx="330000" cy="660000"/>
          </a:xfrm>
        </p:grpSpPr>
        <p:sp>
          <p:nvSpPr>
            <p:cNvPr id="327" name="Shape 32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Shape 329"/>
          <p:cNvGrpSpPr/>
          <p:nvPr/>
        </p:nvGrpSpPr>
        <p:grpSpPr>
          <a:xfrm>
            <a:off x="2742394" y="2437299"/>
            <a:ext cx="251658" cy="503316"/>
            <a:chOff x="1559550" y="1484575"/>
            <a:chExt cx="330000" cy="660000"/>
          </a:xfrm>
        </p:grpSpPr>
        <p:sp>
          <p:nvSpPr>
            <p:cNvPr id="330" name="Shape 33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Shape 332"/>
          <p:cNvGrpSpPr/>
          <p:nvPr/>
        </p:nvGrpSpPr>
        <p:grpSpPr>
          <a:xfrm>
            <a:off x="3073989" y="2437299"/>
            <a:ext cx="251658" cy="503316"/>
            <a:chOff x="1559550" y="1484575"/>
            <a:chExt cx="330000" cy="660000"/>
          </a:xfrm>
        </p:grpSpPr>
        <p:sp>
          <p:nvSpPr>
            <p:cNvPr id="333" name="Shape 33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Shape 335"/>
          <p:cNvGrpSpPr/>
          <p:nvPr/>
        </p:nvGrpSpPr>
        <p:grpSpPr>
          <a:xfrm>
            <a:off x="3405583" y="2437299"/>
            <a:ext cx="251658" cy="503316"/>
            <a:chOff x="1559550" y="1484575"/>
            <a:chExt cx="330000" cy="660000"/>
          </a:xfrm>
        </p:grpSpPr>
        <p:sp>
          <p:nvSpPr>
            <p:cNvPr id="336" name="Shape 33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Shape 338"/>
          <p:cNvGrpSpPr/>
          <p:nvPr/>
        </p:nvGrpSpPr>
        <p:grpSpPr>
          <a:xfrm>
            <a:off x="3737177" y="2437299"/>
            <a:ext cx="251658" cy="503316"/>
            <a:chOff x="1559550" y="1484575"/>
            <a:chExt cx="330000" cy="660000"/>
          </a:xfrm>
        </p:grpSpPr>
        <p:sp>
          <p:nvSpPr>
            <p:cNvPr id="339" name="Shape 33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Shape 341"/>
          <p:cNvGrpSpPr/>
          <p:nvPr/>
        </p:nvGrpSpPr>
        <p:grpSpPr>
          <a:xfrm>
            <a:off x="509904" y="3019283"/>
            <a:ext cx="251658" cy="503316"/>
            <a:chOff x="1559550" y="1484575"/>
            <a:chExt cx="330000" cy="660000"/>
          </a:xfrm>
        </p:grpSpPr>
        <p:sp>
          <p:nvSpPr>
            <p:cNvPr id="342" name="Shape 34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841498" y="3019283"/>
            <a:ext cx="251658" cy="503316"/>
            <a:chOff x="1559550" y="1484575"/>
            <a:chExt cx="330000" cy="660000"/>
          </a:xfrm>
        </p:grpSpPr>
        <p:sp>
          <p:nvSpPr>
            <p:cNvPr id="345" name="Shape 34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1173093" y="3019283"/>
            <a:ext cx="251658" cy="503316"/>
            <a:chOff x="1559550" y="1484575"/>
            <a:chExt cx="330000" cy="660000"/>
          </a:xfrm>
        </p:grpSpPr>
        <p:sp>
          <p:nvSpPr>
            <p:cNvPr id="348" name="Shape 34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1504687" y="3019283"/>
            <a:ext cx="251658" cy="503316"/>
            <a:chOff x="1559550" y="1484575"/>
            <a:chExt cx="330000" cy="660000"/>
          </a:xfrm>
        </p:grpSpPr>
        <p:sp>
          <p:nvSpPr>
            <p:cNvPr id="351" name="Shape 35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1836281" y="3019283"/>
            <a:ext cx="251658" cy="503316"/>
            <a:chOff x="1559550" y="1484575"/>
            <a:chExt cx="330000" cy="660000"/>
          </a:xfrm>
        </p:grpSpPr>
        <p:sp>
          <p:nvSpPr>
            <p:cNvPr id="354" name="Shape 35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Shape 356"/>
          <p:cNvGrpSpPr/>
          <p:nvPr/>
        </p:nvGrpSpPr>
        <p:grpSpPr>
          <a:xfrm>
            <a:off x="2410800" y="3019283"/>
            <a:ext cx="251658" cy="503316"/>
            <a:chOff x="1559550" y="1484575"/>
            <a:chExt cx="330000" cy="660000"/>
          </a:xfrm>
        </p:grpSpPr>
        <p:sp>
          <p:nvSpPr>
            <p:cNvPr id="357" name="Shape 35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Shape 359"/>
          <p:cNvGrpSpPr/>
          <p:nvPr/>
        </p:nvGrpSpPr>
        <p:grpSpPr>
          <a:xfrm>
            <a:off x="2742394" y="3019283"/>
            <a:ext cx="251658" cy="503316"/>
            <a:chOff x="1559550" y="1484575"/>
            <a:chExt cx="330000" cy="660000"/>
          </a:xfrm>
        </p:grpSpPr>
        <p:sp>
          <p:nvSpPr>
            <p:cNvPr id="360" name="Shape 36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Shape 362"/>
          <p:cNvGrpSpPr/>
          <p:nvPr/>
        </p:nvGrpSpPr>
        <p:grpSpPr>
          <a:xfrm>
            <a:off x="3073989" y="3019283"/>
            <a:ext cx="251658" cy="503316"/>
            <a:chOff x="1559550" y="1484575"/>
            <a:chExt cx="330000" cy="660000"/>
          </a:xfrm>
        </p:grpSpPr>
        <p:sp>
          <p:nvSpPr>
            <p:cNvPr id="363" name="Shape 36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3405583" y="3019283"/>
            <a:ext cx="251658" cy="503316"/>
            <a:chOff x="1559550" y="1484575"/>
            <a:chExt cx="330000" cy="660000"/>
          </a:xfrm>
        </p:grpSpPr>
        <p:sp>
          <p:nvSpPr>
            <p:cNvPr id="366" name="Shape 36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3737177" y="3019283"/>
            <a:ext cx="251658" cy="503316"/>
            <a:chOff x="1559550" y="1484575"/>
            <a:chExt cx="330000" cy="660000"/>
          </a:xfrm>
        </p:grpSpPr>
        <p:sp>
          <p:nvSpPr>
            <p:cNvPr id="369" name="Shape 36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509904" y="3601267"/>
            <a:ext cx="251658" cy="503316"/>
            <a:chOff x="1559550" y="1484575"/>
            <a:chExt cx="330000" cy="660000"/>
          </a:xfrm>
        </p:grpSpPr>
        <p:sp>
          <p:nvSpPr>
            <p:cNvPr id="372" name="Shape 37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841498" y="3601267"/>
            <a:ext cx="251658" cy="503316"/>
            <a:chOff x="1559550" y="1484575"/>
            <a:chExt cx="330000" cy="660000"/>
          </a:xfrm>
        </p:grpSpPr>
        <p:sp>
          <p:nvSpPr>
            <p:cNvPr id="375" name="Shape 37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1173093" y="3601267"/>
            <a:ext cx="251658" cy="503316"/>
            <a:chOff x="1559550" y="1484575"/>
            <a:chExt cx="330000" cy="660000"/>
          </a:xfrm>
        </p:grpSpPr>
        <p:sp>
          <p:nvSpPr>
            <p:cNvPr id="378" name="Shape 37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1504687" y="3601267"/>
            <a:ext cx="251658" cy="503316"/>
            <a:chOff x="1559550" y="1484575"/>
            <a:chExt cx="330000" cy="660000"/>
          </a:xfrm>
        </p:grpSpPr>
        <p:sp>
          <p:nvSpPr>
            <p:cNvPr id="381" name="Shape 38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1836281" y="3601267"/>
            <a:ext cx="251658" cy="503316"/>
            <a:chOff x="1559550" y="1484575"/>
            <a:chExt cx="330000" cy="660000"/>
          </a:xfrm>
        </p:grpSpPr>
        <p:sp>
          <p:nvSpPr>
            <p:cNvPr id="384" name="Shape 38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2410800" y="3601267"/>
            <a:ext cx="251658" cy="503316"/>
            <a:chOff x="1559550" y="1484575"/>
            <a:chExt cx="330000" cy="660000"/>
          </a:xfrm>
        </p:grpSpPr>
        <p:sp>
          <p:nvSpPr>
            <p:cNvPr id="387" name="Shape 38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2742394" y="3601267"/>
            <a:ext cx="251658" cy="503316"/>
            <a:chOff x="1559550" y="1484575"/>
            <a:chExt cx="330000" cy="660000"/>
          </a:xfrm>
        </p:grpSpPr>
        <p:sp>
          <p:nvSpPr>
            <p:cNvPr id="390" name="Shape 39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Shape 392"/>
          <p:cNvGrpSpPr/>
          <p:nvPr/>
        </p:nvGrpSpPr>
        <p:grpSpPr>
          <a:xfrm>
            <a:off x="3073989" y="3601267"/>
            <a:ext cx="251658" cy="503316"/>
            <a:chOff x="1559550" y="1484575"/>
            <a:chExt cx="330000" cy="660000"/>
          </a:xfrm>
        </p:grpSpPr>
        <p:sp>
          <p:nvSpPr>
            <p:cNvPr id="393" name="Shape 39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3405583" y="3601267"/>
            <a:ext cx="251658" cy="503316"/>
            <a:chOff x="1559550" y="1484575"/>
            <a:chExt cx="330000" cy="660000"/>
          </a:xfrm>
        </p:grpSpPr>
        <p:sp>
          <p:nvSpPr>
            <p:cNvPr id="396" name="Shape 39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3737177" y="3601267"/>
            <a:ext cx="251658" cy="503316"/>
            <a:chOff x="1559550" y="1484575"/>
            <a:chExt cx="330000" cy="660000"/>
          </a:xfrm>
        </p:grpSpPr>
        <p:sp>
          <p:nvSpPr>
            <p:cNvPr id="399" name="Shape 39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Shape 401"/>
          <p:cNvSpPr txBox="1"/>
          <p:nvPr/>
        </p:nvSpPr>
        <p:spPr>
          <a:xfrm>
            <a:off x="4974950" y="656650"/>
            <a:ext cx="3763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Round 1</a:t>
            </a: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: Group Interview</a:t>
            </a:r>
          </a:p>
        </p:txBody>
      </p:sp>
      <p:cxnSp>
        <p:nvCxnSpPr>
          <p:cNvPr id="402" name="Shape 402"/>
          <p:cNvCxnSpPr/>
          <p:nvPr/>
        </p:nvCxnSpPr>
        <p:spPr>
          <a:xfrm rot="10800000">
            <a:off x="4974875" y="1855325"/>
            <a:ext cx="0" cy="265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3" name="Shape 403"/>
          <p:cNvCxnSpPr/>
          <p:nvPr/>
        </p:nvCxnSpPr>
        <p:spPr>
          <a:xfrm>
            <a:off x="4974875" y="4495300"/>
            <a:ext cx="376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4" name="Shape 404"/>
          <p:cNvSpPr txBox="1"/>
          <p:nvPr/>
        </p:nvSpPr>
        <p:spPr>
          <a:xfrm>
            <a:off x="4426775" y="1403100"/>
            <a:ext cx="285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Resources spent (time, money)</a:t>
            </a:r>
          </a:p>
        </p:txBody>
      </p:sp>
      <p:sp>
        <p:nvSpPr>
          <p:cNvPr id="405" name="Shape 405"/>
          <p:cNvSpPr/>
          <p:nvPr/>
        </p:nvSpPr>
        <p:spPr>
          <a:xfrm>
            <a:off x="5157925" y="2291875"/>
            <a:ext cx="365100" cy="2203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 txBox="1"/>
          <p:nvPr/>
        </p:nvSpPr>
        <p:spPr>
          <a:xfrm>
            <a:off x="8338425" y="4495300"/>
            <a:ext cx="704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Step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515792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  <p:grpSp>
        <p:nvGrpSpPr>
          <p:cNvPr id="408" name="Shape 408"/>
          <p:cNvGrpSpPr/>
          <p:nvPr/>
        </p:nvGrpSpPr>
        <p:grpSpPr>
          <a:xfrm>
            <a:off x="509904" y="4183252"/>
            <a:ext cx="251658" cy="503316"/>
            <a:chOff x="1559550" y="1484575"/>
            <a:chExt cx="330000" cy="660000"/>
          </a:xfrm>
        </p:grpSpPr>
        <p:sp>
          <p:nvSpPr>
            <p:cNvPr id="409" name="Shape 40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841498" y="4183252"/>
            <a:ext cx="251658" cy="503316"/>
            <a:chOff x="1559550" y="1484575"/>
            <a:chExt cx="330000" cy="660000"/>
          </a:xfrm>
        </p:grpSpPr>
        <p:sp>
          <p:nvSpPr>
            <p:cNvPr id="412" name="Shape 41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1173093" y="4183252"/>
            <a:ext cx="251658" cy="503316"/>
            <a:chOff x="1559550" y="1484575"/>
            <a:chExt cx="330000" cy="660000"/>
          </a:xfrm>
        </p:grpSpPr>
        <p:sp>
          <p:nvSpPr>
            <p:cNvPr id="415" name="Shape 41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>
            <a:off x="1504687" y="4183252"/>
            <a:ext cx="251658" cy="503316"/>
            <a:chOff x="1559550" y="1484575"/>
            <a:chExt cx="330000" cy="660000"/>
          </a:xfrm>
        </p:grpSpPr>
        <p:sp>
          <p:nvSpPr>
            <p:cNvPr id="418" name="Shape 41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1836281" y="4183252"/>
            <a:ext cx="251658" cy="503316"/>
            <a:chOff x="1559550" y="1484575"/>
            <a:chExt cx="330000" cy="660000"/>
          </a:xfrm>
        </p:grpSpPr>
        <p:sp>
          <p:nvSpPr>
            <p:cNvPr id="421" name="Shape 42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2410800" y="4183252"/>
            <a:ext cx="251658" cy="503316"/>
            <a:chOff x="1559550" y="1484575"/>
            <a:chExt cx="330000" cy="660000"/>
          </a:xfrm>
        </p:grpSpPr>
        <p:sp>
          <p:nvSpPr>
            <p:cNvPr id="424" name="Shape 42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2742394" y="4183252"/>
            <a:ext cx="251658" cy="503316"/>
            <a:chOff x="1559550" y="1484575"/>
            <a:chExt cx="330000" cy="660000"/>
          </a:xfrm>
        </p:grpSpPr>
        <p:sp>
          <p:nvSpPr>
            <p:cNvPr id="427" name="Shape 42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3073989" y="4183252"/>
            <a:ext cx="251658" cy="503316"/>
            <a:chOff x="1559550" y="1484575"/>
            <a:chExt cx="330000" cy="660000"/>
          </a:xfrm>
        </p:grpSpPr>
        <p:sp>
          <p:nvSpPr>
            <p:cNvPr id="430" name="Shape 43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3405583" y="4183252"/>
            <a:ext cx="251658" cy="503316"/>
            <a:chOff x="1559550" y="1484575"/>
            <a:chExt cx="330000" cy="660000"/>
          </a:xfrm>
        </p:grpSpPr>
        <p:sp>
          <p:nvSpPr>
            <p:cNvPr id="433" name="Shape 43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3737177" y="4183252"/>
            <a:ext cx="251658" cy="503316"/>
            <a:chOff x="1559550" y="1484575"/>
            <a:chExt cx="330000" cy="660000"/>
          </a:xfrm>
        </p:grpSpPr>
        <p:sp>
          <p:nvSpPr>
            <p:cNvPr id="436" name="Shape 43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Shape 4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Recruitment Event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grpSp>
        <p:nvGrpSpPr>
          <p:cNvPr id="444" name="Shape 444"/>
          <p:cNvGrpSpPr/>
          <p:nvPr/>
        </p:nvGrpSpPr>
        <p:grpSpPr>
          <a:xfrm>
            <a:off x="509904" y="1273330"/>
            <a:ext cx="251658" cy="503316"/>
            <a:chOff x="1559550" y="1484575"/>
            <a:chExt cx="330000" cy="660000"/>
          </a:xfrm>
        </p:grpSpPr>
        <p:sp>
          <p:nvSpPr>
            <p:cNvPr id="445" name="Shape 44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841498" y="1273330"/>
            <a:ext cx="251658" cy="503316"/>
            <a:chOff x="1559550" y="1484575"/>
            <a:chExt cx="330000" cy="660000"/>
          </a:xfrm>
        </p:grpSpPr>
        <p:sp>
          <p:nvSpPr>
            <p:cNvPr id="448" name="Shape 44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1173093" y="1273330"/>
            <a:ext cx="251658" cy="503316"/>
            <a:chOff x="1559550" y="1484575"/>
            <a:chExt cx="330000" cy="660000"/>
          </a:xfrm>
        </p:grpSpPr>
        <p:sp>
          <p:nvSpPr>
            <p:cNvPr id="451" name="Shape 45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Shape 453"/>
          <p:cNvGrpSpPr/>
          <p:nvPr/>
        </p:nvGrpSpPr>
        <p:grpSpPr>
          <a:xfrm>
            <a:off x="1504687" y="1273330"/>
            <a:ext cx="251658" cy="503316"/>
            <a:chOff x="1559550" y="1484575"/>
            <a:chExt cx="330000" cy="660000"/>
          </a:xfrm>
        </p:grpSpPr>
        <p:sp>
          <p:nvSpPr>
            <p:cNvPr id="454" name="Shape 45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1836281" y="1273330"/>
            <a:ext cx="251658" cy="503316"/>
            <a:chOff x="1559550" y="1484575"/>
            <a:chExt cx="330000" cy="660000"/>
          </a:xfrm>
        </p:grpSpPr>
        <p:sp>
          <p:nvSpPr>
            <p:cNvPr id="457" name="Shape 45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2410800" y="1273330"/>
            <a:ext cx="251658" cy="503316"/>
            <a:chOff x="1559550" y="1484575"/>
            <a:chExt cx="330000" cy="660000"/>
          </a:xfrm>
        </p:grpSpPr>
        <p:sp>
          <p:nvSpPr>
            <p:cNvPr id="460" name="Shape 46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2742394" y="1273330"/>
            <a:ext cx="251658" cy="503316"/>
            <a:chOff x="1559550" y="1484575"/>
            <a:chExt cx="330000" cy="660000"/>
          </a:xfrm>
        </p:grpSpPr>
        <p:sp>
          <p:nvSpPr>
            <p:cNvPr id="463" name="Shape 46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3073989" y="1273330"/>
            <a:ext cx="251658" cy="503316"/>
            <a:chOff x="1559550" y="1484575"/>
            <a:chExt cx="330000" cy="660000"/>
          </a:xfrm>
        </p:grpSpPr>
        <p:sp>
          <p:nvSpPr>
            <p:cNvPr id="466" name="Shape 46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3405583" y="1273330"/>
            <a:ext cx="251658" cy="503316"/>
            <a:chOff x="1559550" y="1484575"/>
            <a:chExt cx="330000" cy="660000"/>
          </a:xfrm>
        </p:grpSpPr>
        <p:sp>
          <p:nvSpPr>
            <p:cNvPr id="469" name="Shape 46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3737177" y="1273330"/>
            <a:ext cx="251658" cy="503316"/>
            <a:chOff x="1559550" y="1484575"/>
            <a:chExt cx="330000" cy="660000"/>
          </a:xfrm>
        </p:grpSpPr>
        <p:sp>
          <p:nvSpPr>
            <p:cNvPr id="472" name="Shape 47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509904" y="1855314"/>
            <a:ext cx="251658" cy="503316"/>
            <a:chOff x="1559550" y="1484575"/>
            <a:chExt cx="330000" cy="660000"/>
          </a:xfrm>
        </p:grpSpPr>
        <p:sp>
          <p:nvSpPr>
            <p:cNvPr id="475" name="Shape 47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Shape 477"/>
          <p:cNvGrpSpPr/>
          <p:nvPr/>
        </p:nvGrpSpPr>
        <p:grpSpPr>
          <a:xfrm>
            <a:off x="841498" y="1855314"/>
            <a:ext cx="251658" cy="503316"/>
            <a:chOff x="1559550" y="1484575"/>
            <a:chExt cx="330000" cy="660000"/>
          </a:xfrm>
        </p:grpSpPr>
        <p:sp>
          <p:nvSpPr>
            <p:cNvPr id="478" name="Shape 47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Shape 480"/>
          <p:cNvGrpSpPr/>
          <p:nvPr/>
        </p:nvGrpSpPr>
        <p:grpSpPr>
          <a:xfrm>
            <a:off x="1173093" y="1855314"/>
            <a:ext cx="251658" cy="503316"/>
            <a:chOff x="1559550" y="1484575"/>
            <a:chExt cx="330000" cy="660000"/>
          </a:xfrm>
        </p:grpSpPr>
        <p:sp>
          <p:nvSpPr>
            <p:cNvPr id="481" name="Shape 48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Shape 483"/>
          <p:cNvGrpSpPr/>
          <p:nvPr/>
        </p:nvGrpSpPr>
        <p:grpSpPr>
          <a:xfrm>
            <a:off x="1504687" y="1855314"/>
            <a:ext cx="251658" cy="503316"/>
            <a:chOff x="1559550" y="1484575"/>
            <a:chExt cx="330000" cy="660000"/>
          </a:xfrm>
        </p:grpSpPr>
        <p:sp>
          <p:nvSpPr>
            <p:cNvPr id="484" name="Shape 48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1836281" y="1855314"/>
            <a:ext cx="251658" cy="503316"/>
            <a:chOff x="1559550" y="1484575"/>
            <a:chExt cx="330000" cy="660000"/>
          </a:xfrm>
        </p:grpSpPr>
        <p:sp>
          <p:nvSpPr>
            <p:cNvPr id="487" name="Shape 48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2410800" y="1855314"/>
            <a:ext cx="251658" cy="503316"/>
            <a:chOff x="1559550" y="1484575"/>
            <a:chExt cx="330000" cy="660000"/>
          </a:xfrm>
        </p:grpSpPr>
        <p:sp>
          <p:nvSpPr>
            <p:cNvPr id="490" name="Shape 49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2742394" y="1855314"/>
            <a:ext cx="251658" cy="503316"/>
            <a:chOff x="1559550" y="1484575"/>
            <a:chExt cx="330000" cy="660000"/>
          </a:xfrm>
        </p:grpSpPr>
        <p:sp>
          <p:nvSpPr>
            <p:cNvPr id="493" name="Shape 49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3073989" y="1855314"/>
            <a:ext cx="251658" cy="503316"/>
            <a:chOff x="1559550" y="1484575"/>
            <a:chExt cx="330000" cy="660000"/>
          </a:xfrm>
        </p:grpSpPr>
        <p:sp>
          <p:nvSpPr>
            <p:cNvPr id="496" name="Shape 49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3405583" y="1855314"/>
            <a:ext cx="251658" cy="503316"/>
            <a:chOff x="1559550" y="1484575"/>
            <a:chExt cx="330000" cy="660000"/>
          </a:xfrm>
        </p:grpSpPr>
        <p:sp>
          <p:nvSpPr>
            <p:cNvPr id="499" name="Shape 49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Shape 501"/>
          <p:cNvGrpSpPr/>
          <p:nvPr/>
        </p:nvGrpSpPr>
        <p:grpSpPr>
          <a:xfrm>
            <a:off x="3737177" y="1855314"/>
            <a:ext cx="251658" cy="503316"/>
            <a:chOff x="1559550" y="1484575"/>
            <a:chExt cx="330000" cy="660000"/>
          </a:xfrm>
        </p:grpSpPr>
        <p:sp>
          <p:nvSpPr>
            <p:cNvPr id="502" name="Shape 50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509904" y="2437299"/>
            <a:ext cx="251658" cy="503316"/>
            <a:chOff x="1559550" y="1484575"/>
            <a:chExt cx="330000" cy="660000"/>
          </a:xfrm>
        </p:grpSpPr>
        <p:sp>
          <p:nvSpPr>
            <p:cNvPr id="505" name="Shape 50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841498" y="2437299"/>
            <a:ext cx="251658" cy="503316"/>
            <a:chOff x="1559550" y="1484575"/>
            <a:chExt cx="330000" cy="660000"/>
          </a:xfrm>
        </p:grpSpPr>
        <p:sp>
          <p:nvSpPr>
            <p:cNvPr id="508" name="Shape 50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1173093" y="2437299"/>
            <a:ext cx="251658" cy="503316"/>
            <a:chOff x="1559550" y="1484575"/>
            <a:chExt cx="330000" cy="660000"/>
          </a:xfrm>
        </p:grpSpPr>
        <p:sp>
          <p:nvSpPr>
            <p:cNvPr id="511" name="Shape 51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1504687" y="2437299"/>
            <a:ext cx="251658" cy="503316"/>
            <a:chOff x="1559550" y="1484575"/>
            <a:chExt cx="330000" cy="660000"/>
          </a:xfrm>
        </p:grpSpPr>
        <p:sp>
          <p:nvSpPr>
            <p:cNvPr id="514" name="Shape 51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1836281" y="2437299"/>
            <a:ext cx="251658" cy="503316"/>
            <a:chOff x="1559550" y="1484575"/>
            <a:chExt cx="330000" cy="660000"/>
          </a:xfrm>
        </p:grpSpPr>
        <p:sp>
          <p:nvSpPr>
            <p:cNvPr id="517" name="Shape 51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2410800" y="2437299"/>
            <a:ext cx="251658" cy="503316"/>
            <a:chOff x="1559550" y="1484575"/>
            <a:chExt cx="330000" cy="660000"/>
          </a:xfrm>
        </p:grpSpPr>
        <p:sp>
          <p:nvSpPr>
            <p:cNvPr id="520" name="Shape 52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2742394" y="2437299"/>
            <a:ext cx="251658" cy="503316"/>
            <a:chOff x="1559550" y="1484575"/>
            <a:chExt cx="330000" cy="660000"/>
          </a:xfrm>
        </p:grpSpPr>
        <p:sp>
          <p:nvSpPr>
            <p:cNvPr id="523" name="Shape 52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3073989" y="2437299"/>
            <a:ext cx="251658" cy="503316"/>
            <a:chOff x="1559550" y="1484575"/>
            <a:chExt cx="330000" cy="660000"/>
          </a:xfrm>
        </p:grpSpPr>
        <p:sp>
          <p:nvSpPr>
            <p:cNvPr id="526" name="Shape 52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3405583" y="2437299"/>
            <a:ext cx="251658" cy="503316"/>
            <a:chOff x="1559550" y="1484575"/>
            <a:chExt cx="330000" cy="660000"/>
          </a:xfrm>
        </p:grpSpPr>
        <p:sp>
          <p:nvSpPr>
            <p:cNvPr id="529" name="Shape 52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3737177" y="2437299"/>
            <a:ext cx="251658" cy="503316"/>
            <a:chOff x="1559550" y="1484575"/>
            <a:chExt cx="330000" cy="660000"/>
          </a:xfrm>
        </p:grpSpPr>
        <p:sp>
          <p:nvSpPr>
            <p:cNvPr id="532" name="Shape 53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509904" y="3019283"/>
            <a:ext cx="251658" cy="503316"/>
            <a:chOff x="1559550" y="1484575"/>
            <a:chExt cx="330000" cy="660000"/>
          </a:xfrm>
        </p:grpSpPr>
        <p:sp>
          <p:nvSpPr>
            <p:cNvPr id="535" name="Shape 53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841498" y="3019283"/>
            <a:ext cx="251658" cy="503316"/>
            <a:chOff x="1559550" y="1484575"/>
            <a:chExt cx="330000" cy="660000"/>
          </a:xfrm>
        </p:grpSpPr>
        <p:sp>
          <p:nvSpPr>
            <p:cNvPr id="538" name="Shape 53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1173093" y="3019283"/>
            <a:ext cx="251658" cy="503316"/>
            <a:chOff x="1559550" y="1484575"/>
            <a:chExt cx="330000" cy="660000"/>
          </a:xfrm>
        </p:grpSpPr>
        <p:sp>
          <p:nvSpPr>
            <p:cNvPr id="541" name="Shape 54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1504687" y="3019283"/>
            <a:ext cx="251658" cy="503316"/>
            <a:chOff x="1559550" y="1484575"/>
            <a:chExt cx="330000" cy="660000"/>
          </a:xfrm>
        </p:grpSpPr>
        <p:sp>
          <p:nvSpPr>
            <p:cNvPr id="544" name="Shape 54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1836281" y="3019283"/>
            <a:ext cx="251658" cy="503316"/>
            <a:chOff x="1559550" y="1484575"/>
            <a:chExt cx="330000" cy="660000"/>
          </a:xfrm>
        </p:grpSpPr>
        <p:sp>
          <p:nvSpPr>
            <p:cNvPr id="547" name="Shape 54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2410800" y="3019283"/>
            <a:ext cx="251658" cy="503316"/>
            <a:chOff x="1559550" y="1484575"/>
            <a:chExt cx="330000" cy="660000"/>
          </a:xfrm>
        </p:grpSpPr>
        <p:sp>
          <p:nvSpPr>
            <p:cNvPr id="550" name="Shape 55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2742394" y="3019283"/>
            <a:ext cx="251658" cy="503316"/>
            <a:chOff x="1559550" y="1484575"/>
            <a:chExt cx="330000" cy="660000"/>
          </a:xfrm>
        </p:grpSpPr>
        <p:sp>
          <p:nvSpPr>
            <p:cNvPr id="553" name="Shape 55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3073989" y="3019283"/>
            <a:ext cx="251658" cy="503316"/>
            <a:chOff x="1559550" y="1484575"/>
            <a:chExt cx="330000" cy="660000"/>
          </a:xfrm>
        </p:grpSpPr>
        <p:sp>
          <p:nvSpPr>
            <p:cNvPr id="556" name="Shape 55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Shape 558"/>
          <p:cNvGrpSpPr/>
          <p:nvPr/>
        </p:nvGrpSpPr>
        <p:grpSpPr>
          <a:xfrm>
            <a:off x="3405583" y="3019283"/>
            <a:ext cx="251658" cy="503316"/>
            <a:chOff x="1559550" y="1484575"/>
            <a:chExt cx="330000" cy="660000"/>
          </a:xfrm>
        </p:grpSpPr>
        <p:sp>
          <p:nvSpPr>
            <p:cNvPr id="559" name="Shape 55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Shape 561"/>
          <p:cNvGrpSpPr/>
          <p:nvPr/>
        </p:nvGrpSpPr>
        <p:grpSpPr>
          <a:xfrm>
            <a:off x="3737177" y="3019283"/>
            <a:ext cx="251658" cy="503316"/>
            <a:chOff x="1559550" y="1484575"/>
            <a:chExt cx="330000" cy="660000"/>
          </a:xfrm>
        </p:grpSpPr>
        <p:sp>
          <p:nvSpPr>
            <p:cNvPr id="562" name="Shape 56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509904" y="3601267"/>
            <a:ext cx="251658" cy="503316"/>
            <a:chOff x="1559550" y="1484575"/>
            <a:chExt cx="330000" cy="660000"/>
          </a:xfrm>
        </p:grpSpPr>
        <p:sp>
          <p:nvSpPr>
            <p:cNvPr id="565" name="Shape 56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Shape 567"/>
          <p:cNvGrpSpPr/>
          <p:nvPr/>
        </p:nvGrpSpPr>
        <p:grpSpPr>
          <a:xfrm>
            <a:off x="841498" y="3601267"/>
            <a:ext cx="251658" cy="503316"/>
            <a:chOff x="1559550" y="1484575"/>
            <a:chExt cx="330000" cy="660000"/>
          </a:xfrm>
        </p:grpSpPr>
        <p:sp>
          <p:nvSpPr>
            <p:cNvPr id="568" name="Shape 56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Shape 570"/>
          <p:cNvGrpSpPr/>
          <p:nvPr/>
        </p:nvGrpSpPr>
        <p:grpSpPr>
          <a:xfrm>
            <a:off x="1173093" y="3601267"/>
            <a:ext cx="251658" cy="503316"/>
            <a:chOff x="1559550" y="1484575"/>
            <a:chExt cx="330000" cy="660000"/>
          </a:xfrm>
        </p:grpSpPr>
        <p:sp>
          <p:nvSpPr>
            <p:cNvPr id="571" name="Shape 57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1504687" y="3601267"/>
            <a:ext cx="251658" cy="503316"/>
            <a:chOff x="1559550" y="1484575"/>
            <a:chExt cx="330000" cy="660000"/>
          </a:xfrm>
        </p:grpSpPr>
        <p:sp>
          <p:nvSpPr>
            <p:cNvPr id="574" name="Shape 57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Shape 576"/>
          <p:cNvGrpSpPr/>
          <p:nvPr/>
        </p:nvGrpSpPr>
        <p:grpSpPr>
          <a:xfrm>
            <a:off x="1836281" y="3601267"/>
            <a:ext cx="251658" cy="503316"/>
            <a:chOff x="1559550" y="1484575"/>
            <a:chExt cx="330000" cy="660000"/>
          </a:xfrm>
        </p:grpSpPr>
        <p:sp>
          <p:nvSpPr>
            <p:cNvPr id="577" name="Shape 57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Shape 579"/>
          <p:cNvGrpSpPr/>
          <p:nvPr/>
        </p:nvGrpSpPr>
        <p:grpSpPr>
          <a:xfrm>
            <a:off x="2410800" y="3601267"/>
            <a:ext cx="251658" cy="503316"/>
            <a:chOff x="1559550" y="1484575"/>
            <a:chExt cx="330000" cy="660000"/>
          </a:xfrm>
        </p:grpSpPr>
        <p:sp>
          <p:nvSpPr>
            <p:cNvPr id="580" name="Shape 58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2742394" y="3601267"/>
            <a:ext cx="251658" cy="503316"/>
            <a:chOff x="1559550" y="1484575"/>
            <a:chExt cx="330000" cy="660000"/>
          </a:xfrm>
        </p:grpSpPr>
        <p:sp>
          <p:nvSpPr>
            <p:cNvPr id="583" name="Shape 58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Shape 585"/>
          <p:cNvGrpSpPr/>
          <p:nvPr/>
        </p:nvGrpSpPr>
        <p:grpSpPr>
          <a:xfrm>
            <a:off x="3073989" y="3601267"/>
            <a:ext cx="251658" cy="503316"/>
            <a:chOff x="1559550" y="1484575"/>
            <a:chExt cx="330000" cy="660000"/>
          </a:xfrm>
        </p:grpSpPr>
        <p:sp>
          <p:nvSpPr>
            <p:cNvPr id="586" name="Shape 58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3405583" y="3601267"/>
            <a:ext cx="251658" cy="503316"/>
            <a:chOff x="1559550" y="1484575"/>
            <a:chExt cx="330000" cy="660000"/>
          </a:xfrm>
        </p:grpSpPr>
        <p:sp>
          <p:nvSpPr>
            <p:cNvPr id="589" name="Shape 58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3737177" y="3601267"/>
            <a:ext cx="251658" cy="503316"/>
            <a:chOff x="1559550" y="1484575"/>
            <a:chExt cx="330000" cy="660000"/>
          </a:xfrm>
        </p:grpSpPr>
        <p:sp>
          <p:nvSpPr>
            <p:cNvPr id="592" name="Shape 59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509904" y="4183252"/>
            <a:ext cx="251658" cy="503316"/>
            <a:chOff x="1559550" y="1484575"/>
            <a:chExt cx="330000" cy="660000"/>
          </a:xfrm>
        </p:grpSpPr>
        <p:sp>
          <p:nvSpPr>
            <p:cNvPr id="595" name="Shape 59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841498" y="4183252"/>
            <a:ext cx="251658" cy="503316"/>
            <a:chOff x="1559550" y="1484575"/>
            <a:chExt cx="330000" cy="660000"/>
          </a:xfrm>
        </p:grpSpPr>
        <p:sp>
          <p:nvSpPr>
            <p:cNvPr id="598" name="Shape 59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1173093" y="4183252"/>
            <a:ext cx="251658" cy="503316"/>
            <a:chOff x="1559550" y="1484575"/>
            <a:chExt cx="330000" cy="660000"/>
          </a:xfrm>
        </p:grpSpPr>
        <p:sp>
          <p:nvSpPr>
            <p:cNvPr id="601" name="Shape 60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Shape 603"/>
          <p:cNvGrpSpPr/>
          <p:nvPr/>
        </p:nvGrpSpPr>
        <p:grpSpPr>
          <a:xfrm>
            <a:off x="1504687" y="4183252"/>
            <a:ext cx="251658" cy="503316"/>
            <a:chOff x="1559550" y="1484575"/>
            <a:chExt cx="330000" cy="660000"/>
          </a:xfrm>
        </p:grpSpPr>
        <p:sp>
          <p:nvSpPr>
            <p:cNvPr id="604" name="Shape 60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1836281" y="4183252"/>
            <a:ext cx="251658" cy="503316"/>
            <a:chOff x="1559550" y="1484575"/>
            <a:chExt cx="330000" cy="660000"/>
          </a:xfrm>
        </p:grpSpPr>
        <p:sp>
          <p:nvSpPr>
            <p:cNvPr id="607" name="Shape 60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2410800" y="4183252"/>
            <a:ext cx="251658" cy="503316"/>
            <a:chOff x="1559550" y="1484575"/>
            <a:chExt cx="330000" cy="660000"/>
          </a:xfrm>
        </p:grpSpPr>
        <p:sp>
          <p:nvSpPr>
            <p:cNvPr id="610" name="Shape 61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Shape 612"/>
          <p:cNvGrpSpPr/>
          <p:nvPr/>
        </p:nvGrpSpPr>
        <p:grpSpPr>
          <a:xfrm>
            <a:off x="2742394" y="4183252"/>
            <a:ext cx="251658" cy="503316"/>
            <a:chOff x="1559550" y="1484575"/>
            <a:chExt cx="330000" cy="660000"/>
          </a:xfrm>
        </p:grpSpPr>
        <p:sp>
          <p:nvSpPr>
            <p:cNvPr id="613" name="Shape 61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Shape 615"/>
          <p:cNvGrpSpPr/>
          <p:nvPr/>
        </p:nvGrpSpPr>
        <p:grpSpPr>
          <a:xfrm>
            <a:off x="3073989" y="4183252"/>
            <a:ext cx="251658" cy="503316"/>
            <a:chOff x="1559550" y="1484575"/>
            <a:chExt cx="330000" cy="660000"/>
          </a:xfrm>
        </p:grpSpPr>
        <p:sp>
          <p:nvSpPr>
            <p:cNvPr id="616" name="Shape 61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3405583" y="4183252"/>
            <a:ext cx="251658" cy="503316"/>
            <a:chOff x="1559550" y="1484575"/>
            <a:chExt cx="330000" cy="660000"/>
          </a:xfrm>
        </p:grpSpPr>
        <p:sp>
          <p:nvSpPr>
            <p:cNvPr id="619" name="Shape 61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3737177" y="4183252"/>
            <a:ext cx="251658" cy="503316"/>
            <a:chOff x="1559550" y="1484575"/>
            <a:chExt cx="330000" cy="660000"/>
          </a:xfrm>
        </p:grpSpPr>
        <p:sp>
          <p:nvSpPr>
            <p:cNvPr id="622" name="Shape 62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Shape 624"/>
          <p:cNvSpPr txBox="1"/>
          <p:nvPr/>
        </p:nvSpPr>
        <p:spPr>
          <a:xfrm>
            <a:off x="4974950" y="656650"/>
            <a:ext cx="3763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Round </a:t>
            </a: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2: Skin &amp; Weight Check</a:t>
            </a:r>
          </a:p>
        </p:txBody>
      </p:sp>
      <p:cxnSp>
        <p:nvCxnSpPr>
          <p:cNvPr id="625" name="Shape 625"/>
          <p:cNvCxnSpPr/>
          <p:nvPr/>
        </p:nvCxnSpPr>
        <p:spPr>
          <a:xfrm rot="10800000">
            <a:off x="4974875" y="1855325"/>
            <a:ext cx="0" cy="265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6" name="Shape 626"/>
          <p:cNvCxnSpPr/>
          <p:nvPr/>
        </p:nvCxnSpPr>
        <p:spPr>
          <a:xfrm>
            <a:off x="4974875" y="4495300"/>
            <a:ext cx="376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7" name="Shape 627"/>
          <p:cNvSpPr/>
          <p:nvPr/>
        </p:nvSpPr>
        <p:spPr>
          <a:xfrm>
            <a:off x="5157925" y="2291875"/>
            <a:ext cx="365100" cy="2203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 txBox="1"/>
          <p:nvPr/>
        </p:nvSpPr>
        <p:spPr>
          <a:xfrm>
            <a:off x="8338425" y="4495300"/>
            <a:ext cx="704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Step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515792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  <p:sp>
        <p:nvSpPr>
          <p:cNvPr id="630" name="Shape 630"/>
          <p:cNvSpPr/>
          <p:nvPr/>
        </p:nvSpPr>
        <p:spPr>
          <a:xfrm>
            <a:off x="5649475" y="3429000"/>
            <a:ext cx="365100" cy="1066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 txBox="1"/>
          <p:nvPr/>
        </p:nvSpPr>
        <p:spPr>
          <a:xfrm>
            <a:off x="564947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4549625" y="1403088"/>
            <a:ext cx="285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Resources spent (time, money)</a:t>
            </a:r>
          </a:p>
        </p:txBody>
      </p:sp>
      <p:sp>
        <p:nvSpPr>
          <p:cNvPr id="633" name="Shape 6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Recruitment Event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grpSp>
        <p:nvGrpSpPr>
          <p:cNvPr id="639" name="Shape 639"/>
          <p:cNvGrpSpPr/>
          <p:nvPr/>
        </p:nvGrpSpPr>
        <p:grpSpPr>
          <a:xfrm>
            <a:off x="509904" y="1273330"/>
            <a:ext cx="251658" cy="503316"/>
            <a:chOff x="1559550" y="1484575"/>
            <a:chExt cx="330000" cy="660000"/>
          </a:xfrm>
        </p:grpSpPr>
        <p:sp>
          <p:nvSpPr>
            <p:cNvPr id="640" name="Shape 64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841498" y="1273330"/>
            <a:ext cx="251658" cy="503316"/>
            <a:chOff x="1559550" y="1484575"/>
            <a:chExt cx="330000" cy="660000"/>
          </a:xfrm>
        </p:grpSpPr>
        <p:sp>
          <p:nvSpPr>
            <p:cNvPr id="643" name="Shape 64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1173093" y="1273330"/>
            <a:ext cx="251658" cy="503316"/>
            <a:chOff x="1559550" y="1484575"/>
            <a:chExt cx="330000" cy="660000"/>
          </a:xfrm>
        </p:grpSpPr>
        <p:sp>
          <p:nvSpPr>
            <p:cNvPr id="646" name="Shape 64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Shape 648"/>
          <p:cNvGrpSpPr/>
          <p:nvPr/>
        </p:nvGrpSpPr>
        <p:grpSpPr>
          <a:xfrm>
            <a:off x="1504687" y="1273330"/>
            <a:ext cx="251658" cy="503316"/>
            <a:chOff x="1559550" y="1484575"/>
            <a:chExt cx="330000" cy="660000"/>
          </a:xfrm>
        </p:grpSpPr>
        <p:sp>
          <p:nvSpPr>
            <p:cNvPr id="649" name="Shape 64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1836281" y="1273330"/>
            <a:ext cx="251658" cy="503316"/>
            <a:chOff x="1559550" y="1484575"/>
            <a:chExt cx="330000" cy="660000"/>
          </a:xfrm>
        </p:grpSpPr>
        <p:sp>
          <p:nvSpPr>
            <p:cNvPr id="652" name="Shape 65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2410800" y="1273330"/>
            <a:ext cx="251658" cy="503316"/>
            <a:chOff x="1559550" y="1484575"/>
            <a:chExt cx="330000" cy="660000"/>
          </a:xfrm>
        </p:grpSpPr>
        <p:sp>
          <p:nvSpPr>
            <p:cNvPr id="655" name="Shape 65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Shape 657"/>
          <p:cNvGrpSpPr/>
          <p:nvPr/>
        </p:nvGrpSpPr>
        <p:grpSpPr>
          <a:xfrm>
            <a:off x="2742394" y="1273330"/>
            <a:ext cx="251658" cy="503316"/>
            <a:chOff x="1559550" y="1484575"/>
            <a:chExt cx="330000" cy="660000"/>
          </a:xfrm>
        </p:grpSpPr>
        <p:sp>
          <p:nvSpPr>
            <p:cNvPr id="658" name="Shape 65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3073989" y="1273330"/>
            <a:ext cx="251658" cy="503316"/>
            <a:chOff x="1559550" y="1484575"/>
            <a:chExt cx="330000" cy="660000"/>
          </a:xfrm>
        </p:grpSpPr>
        <p:sp>
          <p:nvSpPr>
            <p:cNvPr id="661" name="Shape 66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3405583" y="1273330"/>
            <a:ext cx="251658" cy="503316"/>
            <a:chOff x="1559550" y="1484575"/>
            <a:chExt cx="330000" cy="660000"/>
          </a:xfrm>
        </p:grpSpPr>
        <p:sp>
          <p:nvSpPr>
            <p:cNvPr id="664" name="Shape 66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Shape 666"/>
          <p:cNvGrpSpPr/>
          <p:nvPr/>
        </p:nvGrpSpPr>
        <p:grpSpPr>
          <a:xfrm>
            <a:off x="3737177" y="1273330"/>
            <a:ext cx="251658" cy="503316"/>
            <a:chOff x="1559550" y="1484575"/>
            <a:chExt cx="330000" cy="660000"/>
          </a:xfrm>
        </p:grpSpPr>
        <p:sp>
          <p:nvSpPr>
            <p:cNvPr id="667" name="Shape 66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509904" y="1855314"/>
            <a:ext cx="251658" cy="503316"/>
            <a:chOff x="1559550" y="1484575"/>
            <a:chExt cx="330000" cy="660000"/>
          </a:xfrm>
        </p:grpSpPr>
        <p:sp>
          <p:nvSpPr>
            <p:cNvPr id="670" name="Shape 67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841498" y="1855314"/>
            <a:ext cx="251658" cy="503316"/>
            <a:chOff x="1559550" y="1484575"/>
            <a:chExt cx="330000" cy="660000"/>
          </a:xfrm>
        </p:grpSpPr>
        <p:sp>
          <p:nvSpPr>
            <p:cNvPr id="673" name="Shape 67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1173093" y="1855314"/>
            <a:ext cx="251658" cy="503316"/>
            <a:chOff x="1559550" y="1484575"/>
            <a:chExt cx="330000" cy="660000"/>
          </a:xfrm>
        </p:grpSpPr>
        <p:sp>
          <p:nvSpPr>
            <p:cNvPr id="676" name="Shape 67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1504687" y="1855314"/>
            <a:ext cx="251658" cy="503316"/>
            <a:chOff x="1559550" y="1484575"/>
            <a:chExt cx="330000" cy="660000"/>
          </a:xfrm>
        </p:grpSpPr>
        <p:sp>
          <p:nvSpPr>
            <p:cNvPr id="679" name="Shape 67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1836281" y="1855314"/>
            <a:ext cx="251658" cy="503316"/>
            <a:chOff x="1559550" y="1484575"/>
            <a:chExt cx="330000" cy="660000"/>
          </a:xfrm>
        </p:grpSpPr>
        <p:sp>
          <p:nvSpPr>
            <p:cNvPr id="682" name="Shape 68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2410800" y="1855314"/>
            <a:ext cx="251658" cy="503316"/>
            <a:chOff x="1559550" y="1484575"/>
            <a:chExt cx="330000" cy="660000"/>
          </a:xfrm>
        </p:grpSpPr>
        <p:sp>
          <p:nvSpPr>
            <p:cNvPr id="685" name="Shape 68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2742394" y="1855314"/>
            <a:ext cx="251658" cy="503316"/>
            <a:chOff x="1559550" y="1484575"/>
            <a:chExt cx="330000" cy="660000"/>
          </a:xfrm>
        </p:grpSpPr>
        <p:sp>
          <p:nvSpPr>
            <p:cNvPr id="688" name="Shape 68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3073989" y="1855314"/>
            <a:ext cx="251658" cy="503316"/>
            <a:chOff x="1559550" y="1484575"/>
            <a:chExt cx="330000" cy="660000"/>
          </a:xfrm>
        </p:grpSpPr>
        <p:sp>
          <p:nvSpPr>
            <p:cNvPr id="691" name="Shape 69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3405583" y="1855314"/>
            <a:ext cx="251658" cy="503316"/>
            <a:chOff x="1559550" y="1484575"/>
            <a:chExt cx="330000" cy="660000"/>
          </a:xfrm>
        </p:grpSpPr>
        <p:sp>
          <p:nvSpPr>
            <p:cNvPr id="694" name="Shape 69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Shape 696"/>
          <p:cNvGrpSpPr/>
          <p:nvPr/>
        </p:nvGrpSpPr>
        <p:grpSpPr>
          <a:xfrm>
            <a:off x="3737177" y="1855314"/>
            <a:ext cx="251658" cy="503316"/>
            <a:chOff x="1559550" y="1484575"/>
            <a:chExt cx="330000" cy="660000"/>
          </a:xfrm>
        </p:grpSpPr>
        <p:sp>
          <p:nvSpPr>
            <p:cNvPr id="697" name="Shape 69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Shape 699"/>
          <p:cNvGrpSpPr/>
          <p:nvPr/>
        </p:nvGrpSpPr>
        <p:grpSpPr>
          <a:xfrm>
            <a:off x="509904" y="2437299"/>
            <a:ext cx="251658" cy="503316"/>
            <a:chOff x="1559550" y="1484575"/>
            <a:chExt cx="330000" cy="660000"/>
          </a:xfrm>
        </p:grpSpPr>
        <p:sp>
          <p:nvSpPr>
            <p:cNvPr id="700" name="Shape 70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Shape 702"/>
          <p:cNvGrpSpPr/>
          <p:nvPr/>
        </p:nvGrpSpPr>
        <p:grpSpPr>
          <a:xfrm>
            <a:off x="841498" y="2437299"/>
            <a:ext cx="251658" cy="503316"/>
            <a:chOff x="1559550" y="1484575"/>
            <a:chExt cx="330000" cy="660000"/>
          </a:xfrm>
        </p:grpSpPr>
        <p:sp>
          <p:nvSpPr>
            <p:cNvPr id="703" name="Shape 70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1173093" y="2437299"/>
            <a:ext cx="251658" cy="503316"/>
            <a:chOff x="1559550" y="1484575"/>
            <a:chExt cx="330000" cy="660000"/>
          </a:xfrm>
        </p:grpSpPr>
        <p:sp>
          <p:nvSpPr>
            <p:cNvPr id="706" name="Shape 70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Shape 708"/>
          <p:cNvGrpSpPr/>
          <p:nvPr/>
        </p:nvGrpSpPr>
        <p:grpSpPr>
          <a:xfrm>
            <a:off x="1504687" y="2437299"/>
            <a:ext cx="251658" cy="503316"/>
            <a:chOff x="1559550" y="1484575"/>
            <a:chExt cx="330000" cy="660000"/>
          </a:xfrm>
        </p:grpSpPr>
        <p:sp>
          <p:nvSpPr>
            <p:cNvPr id="709" name="Shape 70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Shape 711"/>
          <p:cNvGrpSpPr/>
          <p:nvPr/>
        </p:nvGrpSpPr>
        <p:grpSpPr>
          <a:xfrm>
            <a:off x="1836281" y="2437299"/>
            <a:ext cx="251658" cy="503316"/>
            <a:chOff x="1559550" y="1484575"/>
            <a:chExt cx="330000" cy="660000"/>
          </a:xfrm>
        </p:grpSpPr>
        <p:sp>
          <p:nvSpPr>
            <p:cNvPr id="712" name="Shape 71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2410800" y="2437299"/>
            <a:ext cx="251658" cy="503316"/>
            <a:chOff x="1559550" y="1484575"/>
            <a:chExt cx="330000" cy="660000"/>
          </a:xfrm>
        </p:grpSpPr>
        <p:sp>
          <p:nvSpPr>
            <p:cNvPr id="715" name="Shape 71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Shape 717"/>
          <p:cNvGrpSpPr/>
          <p:nvPr/>
        </p:nvGrpSpPr>
        <p:grpSpPr>
          <a:xfrm>
            <a:off x="2742394" y="2437299"/>
            <a:ext cx="251658" cy="503316"/>
            <a:chOff x="1559550" y="1484575"/>
            <a:chExt cx="330000" cy="660000"/>
          </a:xfrm>
        </p:grpSpPr>
        <p:sp>
          <p:nvSpPr>
            <p:cNvPr id="718" name="Shape 71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Shape 720"/>
          <p:cNvGrpSpPr/>
          <p:nvPr/>
        </p:nvGrpSpPr>
        <p:grpSpPr>
          <a:xfrm>
            <a:off x="3073989" y="2437299"/>
            <a:ext cx="251658" cy="503316"/>
            <a:chOff x="1559550" y="1484575"/>
            <a:chExt cx="330000" cy="660000"/>
          </a:xfrm>
        </p:grpSpPr>
        <p:sp>
          <p:nvSpPr>
            <p:cNvPr id="721" name="Shape 72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Shape 723"/>
          <p:cNvGrpSpPr/>
          <p:nvPr/>
        </p:nvGrpSpPr>
        <p:grpSpPr>
          <a:xfrm>
            <a:off x="3405583" y="2437299"/>
            <a:ext cx="251658" cy="503316"/>
            <a:chOff x="1559550" y="1484575"/>
            <a:chExt cx="330000" cy="660000"/>
          </a:xfrm>
        </p:grpSpPr>
        <p:sp>
          <p:nvSpPr>
            <p:cNvPr id="724" name="Shape 72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Shape 726"/>
          <p:cNvGrpSpPr/>
          <p:nvPr/>
        </p:nvGrpSpPr>
        <p:grpSpPr>
          <a:xfrm>
            <a:off x="3737177" y="2437299"/>
            <a:ext cx="251658" cy="503316"/>
            <a:chOff x="1559550" y="1484575"/>
            <a:chExt cx="330000" cy="660000"/>
          </a:xfrm>
        </p:grpSpPr>
        <p:sp>
          <p:nvSpPr>
            <p:cNvPr id="727" name="Shape 72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Shape 729"/>
          <p:cNvGrpSpPr/>
          <p:nvPr/>
        </p:nvGrpSpPr>
        <p:grpSpPr>
          <a:xfrm>
            <a:off x="509904" y="3019283"/>
            <a:ext cx="251658" cy="503316"/>
            <a:chOff x="1559550" y="1484575"/>
            <a:chExt cx="330000" cy="660000"/>
          </a:xfrm>
        </p:grpSpPr>
        <p:sp>
          <p:nvSpPr>
            <p:cNvPr id="730" name="Shape 73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Shape 732"/>
          <p:cNvGrpSpPr/>
          <p:nvPr/>
        </p:nvGrpSpPr>
        <p:grpSpPr>
          <a:xfrm>
            <a:off x="841498" y="3019283"/>
            <a:ext cx="251658" cy="503316"/>
            <a:chOff x="1559550" y="1484575"/>
            <a:chExt cx="330000" cy="660000"/>
          </a:xfrm>
        </p:grpSpPr>
        <p:sp>
          <p:nvSpPr>
            <p:cNvPr id="733" name="Shape 73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1173093" y="3019283"/>
            <a:ext cx="251658" cy="503316"/>
            <a:chOff x="1559550" y="1484575"/>
            <a:chExt cx="330000" cy="660000"/>
          </a:xfrm>
        </p:grpSpPr>
        <p:sp>
          <p:nvSpPr>
            <p:cNvPr id="736" name="Shape 73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Shape 738"/>
          <p:cNvGrpSpPr/>
          <p:nvPr/>
        </p:nvGrpSpPr>
        <p:grpSpPr>
          <a:xfrm>
            <a:off x="1504687" y="3019283"/>
            <a:ext cx="251658" cy="503316"/>
            <a:chOff x="1559550" y="1484575"/>
            <a:chExt cx="330000" cy="660000"/>
          </a:xfrm>
        </p:grpSpPr>
        <p:sp>
          <p:nvSpPr>
            <p:cNvPr id="739" name="Shape 73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Shape 741"/>
          <p:cNvGrpSpPr/>
          <p:nvPr/>
        </p:nvGrpSpPr>
        <p:grpSpPr>
          <a:xfrm>
            <a:off x="1836281" y="3019283"/>
            <a:ext cx="251658" cy="503316"/>
            <a:chOff x="1559550" y="1484575"/>
            <a:chExt cx="330000" cy="660000"/>
          </a:xfrm>
        </p:grpSpPr>
        <p:sp>
          <p:nvSpPr>
            <p:cNvPr id="742" name="Shape 74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2410800" y="3019283"/>
            <a:ext cx="251658" cy="503316"/>
            <a:chOff x="1559550" y="1484575"/>
            <a:chExt cx="330000" cy="660000"/>
          </a:xfrm>
        </p:grpSpPr>
        <p:sp>
          <p:nvSpPr>
            <p:cNvPr id="745" name="Shape 74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Shape 747"/>
          <p:cNvGrpSpPr/>
          <p:nvPr/>
        </p:nvGrpSpPr>
        <p:grpSpPr>
          <a:xfrm>
            <a:off x="2742394" y="3019283"/>
            <a:ext cx="251658" cy="503316"/>
            <a:chOff x="1559550" y="1484575"/>
            <a:chExt cx="330000" cy="660000"/>
          </a:xfrm>
        </p:grpSpPr>
        <p:sp>
          <p:nvSpPr>
            <p:cNvPr id="748" name="Shape 74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3073989" y="3019283"/>
            <a:ext cx="251658" cy="503316"/>
            <a:chOff x="1559550" y="1484575"/>
            <a:chExt cx="330000" cy="660000"/>
          </a:xfrm>
        </p:grpSpPr>
        <p:sp>
          <p:nvSpPr>
            <p:cNvPr id="751" name="Shape 75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3405583" y="3019283"/>
            <a:ext cx="251658" cy="503316"/>
            <a:chOff x="1559550" y="1484575"/>
            <a:chExt cx="330000" cy="660000"/>
          </a:xfrm>
        </p:grpSpPr>
        <p:sp>
          <p:nvSpPr>
            <p:cNvPr id="754" name="Shape 75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Shape 756"/>
          <p:cNvGrpSpPr/>
          <p:nvPr/>
        </p:nvGrpSpPr>
        <p:grpSpPr>
          <a:xfrm>
            <a:off x="3737177" y="3019283"/>
            <a:ext cx="251658" cy="503316"/>
            <a:chOff x="1559550" y="1484575"/>
            <a:chExt cx="330000" cy="660000"/>
          </a:xfrm>
        </p:grpSpPr>
        <p:sp>
          <p:nvSpPr>
            <p:cNvPr id="757" name="Shape 75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509904" y="3601267"/>
            <a:ext cx="251658" cy="503316"/>
            <a:chOff x="1559550" y="1484575"/>
            <a:chExt cx="330000" cy="660000"/>
          </a:xfrm>
        </p:grpSpPr>
        <p:sp>
          <p:nvSpPr>
            <p:cNvPr id="760" name="Shape 76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841498" y="3601267"/>
            <a:ext cx="251658" cy="503316"/>
            <a:chOff x="1559550" y="1484575"/>
            <a:chExt cx="330000" cy="660000"/>
          </a:xfrm>
        </p:grpSpPr>
        <p:sp>
          <p:nvSpPr>
            <p:cNvPr id="763" name="Shape 76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1173093" y="3601267"/>
            <a:ext cx="251658" cy="503316"/>
            <a:chOff x="1559550" y="1484575"/>
            <a:chExt cx="330000" cy="660000"/>
          </a:xfrm>
        </p:grpSpPr>
        <p:sp>
          <p:nvSpPr>
            <p:cNvPr id="766" name="Shape 76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Shape 768"/>
          <p:cNvGrpSpPr/>
          <p:nvPr/>
        </p:nvGrpSpPr>
        <p:grpSpPr>
          <a:xfrm>
            <a:off x="1504687" y="3601267"/>
            <a:ext cx="251658" cy="503316"/>
            <a:chOff x="1559550" y="1484575"/>
            <a:chExt cx="330000" cy="660000"/>
          </a:xfrm>
        </p:grpSpPr>
        <p:sp>
          <p:nvSpPr>
            <p:cNvPr id="769" name="Shape 76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Shape 771"/>
          <p:cNvGrpSpPr/>
          <p:nvPr/>
        </p:nvGrpSpPr>
        <p:grpSpPr>
          <a:xfrm>
            <a:off x="1836281" y="3601267"/>
            <a:ext cx="251658" cy="503316"/>
            <a:chOff x="1559550" y="1484575"/>
            <a:chExt cx="330000" cy="660000"/>
          </a:xfrm>
        </p:grpSpPr>
        <p:sp>
          <p:nvSpPr>
            <p:cNvPr id="772" name="Shape 77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Shape 774"/>
          <p:cNvGrpSpPr/>
          <p:nvPr/>
        </p:nvGrpSpPr>
        <p:grpSpPr>
          <a:xfrm>
            <a:off x="2410800" y="3601267"/>
            <a:ext cx="251658" cy="503316"/>
            <a:chOff x="1559550" y="1484575"/>
            <a:chExt cx="330000" cy="660000"/>
          </a:xfrm>
        </p:grpSpPr>
        <p:sp>
          <p:nvSpPr>
            <p:cNvPr id="775" name="Shape 77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Shape 777"/>
          <p:cNvGrpSpPr/>
          <p:nvPr/>
        </p:nvGrpSpPr>
        <p:grpSpPr>
          <a:xfrm>
            <a:off x="2742394" y="3601267"/>
            <a:ext cx="251658" cy="503316"/>
            <a:chOff x="1559550" y="1484575"/>
            <a:chExt cx="330000" cy="660000"/>
          </a:xfrm>
        </p:grpSpPr>
        <p:sp>
          <p:nvSpPr>
            <p:cNvPr id="778" name="Shape 77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Shape 780"/>
          <p:cNvGrpSpPr/>
          <p:nvPr/>
        </p:nvGrpSpPr>
        <p:grpSpPr>
          <a:xfrm>
            <a:off x="3073989" y="3601267"/>
            <a:ext cx="251658" cy="503316"/>
            <a:chOff x="1559550" y="1484575"/>
            <a:chExt cx="330000" cy="660000"/>
          </a:xfrm>
        </p:grpSpPr>
        <p:sp>
          <p:nvSpPr>
            <p:cNvPr id="781" name="Shape 78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Shape 783"/>
          <p:cNvGrpSpPr/>
          <p:nvPr/>
        </p:nvGrpSpPr>
        <p:grpSpPr>
          <a:xfrm>
            <a:off x="3405583" y="3601267"/>
            <a:ext cx="251658" cy="503316"/>
            <a:chOff x="1559550" y="1484575"/>
            <a:chExt cx="330000" cy="660000"/>
          </a:xfrm>
        </p:grpSpPr>
        <p:sp>
          <p:nvSpPr>
            <p:cNvPr id="784" name="Shape 78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Shape 786"/>
          <p:cNvGrpSpPr/>
          <p:nvPr/>
        </p:nvGrpSpPr>
        <p:grpSpPr>
          <a:xfrm>
            <a:off x="3737177" y="3601267"/>
            <a:ext cx="251658" cy="503316"/>
            <a:chOff x="1559550" y="1484575"/>
            <a:chExt cx="330000" cy="660000"/>
          </a:xfrm>
        </p:grpSpPr>
        <p:sp>
          <p:nvSpPr>
            <p:cNvPr id="787" name="Shape 78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Shape 789"/>
          <p:cNvGrpSpPr/>
          <p:nvPr/>
        </p:nvGrpSpPr>
        <p:grpSpPr>
          <a:xfrm>
            <a:off x="509904" y="4183252"/>
            <a:ext cx="251658" cy="503316"/>
            <a:chOff x="1559550" y="1484575"/>
            <a:chExt cx="330000" cy="660000"/>
          </a:xfrm>
        </p:grpSpPr>
        <p:sp>
          <p:nvSpPr>
            <p:cNvPr id="790" name="Shape 79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841498" y="4183252"/>
            <a:ext cx="251658" cy="503316"/>
            <a:chOff x="1559550" y="1484575"/>
            <a:chExt cx="330000" cy="660000"/>
          </a:xfrm>
        </p:grpSpPr>
        <p:sp>
          <p:nvSpPr>
            <p:cNvPr id="793" name="Shape 79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Shape 795"/>
          <p:cNvGrpSpPr/>
          <p:nvPr/>
        </p:nvGrpSpPr>
        <p:grpSpPr>
          <a:xfrm>
            <a:off x="1173093" y="4183252"/>
            <a:ext cx="251658" cy="503316"/>
            <a:chOff x="1559550" y="1484575"/>
            <a:chExt cx="330000" cy="660000"/>
          </a:xfrm>
        </p:grpSpPr>
        <p:sp>
          <p:nvSpPr>
            <p:cNvPr id="796" name="Shape 79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1504687" y="4183252"/>
            <a:ext cx="251658" cy="503316"/>
            <a:chOff x="1559550" y="1484575"/>
            <a:chExt cx="330000" cy="660000"/>
          </a:xfrm>
        </p:grpSpPr>
        <p:sp>
          <p:nvSpPr>
            <p:cNvPr id="799" name="Shape 79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1836281" y="4183252"/>
            <a:ext cx="251658" cy="503316"/>
            <a:chOff x="1559550" y="1484575"/>
            <a:chExt cx="330000" cy="660000"/>
          </a:xfrm>
        </p:grpSpPr>
        <p:sp>
          <p:nvSpPr>
            <p:cNvPr id="802" name="Shape 80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Shape 804"/>
          <p:cNvGrpSpPr/>
          <p:nvPr/>
        </p:nvGrpSpPr>
        <p:grpSpPr>
          <a:xfrm>
            <a:off x="2410800" y="4183252"/>
            <a:ext cx="251658" cy="503316"/>
            <a:chOff x="1559550" y="1484575"/>
            <a:chExt cx="330000" cy="660000"/>
          </a:xfrm>
        </p:grpSpPr>
        <p:sp>
          <p:nvSpPr>
            <p:cNvPr id="805" name="Shape 80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Shape 807"/>
          <p:cNvGrpSpPr/>
          <p:nvPr/>
        </p:nvGrpSpPr>
        <p:grpSpPr>
          <a:xfrm>
            <a:off x="2742394" y="4183252"/>
            <a:ext cx="251658" cy="503316"/>
            <a:chOff x="1559550" y="1484575"/>
            <a:chExt cx="330000" cy="660000"/>
          </a:xfrm>
        </p:grpSpPr>
        <p:sp>
          <p:nvSpPr>
            <p:cNvPr id="808" name="Shape 80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Shape 810"/>
          <p:cNvGrpSpPr/>
          <p:nvPr/>
        </p:nvGrpSpPr>
        <p:grpSpPr>
          <a:xfrm>
            <a:off x="3073989" y="4183252"/>
            <a:ext cx="251658" cy="503316"/>
            <a:chOff x="1559550" y="1484575"/>
            <a:chExt cx="330000" cy="660000"/>
          </a:xfrm>
        </p:grpSpPr>
        <p:sp>
          <p:nvSpPr>
            <p:cNvPr id="811" name="Shape 81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3405583" y="4183252"/>
            <a:ext cx="251658" cy="503316"/>
            <a:chOff x="1559550" y="1484575"/>
            <a:chExt cx="330000" cy="660000"/>
          </a:xfrm>
        </p:grpSpPr>
        <p:sp>
          <p:nvSpPr>
            <p:cNvPr id="814" name="Shape 81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Shape 816"/>
          <p:cNvGrpSpPr/>
          <p:nvPr/>
        </p:nvGrpSpPr>
        <p:grpSpPr>
          <a:xfrm>
            <a:off x="3737177" y="4183252"/>
            <a:ext cx="251658" cy="503316"/>
            <a:chOff x="1559550" y="1484575"/>
            <a:chExt cx="330000" cy="660000"/>
          </a:xfrm>
        </p:grpSpPr>
        <p:sp>
          <p:nvSpPr>
            <p:cNvPr id="817" name="Shape 81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19" name="Shape 819"/>
          <p:cNvSpPr txBox="1"/>
          <p:nvPr/>
        </p:nvSpPr>
        <p:spPr>
          <a:xfrm>
            <a:off x="4974950" y="656650"/>
            <a:ext cx="3763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Round </a:t>
            </a: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3: Individual Interview</a:t>
            </a:r>
          </a:p>
        </p:txBody>
      </p:sp>
      <p:cxnSp>
        <p:nvCxnSpPr>
          <p:cNvPr id="820" name="Shape 820"/>
          <p:cNvCxnSpPr/>
          <p:nvPr/>
        </p:nvCxnSpPr>
        <p:spPr>
          <a:xfrm rot="10800000">
            <a:off x="4974875" y="1855325"/>
            <a:ext cx="0" cy="265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1" name="Shape 821"/>
          <p:cNvCxnSpPr/>
          <p:nvPr/>
        </p:nvCxnSpPr>
        <p:spPr>
          <a:xfrm>
            <a:off x="4974875" y="4495300"/>
            <a:ext cx="376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22" name="Shape 822"/>
          <p:cNvSpPr/>
          <p:nvPr/>
        </p:nvSpPr>
        <p:spPr>
          <a:xfrm>
            <a:off x="5157925" y="2291875"/>
            <a:ext cx="365100" cy="2203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" name="Shape 823"/>
          <p:cNvSpPr txBox="1"/>
          <p:nvPr/>
        </p:nvSpPr>
        <p:spPr>
          <a:xfrm>
            <a:off x="8338425" y="4495300"/>
            <a:ext cx="704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Step</a:t>
            </a:r>
          </a:p>
        </p:txBody>
      </p:sp>
      <p:sp>
        <p:nvSpPr>
          <p:cNvPr id="824" name="Shape 824"/>
          <p:cNvSpPr txBox="1"/>
          <p:nvPr/>
        </p:nvSpPr>
        <p:spPr>
          <a:xfrm>
            <a:off x="515792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  <p:sp>
        <p:nvSpPr>
          <p:cNvPr id="825" name="Shape 825"/>
          <p:cNvSpPr/>
          <p:nvPr/>
        </p:nvSpPr>
        <p:spPr>
          <a:xfrm>
            <a:off x="5649475" y="3429000"/>
            <a:ext cx="365100" cy="106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" name="Shape 826"/>
          <p:cNvSpPr txBox="1"/>
          <p:nvPr/>
        </p:nvSpPr>
        <p:spPr>
          <a:xfrm>
            <a:off x="564947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</a:p>
        </p:txBody>
      </p:sp>
      <p:sp>
        <p:nvSpPr>
          <p:cNvPr id="827" name="Shape 827"/>
          <p:cNvSpPr/>
          <p:nvPr/>
        </p:nvSpPr>
        <p:spPr>
          <a:xfrm>
            <a:off x="6141025" y="3673925"/>
            <a:ext cx="365100" cy="8217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" name="Shape 828"/>
          <p:cNvSpPr txBox="1"/>
          <p:nvPr/>
        </p:nvSpPr>
        <p:spPr>
          <a:xfrm>
            <a:off x="614102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4426775" y="1403100"/>
            <a:ext cx="285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Resources spent (time, money)</a:t>
            </a:r>
          </a:p>
        </p:txBody>
      </p:sp>
      <p:sp>
        <p:nvSpPr>
          <p:cNvPr id="830" name="Shape 8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Recruitment Event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grpSp>
        <p:nvGrpSpPr>
          <p:cNvPr id="836" name="Shape 836"/>
          <p:cNvGrpSpPr/>
          <p:nvPr/>
        </p:nvGrpSpPr>
        <p:grpSpPr>
          <a:xfrm>
            <a:off x="509904" y="1273330"/>
            <a:ext cx="251658" cy="503316"/>
            <a:chOff x="1559550" y="1484575"/>
            <a:chExt cx="330000" cy="660000"/>
          </a:xfrm>
        </p:grpSpPr>
        <p:sp>
          <p:nvSpPr>
            <p:cNvPr id="837" name="Shape 83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Shape 839"/>
          <p:cNvGrpSpPr/>
          <p:nvPr/>
        </p:nvGrpSpPr>
        <p:grpSpPr>
          <a:xfrm>
            <a:off x="841498" y="1273330"/>
            <a:ext cx="251658" cy="503316"/>
            <a:chOff x="1559550" y="1484575"/>
            <a:chExt cx="330000" cy="660000"/>
          </a:xfrm>
        </p:grpSpPr>
        <p:sp>
          <p:nvSpPr>
            <p:cNvPr id="840" name="Shape 84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Shape 842"/>
          <p:cNvGrpSpPr/>
          <p:nvPr/>
        </p:nvGrpSpPr>
        <p:grpSpPr>
          <a:xfrm>
            <a:off x="1173093" y="1273330"/>
            <a:ext cx="251658" cy="503316"/>
            <a:chOff x="1559550" y="1484575"/>
            <a:chExt cx="330000" cy="660000"/>
          </a:xfrm>
        </p:grpSpPr>
        <p:sp>
          <p:nvSpPr>
            <p:cNvPr id="843" name="Shape 84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Shape 845"/>
          <p:cNvGrpSpPr/>
          <p:nvPr/>
        </p:nvGrpSpPr>
        <p:grpSpPr>
          <a:xfrm>
            <a:off x="1504687" y="1273330"/>
            <a:ext cx="251658" cy="503316"/>
            <a:chOff x="1559550" y="1484575"/>
            <a:chExt cx="330000" cy="660000"/>
          </a:xfrm>
        </p:grpSpPr>
        <p:sp>
          <p:nvSpPr>
            <p:cNvPr id="846" name="Shape 84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Shape 848"/>
          <p:cNvGrpSpPr/>
          <p:nvPr/>
        </p:nvGrpSpPr>
        <p:grpSpPr>
          <a:xfrm>
            <a:off x="1836281" y="1273330"/>
            <a:ext cx="251658" cy="503316"/>
            <a:chOff x="1559550" y="1484575"/>
            <a:chExt cx="330000" cy="660000"/>
          </a:xfrm>
        </p:grpSpPr>
        <p:sp>
          <p:nvSpPr>
            <p:cNvPr id="849" name="Shape 84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Shape 851"/>
          <p:cNvGrpSpPr/>
          <p:nvPr/>
        </p:nvGrpSpPr>
        <p:grpSpPr>
          <a:xfrm>
            <a:off x="2410800" y="1273330"/>
            <a:ext cx="251658" cy="503316"/>
            <a:chOff x="1559550" y="1484575"/>
            <a:chExt cx="330000" cy="660000"/>
          </a:xfrm>
        </p:grpSpPr>
        <p:sp>
          <p:nvSpPr>
            <p:cNvPr id="852" name="Shape 85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Shape 854"/>
          <p:cNvGrpSpPr/>
          <p:nvPr/>
        </p:nvGrpSpPr>
        <p:grpSpPr>
          <a:xfrm>
            <a:off x="2742394" y="1273330"/>
            <a:ext cx="251658" cy="503316"/>
            <a:chOff x="1559550" y="1484575"/>
            <a:chExt cx="330000" cy="660000"/>
          </a:xfrm>
        </p:grpSpPr>
        <p:sp>
          <p:nvSpPr>
            <p:cNvPr id="855" name="Shape 85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Shape 857"/>
          <p:cNvGrpSpPr/>
          <p:nvPr/>
        </p:nvGrpSpPr>
        <p:grpSpPr>
          <a:xfrm>
            <a:off x="3073989" y="1273330"/>
            <a:ext cx="251658" cy="503316"/>
            <a:chOff x="1559550" y="1484575"/>
            <a:chExt cx="330000" cy="660000"/>
          </a:xfrm>
        </p:grpSpPr>
        <p:sp>
          <p:nvSpPr>
            <p:cNvPr id="858" name="Shape 85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Shape 860"/>
          <p:cNvGrpSpPr/>
          <p:nvPr/>
        </p:nvGrpSpPr>
        <p:grpSpPr>
          <a:xfrm>
            <a:off x="3405583" y="1273330"/>
            <a:ext cx="251658" cy="503316"/>
            <a:chOff x="1559550" y="1484575"/>
            <a:chExt cx="330000" cy="660000"/>
          </a:xfrm>
        </p:grpSpPr>
        <p:sp>
          <p:nvSpPr>
            <p:cNvPr id="861" name="Shape 86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Shape 863"/>
          <p:cNvGrpSpPr/>
          <p:nvPr/>
        </p:nvGrpSpPr>
        <p:grpSpPr>
          <a:xfrm>
            <a:off x="3737177" y="1273330"/>
            <a:ext cx="251658" cy="503316"/>
            <a:chOff x="1559550" y="1484575"/>
            <a:chExt cx="330000" cy="660000"/>
          </a:xfrm>
        </p:grpSpPr>
        <p:sp>
          <p:nvSpPr>
            <p:cNvPr id="864" name="Shape 86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Shape 866"/>
          <p:cNvGrpSpPr/>
          <p:nvPr/>
        </p:nvGrpSpPr>
        <p:grpSpPr>
          <a:xfrm>
            <a:off x="509904" y="1855314"/>
            <a:ext cx="251658" cy="503316"/>
            <a:chOff x="1559550" y="1484575"/>
            <a:chExt cx="330000" cy="660000"/>
          </a:xfrm>
        </p:grpSpPr>
        <p:sp>
          <p:nvSpPr>
            <p:cNvPr id="867" name="Shape 86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Shape 869"/>
          <p:cNvGrpSpPr/>
          <p:nvPr/>
        </p:nvGrpSpPr>
        <p:grpSpPr>
          <a:xfrm>
            <a:off x="841498" y="1855314"/>
            <a:ext cx="251658" cy="503316"/>
            <a:chOff x="1559550" y="1484575"/>
            <a:chExt cx="330000" cy="660000"/>
          </a:xfrm>
        </p:grpSpPr>
        <p:sp>
          <p:nvSpPr>
            <p:cNvPr id="870" name="Shape 87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Shape 872"/>
          <p:cNvGrpSpPr/>
          <p:nvPr/>
        </p:nvGrpSpPr>
        <p:grpSpPr>
          <a:xfrm>
            <a:off x="1173093" y="1855314"/>
            <a:ext cx="251658" cy="503316"/>
            <a:chOff x="1559550" y="1484575"/>
            <a:chExt cx="330000" cy="660000"/>
          </a:xfrm>
        </p:grpSpPr>
        <p:sp>
          <p:nvSpPr>
            <p:cNvPr id="873" name="Shape 87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Shape 875"/>
          <p:cNvGrpSpPr/>
          <p:nvPr/>
        </p:nvGrpSpPr>
        <p:grpSpPr>
          <a:xfrm>
            <a:off x="1504687" y="1855314"/>
            <a:ext cx="251658" cy="503316"/>
            <a:chOff x="1559550" y="1484575"/>
            <a:chExt cx="330000" cy="660000"/>
          </a:xfrm>
        </p:grpSpPr>
        <p:sp>
          <p:nvSpPr>
            <p:cNvPr id="876" name="Shape 87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Shape 878"/>
          <p:cNvGrpSpPr/>
          <p:nvPr/>
        </p:nvGrpSpPr>
        <p:grpSpPr>
          <a:xfrm>
            <a:off x="1836281" y="1855314"/>
            <a:ext cx="251658" cy="503316"/>
            <a:chOff x="1559550" y="1484575"/>
            <a:chExt cx="330000" cy="660000"/>
          </a:xfrm>
        </p:grpSpPr>
        <p:sp>
          <p:nvSpPr>
            <p:cNvPr id="879" name="Shape 87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Shape 881"/>
          <p:cNvGrpSpPr/>
          <p:nvPr/>
        </p:nvGrpSpPr>
        <p:grpSpPr>
          <a:xfrm>
            <a:off x="2410800" y="1855314"/>
            <a:ext cx="251658" cy="503316"/>
            <a:chOff x="1559550" y="1484575"/>
            <a:chExt cx="330000" cy="660000"/>
          </a:xfrm>
        </p:grpSpPr>
        <p:sp>
          <p:nvSpPr>
            <p:cNvPr id="882" name="Shape 88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" name="Shape 884"/>
          <p:cNvGrpSpPr/>
          <p:nvPr/>
        </p:nvGrpSpPr>
        <p:grpSpPr>
          <a:xfrm>
            <a:off x="2742394" y="1855314"/>
            <a:ext cx="251658" cy="503316"/>
            <a:chOff x="1559550" y="1484575"/>
            <a:chExt cx="330000" cy="660000"/>
          </a:xfrm>
        </p:grpSpPr>
        <p:sp>
          <p:nvSpPr>
            <p:cNvPr id="885" name="Shape 88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Shape 887"/>
          <p:cNvGrpSpPr/>
          <p:nvPr/>
        </p:nvGrpSpPr>
        <p:grpSpPr>
          <a:xfrm>
            <a:off x="3073989" y="1855314"/>
            <a:ext cx="251658" cy="503316"/>
            <a:chOff x="1559550" y="1484575"/>
            <a:chExt cx="330000" cy="660000"/>
          </a:xfrm>
        </p:grpSpPr>
        <p:sp>
          <p:nvSpPr>
            <p:cNvPr id="888" name="Shape 88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Shape 890"/>
          <p:cNvGrpSpPr/>
          <p:nvPr/>
        </p:nvGrpSpPr>
        <p:grpSpPr>
          <a:xfrm>
            <a:off x="3405583" y="1855314"/>
            <a:ext cx="251658" cy="503316"/>
            <a:chOff x="1559550" y="1484575"/>
            <a:chExt cx="330000" cy="660000"/>
          </a:xfrm>
        </p:grpSpPr>
        <p:sp>
          <p:nvSpPr>
            <p:cNvPr id="891" name="Shape 89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Shape 893"/>
          <p:cNvGrpSpPr/>
          <p:nvPr/>
        </p:nvGrpSpPr>
        <p:grpSpPr>
          <a:xfrm>
            <a:off x="3737177" y="1855314"/>
            <a:ext cx="251658" cy="503316"/>
            <a:chOff x="1559550" y="1484575"/>
            <a:chExt cx="330000" cy="660000"/>
          </a:xfrm>
        </p:grpSpPr>
        <p:sp>
          <p:nvSpPr>
            <p:cNvPr id="894" name="Shape 89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Shape 896"/>
          <p:cNvGrpSpPr/>
          <p:nvPr/>
        </p:nvGrpSpPr>
        <p:grpSpPr>
          <a:xfrm>
            <a:off x="509904" y="2437299"/>
            <a:ext cx="251658" cy="503316"/>
            <a:chOff x="1559550" y="1484575"/>
            <a:chExt cx="330000" cy="660000"/>
          </a:xfrm>
        </p:grpSpPr>
        <p:sp>
          <p:nvSpPr>
            <p:cNvPr id="897" name="Shape 89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Shape 899"/>
          <p:cNvGrpSpPr/>
          <p:nvPr/>
        </p:nvGrpSpPr>
        <p:grpSpPr>
          <a:xfrm>
            <a:off x="841498" y="2437299"/>
            <a:ext cx="251658" cy="503316"/>
            <a:chOff x="1559550" y="1484575"/>
            <a:chExt cx="330000" cy="660000"/>
          </a:xfrm>
        </p:grpSpPr>
        <p:sp>
          <p:nvSpPr>
            <p:cNvPr id="900" name="Shape 90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Shape 902"/>
          <p:cNvGrpSpPr/>
          <p:nvPr/>
        </p:nvGrpSpPr>
        <p:grpSpPr>
          <a:xfrm>
            <a:off x="1173093" y="2437299"/>
            <a:ext cx="251658" cy="503316"/>
            <a:chOff x="1559550" y="1484575"/>
            <a:chExt cx="330000" cy="660000"/>
          </a:xfrm>
        </p:grpSpPr>
        <p:sp>
          <p:nvSpPr>
            <p:cNvPr id="903" name="Shape 90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Shape 905"/>
          <p:cNvGrpSpPr/>
          <p:nvPr/>
        </p:nvGrpSpPr>
        <p:grpSpPr>
          <a:xfrm>
            <a:off x="1504687" y="2437299"/>
            <a:ext cx="251658" cy="503316"/>
            <a:chOff x="1559550" y="1484575"/>
            <a:chExt cx="330000" cy="660000"/>
          </a:xfrm>
        </p:grpSpPr>
        <p:sp>
          <p:nvSpPr>
            <p:cNvPr id="906" name="Shape 90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8" name="Shape 908"/>
          <p:cNvGrpSpPr/>
          <p:nvPr/>
        </p:nvGrpSpPr>
        <p:grpSpPr>
          <a:xfrm>
            <a:off x="1836281" y="2437299"/>
            <a:ext cx="251658" cy="503316"/>
            <a:chOff x="1559550" y="1484575"/>
            <a:chExt cx="330000" cy="660000"/>
          </a:xfrm>
        </p:grpSpPr>
        <p:sp>
          <p:nvSpPr>
            <p:cNvPr id="909" name="Shape 90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Shape 911"/>
          <p:cNvGrpSpPr/>
          <p:nvPr/>
        </p:nvGrpSpPr>
        <p:grpSpPr>
          <a:xfrm>
            <a:off x="2410800" y="2437299"/>
            <a:ext cx="251658" cy="503316"/>
            <a:chOff x="1559550" y="1484575"/>
            <a:chExt cx="330000" cy="660000"/>
          </a:xfrm>
        </p:grpSpPr>
        <p:sp>
          <p:nvSpPr>
            <p:cNvPr id="912" name="Shape 91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Shape 914"/>
          <p:cNvGrpSpPr/>
          <p:nvPr/>
        </p:nvGrpSpPr>
        <p:grpSpPr>
          <a:xfrm>
            <a:off x="2742394" y="2437299"/>
            <a:ext cx="251658" cy="503316"/>
            <a:chOff x="1559550" y="1484575"/>
            <a:chExt cx="330000" cy="660000"/>
          </a:xfrm>
        </p:grpSpPr>
        <p:sp>
          <p:nvSpPr>
            <p:cNvPr id="915" name="Shape 91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Shape 917"/>
          <p:cNvGrpSpPr/>
          <p:nvPr/>
        </p:nvGrpSpPr>
        <p:grpSpPr>
          <a:xfrm>
            <a:off x="3073989" y="2437299"/>
            <a:ext cx="251658" cy="503316"/>
            <a:chOff x="1559550" y="1484575"/>
            <a:chExt cx="330000" cy="660000"/>
          </a:xfrm>
        </p:grpSpPr>
        <p:sp>
          <p:nvSpPr>
            <p:cNvPr id="918" name="Shape 91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Shape 920"/>
          <p:cNvGrpSpPr/>
          <p:nvPr/>
        </p:nvGrpSpPr>
        <p:grpSpPr>
          <a:xfrm>
            <a:off x="3405583" y="2437299"/>
            <a:ext cx="251658" cy="503316"/>
            <a:chOff x="1559550" y="1484575"/>
            <a:chExt cx="330000" cy="660000"/>
          </a:xfrm>
        </p:grpSpPr>
        <p:sp>
          <p:nvSpPr>
            <p:cNvPr id="921" name="Shape 92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737177" y="2437299"/>
            <a:ext cx="251658" cy="503316"/>
            <a:chOff x="1559550" y="1484575"/>
            <a:chExt cx="330000" cy="660000"/>
          </a:xfrm>
        </p:grpSpPr>
        <p:sp>
          <p:nvSpPr>
            <p:cNvPr id="924" name="Shape 92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Shape 926"/>
          <p:cNvGrpSpPr/>
          <p:nvPr/>
        </p:nvGrpSpPr>
        <p:grpSpPr>
          <a:xfrm>
            <a:off x="509904" y="3019283"/>
            <a:ext cx="251658" cy="503316"/>
            <a:chOff x="1559550" y="1484575"/>
            <a:chExt cx="330000" cy="660000"/>
          </a:xfrm>
        </p:grpSpPr>
        <p:sp>
          <p:nvSpPr>
            <p:cNvPr id="927" name="Shape 92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Shape 929"/>
          <p:cNvGrpSpPr/>
          <p:nvPr/>
        </p:nvGrpSpPr>
        <p:grpSpPr>
          <a:xfrm>
            <a:off x="841498" y="3019283"/>
            <a:ext cx="251658" cy="503316"/>
            <a:chOff x="1559550" y="1484575"/>
            <a:chExt cx="330000" cy="660000"/>
          </a:xfrm>
        </p:grpSpPr>
        <p:sp>
          <p:nvSpPr>
            <p:cNvPr id="930" name="Shape 93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Shape 932"/>
          <p:cNvGrpSpPr/>
          <p:nvPr/>
        </p:nvGrpSpPr>
        <p:grpSpPr>
          <a:xfrm>
            <a:off x="1173093" y="3019283"/>
            <a:ext cx="251658" cy="503316"/>
            <a:chOff x="1559550" y="1484575"/>
            <a:chExt cx="330000" cy="660000"/>
          </a:xfrm>
        </p:grpSpPr>
        <p:sp>
          <p:nvSpPr>
            <p:cNvPr id="933" name="Shape 93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Shape 935"/>
          <p:cNvGrpSpPr/>
          <p:nvPr/>
        </p:nvGrpSpPr>
        <p:grpSpPr>
          <a:xfrm>
            <a:off x="1504687" y="3019283"/>
            <a:ext cx="251658" cy="503316"/>
            <a:chOff x="1559550" y="1484575"/>
            <a:chExt cx="330000" cy="660000"/>
          </a:xfrm>
        </p:grpSpPr>
        <p:sp>
          <p:nvSpPr>
            <p:cNvPr id="936" name="Shape 93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Shape 938"/>
          <p:cNvGrpSpPr/>
          <p:nvPr/>
        </p:nvGrpSpPr>
        <p:grpSpPr>
          <a:xfrm>
            <a:off x="1836281" y="3019283"/>
            <a:ext cx="251658" cy="503316"/>
            <a:chOff x="1559550" y="1484575"/>
            <a:chExt cx="330000" cy="660000"/>
          </a:xfrm>
        </p:grpSpPr>
        <p:sp>
          <p:nvSpPr>
            <p:cNvPr id="939" name="Shape 93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Shape 941"/>
          <p:cNvGrpSpPr/>
          <p:nvPr/>
        </p:nvGrpSpPr>
        <p:grpSpPr>
          <a:xfrm>
            <a:off x="2410800" y="3019283"/>
            <a:ext cx="251658" cy="503316"/>
            <a:chOff x="1559550" y="1484575"/>
            <a:chExt cx="330000" cy="660000"/>
          </a:xfrm>
        </p:grpSpPr>
        <p:sp>
          <p:nvSpPr>
            <p:cNvPr id="942" name="Shape 94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Shape 944"/>
          <p:cNvGrpSpPr/>
          <p:nvPr/>
        </p:nvGrpSpPr>
        <p:grpSpPr>
          <a:xfrm>
            <a:off x="2742394" y="3019283"/>
            <a:ext cx="251658" cy="503316"/>
            <a:chOff x="1559550" y="1484575"/>
            <a:chExt cx="330000" cy="660000"/>
          </a:xfrm>
        </p:grpSpPr>
        <p:sp>
          <p:nvSpPr>
            <p:cNvPr id="945" name="Shape 94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Shape 947"/>
          <p:cNvGrpSpPr/>
          <p:nvPr/>
        </p:nvGrpSpPr>
        <p:grpSpPr>
          <a:xfrm>
            <a:off x="3073989" y="3019283"/>
            <a:ext cx="251658" cy="503316"/>
            <a:chOff x="1559550" y="1484575"/>
            <a:chExt cx="330000" cy="660000"/>
          </a:xfrm>
        </p:grpSpPr>
        <p:sp>
          <p:nvSpPr>
            <p:cNvPr id="948" name="Shape 94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0" name="Shape 950"/>
          <p:cNvGrpSpPr/>
          <p:nvPr/>
        </p:nvGrpSpPr>
        <p:grpSpPr>
          <a:xfrm>
            <a:off x="3405583" y="3019283"/>
            <a:ext cx="251658" cy="503316"/>
            <a:chOff x="1559550" y="1484575"/>
            <a:chExt cx="330000" cy="660000"/>
          </a:xfrm>
        </p:grpSpPr>
        <p:sp>
          <p:nvSpPr>
            <p:cNvPr id="951" name="Shape 95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Shape 953"/>
          <p:cNvGrpSpPr/>
          <p:nvPr/>
        </p:nvGrpSpPr>
        <p:grpSpPr>
          <a:xfrm>
            <a:off x="3737177" y="3019283"/>
            <a:ext cx="251658" cy="503316"/>
            <a:chOff x="1559550" y="1484575"/>
            <a:chExt cx="330000" cy="660000"/>
          </a:xfrm>
        </p:grpSpPr>
        <p:sp>
          <p:nvSpPr>
            <p:cNvPr id="954" name="Shape 95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Shape 956"/>
          <p:cNvGrpSpPr/>
          <p:nvPr/>
        </p:nvGrpSpPr>
        <p:grpSpPr>
          <a:xfrm>
            <a:off x="509904" y="3601267"/>
            <a:ext cx="251658" cy="503316"/>
            <a:chOff x="1559550" y="1484575"/>
            <a:chExt cx="330000" cy="660000"/>
          </a:xfrm>
        </p:grpSpPr>
        <p:sp>
          <p:nvSpPr>
            <p:cNvPr id="957" name="Shape 95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Shape 959"/>
          <p:cNvGrpSpPr/>
          <p:nvPr/>
        </p:nvGrpSpPr>
        <p:grpSpPr>
          <a:xfrm>
            <a:off x="841498" y="3601267"/>
            <a:ext cx="251658" cy="503316"/>
            <a:chOff x="1559550" y="1484575"/>
            <a:chExt cx="330000" cy="660000"/>
          </a:xfrm>
        </p:grpSpPr>
        <p:sp>
          <p:nvSpPr>
            <p:cNvPr id="960" name="Shape 96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Shape 962"/>
          <p:cNvGrpSpPr/>
          <p:nvPr/>
        </p:nvGrpSpPr>
        <p:grpSpPr>
          <a:xfrm>
            <a:off x="1173093" y="3601267"/>
            <a:ext cx="251658" cy="503316"/>
            <a:chOff x="1559550" y="1484575"/>
            <a:chExt cx="330000" cy="660000"/>
          </a:xfrm>
        </p:grpSpPr>
        <p:sp>
          <p:nvSpPr>
            <p:cNvPr id="963" name="Shape 96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" name="Shape 965"/>
          <p:cNvGrpSpPr/>
          <p:nvPr/>
        </p:nvGrpSpPr>
        <p:grpSpPr>
          <a:xfrm>
            <a:off x="1504687" y="3601267"/>
            <a:ext cx="251658" cy="503316"/>
            <a:chOff x="1559550" y="1484575"/>
            <a:chExt cx="330000" cy="660000"/>
          </a:xfrm>
        </p:grpSpPr>
        <p:sp>
          <p:nvSpPr>
            <p:cNvPr id="966" name="Shape 96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Shape 968"/>
          <p:cNvGrpSpPr/>
          <p:nvPr/>
        </p:nvGrpSpPr>
        <p:grpSpPr>
          <a:xfrm>
            <a:off x="1836281" y="3601267"/>
            <a:ext cx="251658" cy="503316"/>
            <a:chOff x="1559550" y="1484575"/>
            <a:chExt cx="330000" cy="660000"/>
          </a:xfrm>
        </p:grpSpPr>
        <p:sp>
          <p:nvSpPr>
            <p:cNvPr id="969" name="Shape 96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Shape 971"/>
          <p:cNvGrpSpPr/>
          <p:nvPr/>
        </p:nvGrpSpPr>
        <p:grpSpPr>
          <a:xfrm>
            <a:off x="2410800" y="3601267"/>
            <a:ext cx="251658" cy="503316"/>
            <a:chOff x="1559550" y="1484575"/>
            <a:chExt cx="330000" cy="660000"/>
          </a:xfrm>
        </p:grpSpPr>
        <p:sp>
          <p:nvSpPr>
            <p:cNvPr id="972" name="Shape 97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Shape 974"/>
          <p:cNvGrpSpPr/>
          <p:nvPr/>
        </p:nvGrpSpPr>
        <p:grpSpPr>
          <a:xfrm>
            <a:off x="2742394" y="3601267"/>
            <a:ext cx="251658" cy="503316"/>
            <a:chOff x="1559550" y="1484575"/>
            <a:chExt cx="330000" cy="660000"/>
          </a:xfrm>
        </p:grpSpPr>
        <p:sp>
          <p:nvSpPr>
            <p:cNvPr id="975" name="Shape 97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Shape 977"/>
          <p:cNvGrpSpPr/>
          <p:nvPr/>
        </p:nvGrpSpPr>
        <p:grpSpPr>
          <a:xfrm>
            <a:off x="3073989" y="3601267"/>
            <a:ext cx="251658" cy="503316"/>
            <a:chOff x="1559550" y="1484575"/>
            <a:chExt cx="330000" cy="660000"/>
          </a:xfrm>
        </p:grpSpPr>
        <p:sp>
          <p:nvSpPr>
            <p:cNvPr id="978" name="Shape 97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Shape 980"/>
          <p:cNvGrpSpPr/>
          <p:nvPr/>
        </p:nvGrpSpPr>
        <p:grpSpPr>
          <a:xfrm>
            <a:off x="3405583" y="3601267"/>
            <a:ext cx="251658" cy="503316"/>
            <a:chOff x="1559550" y="1484575"/>
            <a:chExt cx="330000" cy="660000"/>
          </a:xfrm>
        </p:grpSpPr>
        <p:sp>
          <p:nvSpPr>
            <p:cNvPr id="981" name="Shape 98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Shape 983"/>
          <p:cNvGrpSpPr/>
          <p:nvPr/>
        </p:nvGrpSpPr>
        <p:grpSpPr>
          <a:xfrm>
            <a:off x="3737177" y="3601267"/>
            <a:ext cx="251658" cy="503316"/>
            <a:chOff x="1559550" y="1484575"/>
            <a:chExt cx="330000" cy="660000"/>
          </a:xfrm>
        </p:grpSpPr>
        <p:sp>
          <p:nvSpPr>
            <p:cNvPr id="984" name="Shape 98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6" name="Shape 986"/>
          <p:cNvGrpSpPr/>
          <p:nvPr/>
        </p:nvGrpSpPr>
        <p:grpSpPr>
          <a:xfrm>
            <a:off x="509904" y="4183252"/>
            <a:ext cx="251658" cy="503316"/>
            <a:chOff x="1559550" y="1484575"/>
            <a:chExt cx="330000" cy="660000"/>
          </a:xfrm>
        </p:grpSpPr>
        <p:sp>
          <p:nvSpPr>
            <p:cNvPr id="987" name="Shape 98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9" name="Shape 989"/>
          <p:cNvGrpSpPr/>
          <p:nvPr/>
        </p:nvGrpSpPr>
        <p:grpSpPr>
          <a:xfrm>
            <a:off x="841498" y="4183252"/>
            <a:ext cx="251658" cy="503316"/>
            <a:chOff x="1559550" y="1484575"/>
            <a:chExt cx="330000" cy="660000"/>
          </a:xfrm>
        </p:grpSpPr>
        <p:sp>
          <p:nvSpPr>
            <p:cNvPr id="990" name="Shape 99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Shape 992"/>
          <p:cNvGrpSpPr/>
          <p:nvPr/>
        </p:nvGrpSpPr>
        <p:grpSpPr>
          <a:xfrm>
            <a:off x="1173093" y="4183252"/>
            <a:ext cx="251658" cy="503316"/>
            <a:chOff x="1559550" y="1484575"/>
            <a:chExt cx="330000" cy="660000"/>
          </a:xfrm>
        </p:grpSpPr>
        <p:sp>
          <p:nvSpPr>
            <p:cNvPr id="993" name="Shape 99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Shape 995"/>
          <p:cNvGrpSpPr/>
          <p:nvPr/>
        </p:nvGrpSpPr>
        <p:grpSpPr>
          <a:xfrm>
            <a:off x="1504687" y="4183252"/>
            <a:ext cx="251658" cy="503316"/>
            <a:chOff x="1559550" y="1484575"/>
            <a:chExt cx="330000" cy="660000"/>
          </a:xfrm>
        </p:grpSpPr>
        <p:sp>
          <p:nvSpPr>
            <p:cNvPr id="996" name="Shape 99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8" name="Shape 998"/>
          <p:cNvGrpSpPr/>
          <p:nvPr/>
        </p:nvGrpSpPr>
        <p:grpSpPr>
          <a:xfrm>
            <a:off x="1836281" y="4183252"/>
            <a:ext cx="251658" cy="503316"/>
            <a:chOff x="1559550" y="1484575"/>
            <a:chExt cx="330000" cy="660000"/>
          </a:xfrm>
        </p:grpSpPr>
        <p:sp>
          <p:nvSpPr>
            <p:cNvPr id="999" name="Shape 99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Shape 1001"/>
          <p:cNvGrpSpPr/>
          <p:nvPr/>
        </p:nvGrpSpPr>
        <p:grpSpPr>
          <a:xfrm>
            <a:off x="2410800" y="4183252"/>
            <a:ext cx="251658" cy="503316"/>
            <a:chOff x="1559550" y="1484575"/>
            <a:chExt cx="330000" cy="660000"/>
          </a:xfrm>
        </p:grpSpPr>
        <p:sp>
          <p:nvSpPr>
            <p:cNvPr id="1002" name="Shape 100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4" name="Shape 1004"/>
          <p:cNvGrpSpPr/>
          <p:nvPr/>
        </p:nvGrpSpPr>
        <p:grpSpPr>
          <a:xfrm>
            <a:off x="2742394" y="4183252"/>
            <a:ext cx="251658" cy="503316"/>
            <a:chOff x="1559550" y="1484575"/>
            <a:chExt cx="330000" cy="660000"/>
          </a:xfrm>
        </p:grpSpPr>
        <p:sp>
          <p:nvSpPr>
            <p:cNvPr id="1005" name="Shape 100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Shape 1007"/>
          <p:cNvGrpSpPr/>
          <p:nvPr/>
        </p:nvGrpSpPr>
        <p:grpSpPr>
          <a:xfrm>
            <a:off x="3073989" y="4183252"/>
            <a:ext cx="251658" cy="503316"/>
            <a:chOff x="1559550" y="1484575"/>
            <a:chExt cx="330000" cy="660000"/>
          </a:xfrm>
        </p:grpSpPr>
        <p:sp>
          <p:nvSpPr>
            <p:cNvPr id="1008" name="Shape 100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0" name="Shape 1010"/>
          <p:cNvGrpSpPr/>
          <p:nvPr/>
        </p:nvGrpSpPr>
        <p:grpSpPr>
          <a:xfrm>
            <a:off x="3405583" y="4183252"/>
            <a:ext cx="251658" cy="503316"/>
            <a:chOff x="1559550" y="1484575"/>
            <a:chExt cx="330000" cy="660000"/>
          </a:xfrm>
        </p:grpSpPr>
        <p:sp>
          <p:nvSpPr>
            <p:cNvPr id="1011" name="Shape 101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Shape 1013"/>
          <p:cNvGrpSpPr/>
          <p:nvPr/>
        </p:nvGrpSpPr>
        <p:grpSpPr>
          <a:xfrm>
            <a:off x="3737177" y="4183252"/>
            <a:ext cx="251658" cy="503316"/>
            <a:chOff x="1559550" y="1484575"/>
            <a:chExt cx="330000" cy="660000"/>
          </a:xfrm>
        </p:grpSpPr>
        <p:sp>
          <p:nvSpPr>
            <p:cNvPr id="1014" name="Shape 101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16" name="Shape 1016"/>
          <p:cNvSpPr txBox="1"/>
          <p:nvPr/>
        </p:nvSpPr>
        <p:spPr>
          <a:xfrm>
            <a:off x="4974950" y="656650"/>
            <a:ext cx="3763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Round 4: Ma</a:t>
            </a: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nagement Interview</a:t>
            </a:r>
          </a:p>
        </p:txBody>
      </p:sp>
      <p:cxnSp>
        <p:nvCxnSpPr>
          <p:cNvPr id="1017" name="Shape 1017"/>
          <p:cNvCxnSpPr/>
          <p:nvPr/>
        </p:nvCxnSpPr>
        <p:spPr>
          <a:xfrm rot="10800000">
            <a:off x="4974875" y="1855325"/>
            <a:ext cx="0" cy="265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18" name="Shape 1018"/>
          <p:cNvCxnSpPr/>
          <p:nvPr/>
        </p:nvCxnSpPr>
        <p:spPr>
          <a:xfrm>
            <a:off x="4974875" y="4495300"/>
            <a:ext cx="376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19" name="Shape 1019"/>
          <p:cNvSpPr/>
          <p:nvPr/>
        </p:nvSpPr>
        <p:spPr>
          <a:xfrm>
            <a:off x="5157925" y="2291875"/>
            <a:ext cx="365100" cy="2203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0" name="Shape 1020"/>
          <p:cNvSpPr txBox="1"/>
          <p:nvPr/>
        </p:nvSpPr>
        <p:spPr>
          <a:xfrm>
            <a:off x="8338425" y="4495300"/>
            <a:ext cx="704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Step</a:t>
            </a:r>
          </a:p>
        </p:txBody>
      </p:sp>
      <p:sp>
        <p:nvSpPr>
          <p:cNvPr id="1021" name="Shape 1021"/>
          <p:cNvSpPr txBox="1"/>
          <p:nvPr/>
        </p:nvSpPr>
        <p:spPr>
          <a:xfrm>
            <a:off x="515792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  <p:sp>
        <p:nvSpPr>
          <p:cNvPr id="1022" name="Shape 1022"/>
          <p:cNvSpPr/>
          <p:nvPr/>
        </p:nvSpPr>
        <p:spPr>
          <a:xfrm>
            <a:off x="5649475" y="3429000"/>
            <a:ext cx="365100" cy="106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3" name="Shape 1023"/>
          <p:cNvSpPr txBox="1"/>
          <p:nvPr/>
        </p:nvSpPr>
        <p:spPr>
          <a:xfrm>
            <a:off x="564947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</a:p>
        </p:txBody>
      </p:sp>
      <p:sp>
        <p:nvSpPr>
          <p:cNvPr id="1024" name="Shape 1024"/>
          <p:cNvSpPr/>
          <p:nvPr/>
        </p:nvSpPr>
        <p:spPr>
          <a:xfrm>
            <a:off x="6141025" y="3673925"/>
            <a:ext cx="365100" cy="821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5" name="Shape 1025"/>
          <p:cNvSpPr txBox="1"/>
          <p:nvPr/>
        </p:nvSpPr>
        <p:spPr>
          <a:xfrm>
            <a:off x="614102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</a:p>
        </p:txBody>
      </p:sp>
      <p:sp>
        <p:nvSpPr>
          <p:cNvPr id="1026" name="Shape 1026"/>
          <p:cNvSpPr/>
          <p:nvPr/>
        </p:nvSpPr>
        <p:spPr>
          <a:xfrm>
            <a:off x="6632575" y="3861225"/>
            <a:ext cx="365100" cy="634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7" name="Shape 1027"/>
          <p:cNvSpPr txBox="1"/>
          <p:nvPr/>
        </p:nvSpPr>
        <p:spPr>
          <a:xfrm>
            <a:off x="663257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</a:p>
        </p:txBody>
      </p:sp>
      <p:sp>
        <p:nvSpPr>
          <p:cNvPr id="1028" name="Shape 1028"/>
          <p:cNvSpPr txBox="1"/>
          <p:nvPr/>
        </p:nvSpPr>
        <p:spPr>
          <a:xfrm>
            <a:off x="4426775" y="1403100"/>
            <a:ext cx="285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Resources spent (time, money)</a:t>
            </a:r>
          </a:p>
        </p:txBody>
      </p:sp>
      <p:sp>
        <p:nvSpPr>
          <p:cNvPr id="1029" name="Shape 10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Recruitment Event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grpSp>
        <p:nvGrpSpPr>
          <p:cNvPr id="1035" name="Shape 1035"/>
          <p:cNvGrpSpPr/>
          <p:nvPr/>
        </p:nvGrpSpPr>
        <p:grpSpPr>
          <a:xfrm>
            <a:off x="509904" y="1273330"/>
            <a:ext cx="251658" cy="503316"/>
            <a:chOff x="1559550" y="1484575"/>
            <a:chExt cx="330000" cy="660000"/>
          </a:xfrm>
        </p:grpSpPr>
        <p:sp>
          <p:nvSpPr>
            <p:cNvPr id="1036" name="Shape 103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8" name="Shape 1038"/>
          <p:cNvGrpSpPr/>
          <p:nvPr/>
        </p:nvGrpSpPr>
        <p:grpSpPr>
          <a:xfrm>
            <a:off x="841498" y="1273330"/>
            <a:ext cx="251658" cy="503316"/>
            <a:chOff x="1559550" y="1484575"/>
            <a:chExt cx="330000" cy="660000"/>
          </a:xfrm>
        </p:grpSpPr>
        <p:sp>
          <p:nvSpPr>
            <p:cNvPr id="1039" name="Shape 103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Shape 1041"/>
          <p:cNvGrpSpPr/>
          <p:nvPr/>
        </p:nvGrpSpPr>
        <p:grpSpPr>
          <a:xfrm>
            <a:off x="1173093" y="1273330"/>
            <a:ext cx="251658" cy="503316"/>
            <a:chOff x="1559550" y="1484575"/>
            <a:chExt cx="330000" cy="660000"/>
          </a:xfrm>
        </p:grpSpPr>
        <p:sp>
          <p:nvSpPr>
            <p:cNvPr id="1042" name="Shape 104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Shape 1044"/>
          <p:cNvGrpSpPr/>
          <p:nvPr/>
        </p:nvGrpSpPr>
        <p:grpSpPr>
          <a:xfrm>
            <a:off x="1504687" y="1273330"/>
            <a:ext cx="251658" cy="503316"/>
            <a:chOff x="1559550" y="1484575"/>
            <a:chExt cx="330000" cy="660000"/>
          </a:xfrm>
        </p:grpSpPr>
        <p:sp>
          <p:nvSpPr>
            <p:cNvPr id="1045" name="Shape 104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7" name="Shape 1047"/>
          <p:cNvGrpSpPr/>
          <p:nvPr/>
        </p:nvGrpSpPr>
        <p:grpSpPr>
          <a:xfrm>
            <a:off x="1836281" y="1273330"/>
            <a:ext cx="251658" cy="503316"/>
            <a:chOff x="1559550" y="1484575"/>
            <a:chExt cx="330000" cy="660000"/>
          </a:xfrm>
        </p:grpSpPr>
        <p:sp>
          <p:nvSpPr>
            <p:cNvPr id="1048" name="Shape 104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0" name="Shape 1050"/>
          <p:cNvGrpSpPr/>
          <p:nvPr/>
        </p:nvGrpSpPr>
        <p:grpSpPr>
          <a:xfrm>
            <a:off x="2410800" y="1273330"/>
            <a:ext cx="251658" cy="503316"/>
            <a:chOff x="1559550" y="1484575"/>
            <a:chExt cx="330000" cy="660000"/>
          </a:xfrm>
        </p:grpSpPr>
        <p:sp>
          <p:nvSpPr>
            <p:cNvPr id="1051" name="Shape 105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Shape 1053"/>
          <p:cNvGrpSpPr/>
          <p:nvPr/>
        </p:nvGrpSpPr>
        <p:grpSpPr>
          <a:xfrm>
            <a:off x="2742394" y="1273330"/>
            <a:ext cx="251658" cy="503316"/>
            <a:chOff x="1559550" y="1484575"/>
            <a:chExt cx="330000" cy="660000"/>
          </a:xfrm>
        </p:grpSpPr>
        <p:sp>
          <p:nvSpPr>
            <p:cNvPr id="1054" name="Shape 105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Shape 1056"/>
          <p:cNvGrpSpPr/>
          <p:nvPr/>
        </p:nvGrpSpPr>
        <p:grpSpPr>
          <a:xfrm>
            <a:off x="3073989" y="1273330"/>
            <a:ext cx="251658" cy="503316"/>
            <a:chOff x="1559550" y="1484575"/>
            <a:chExt cx="330000" cy="660000"/>
          </a:xfrm>
        </p:grpSpPr>
        <p:sp>
          <p:nvSpPr>
            <p:cNvPr id="1057" name="Shape 105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9" name="Shape 1059"/>
          <p:cNvGrpSpPr/>
          <p:nvPr/>
        </p:nvGrpSpPr>
        <p:grpSpPr>
          <a:xfrm>
            <a:off x="3405583" y="1273330"/>
            <a:ext cx="251658" cy="503316"/>
            <a:chOff x="1559550" y="1484575"/>
            <a:chExt cx="330000" cy="660000"/>
          </a:xfrm>
        </p:grpSpPr>
        <p:sp>
          <p:nvSpPr>
            <p:cNvPr id="1060" name="Shape 106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Shape 1062"/>
          <p:cNvGrpSpPr/>
          <p:nvPr/>
        </p:nvGrpSpPr>
        <p:grpSpPr>
          <a:xfrm>
            <a:off x="3737177" y="1273330"/>
            <a:ext cx="251658" cy="503316"/>
            <a:chOff x="1559550" y="1484575"/>
            <a:chExt cx="330000" cy="660000"/>
          </a:xfrm>
        </p:grpSpPr>
        <p:sp>
          <p:nvSpPr>
            <p:cNvPr id="1063" name="Shape 106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Shape 1065"/>
          <p:cNvGrpSpPr/>
          <p:nvPr/>
        </p:nvGrpSpPr>
        <p:grpSpPr>
          <a:xfrm>
            <a:off x="509904" y="1855314"/>
            <a:ext cx="251658" cy="503316"/>
            <a:chOff x="1559550" y="1484575"/>
            <a:chExt cx="330000" cy="660000"/>
          </a:xfrm>
        </p:grpSpPr>
        <p:sp>
          <p:nvSpPr>
            <p:cNvPr id="1066" name="Shape 106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8" name="Shape 1068"/>
          <p:cNvGrpSpPr/>
          <p:nvPr/>
        </p:nvGrpSpPr>
        <p:grpSpPr>
          <a:xfrm>
            <a:off x="841498" y="1855314"/>
            <a:ext cx="251658" cy="503316"/>
            <a:chOff x="1559550" y="1484575"/>
            <a:chExt cx="330000" cy="660000"/>
          </a:xfrm>
        </p:grpSpPr>
        <p:sp>
          <p:nvSpPr>
            <p:cNvPr id="1069" name="Shape 106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1" name="Shape 1071"/>
          <p:cNvGrpSpPr/>
          <p:nvPr/>
        </p:nvGrpSpPr>
        <p:grpSpPr>
          <a:xfrm>
            <a:off x="1173093" y="1855314"/>
            <a:ext cx="251658" cy="503316"/>
            <a:chOff x="1559550" y="1484575"/>
            <a:chExt cx="330000" cy="660000"/>
          </a:xfrm>
        </p:grpSpPr>
        <p:sp>
          <p:nvSpPr>
            <p:cNvPr id="1072" name="Shape 107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Shape 1074"/>
          <p:cNvGrpSpPr/>
          <p:nvPr/>
        </p:nvGrpSpPr>
        <p:grpSpPr>
          <a:xfrm>
            <a:off x="1504687" y="1855314"/>
            <a:ext cx="251658" cy="503316"/>
            <a:chOff x="1559550" y="1484575"/>
            <a:chExt cx="330000" cy="660000"/>
          </a:xfrm>
        </p:grpSpPr>
        <p:sp>
          <p:nvSpPr>
            <p:cNvPr id="1075" name="Shape 107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7" name="Shape 1077"/>
          <p:cNvGrpSpPr/>
          <p:nvPr/>
        </p:nvGrpSpPr>
        <p:grpSpPr>
          <a:xfrm>
            <a:off x="1836281" y="1855314"/>
            <a:ext cx="251658" cy="503316"/>
            <a:chOff x="1559550" y="1484575"/>
            <a:chExt cx="330000" cy="660000"/>
          </a:xfrm>
        </p:grpSpPr>
        <p:sp>
          <p:nvSpPr>
            <p:cNvPr id="1078" name="Shape 107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0" name="Shape 1080"/>
          <p:cNvGrpSpPr/>
          <p:nvPr/>
        </p:nvGrpSpPr>
        <p:grpSpPr>
          <a:xfrm>
            <a:off x="2410800" y="1855314"/>
            <a:ext cx="251658" cy="503316"/>
            <a:chOff x="1559550" y="1484575"/>
            <a:chExt cx="330000" cy="660000"/>
          </a:xfrm>
        </p:grpSpPr>
        <p:sp>
          <p:nvSpPr>
            <p:cNvPr id="1081" name="Shape 108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3" name="Shape 1083"/>
          <p:cNvGrpSpPr/>
          <p:nvPr/>
        </p:nvGrpSpPr>
        <p:grpSpPr>
          <a:xfrm>
            <a:off x="2742394" y="1855314"/>
            <a:ext cx="251658" cy="503316"/>
            <a:chOff x="1559550" y="1484575"/>
            <a:chExt cx="330000" cy="660000"/>
          </a:xfrm>
        </p:grpSpPr>
        <p:sp>
          <p:nvSpPr>
            <p:cNvPr id="1084" name="Shape 108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6" name="Shape 1086"/>
          <p:cNvGrpSpPr/>
          <p:nvPr/>
        </p:nvGrpSpPr>
        <p:grpSpPr>
          <a:xfrm>
            <a:off x="3073989" y="1855314"/>
            <a:ext cx="251658" cy="503316"/>
            <a:chOff x="1559550" y="1484575"/>
            <a:chExt cx="330000" cy="660000"/>
          </a:xfrm>
        </p:grpSpPr>
        <p:sp>
          <p:nvSpPr>
            <p:cNvPr id="1087" name="Shape 108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9" name="Shape 1089"/>
          <p:cNvGrpSpPr/>
          <p:nvPr/>
        </p:nvGrpSpPr>
        <p:grpSpPr>
          <a:xfrm>
            <a:off x="3405583" y="1855314"/>
            <a:ext cx="251658" cy="503316"/>
            <a:chOff x="1559550" y="1484575"/>
            <a:chExt cx="330000" cy="660000"/>
          </a:xfrm>
        </p:grpSpPr>
        <p:sp>
          <p:nvSpPr>
            <p:cNvPr id="1090" name="Shape 109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2" name="Shape 1092"/>
          <p:cNvGrpSpPr/>
          <p:nvPr/>
        </p:nvGrpSpPr>
        <p:grpSpPr>
          <a:xfrm>
            <a:off x="3737177" y="1855314"/>
            <a:ext cx="251658" cy="503316"/>
            <a:chOff x="1559550" y="1484575"/>
            <a:chExt cx="330000" cy="660000"/>
          </a:xfrm>
        </p:grpSpPr>
        <p:sp>
          <p:nvSpPr>
            <p:cNvPr id="1093" name="Shape 109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5" name="Shape 1095"/>
          <p:cNvGrpSpPr/>
          <p:nvPr/>
        </p:nvGrpSpPr>
        <p:grpSpPr>
          <a:xfrm>
            <a:off x="509904" y="2437299"/>
            <a:ext cx="251658" cy="503316"/>
            <a:chOff x="1559550" y="1484575"/>
            <a:chExt cx="330000" cy="660000"/>
          </a:xfrm>
        </p:grpSpPr>
        <p:sp>
          <p:nvSpPr>
            <p:cNvPr id="1096" name="Shape 109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8" name="Shape 1098"/>
          <p:cNvGrpSpPr/>
          <p:nvPr/>
        </p:nvGrpSpPr>
        <p:grpSpPr>
          <a:xfrm>
            <a:off x="841498" y="2437299"/>
            <a:ext cx="251658" cy="503316"/>
            <a:chOff x="1559550" y="1484575"/>
            <a:chExt cx="330000" cy="660000"/>
          </a:xfrm>
        </p:grpSpPr>
        <p:sp>
          <p:nvSpPr>
            <p:cNvPr id="1099" name="Shape 109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1" name="Shape 1101"/>
          <p:cNvGrpSpPr/>
          <p:nvPr/>
        </p:nvGrpSpPr>
        <p:grpSpPr>
          <a:xfrm>
            <a:off x="1173093" y="2437299"/>
            <a:ext cx="251658" cy="503316"/>
            <a:chOff x="1559550" y="1484575"/>
            <a:chExt cx="330000" cy="660000"/>
          </a:xfrm>
        </p:grpSpPr>
        <p:sp>
          <p:nvSpPr>
            <p:cNvPr id="1102" name="Shape 110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Shape 1104"/>
          <p:cNvGrpSpPr/>
          <p:nvPr/>
        </p:nvGrpSpPr>
        <p:grpSpPr>
          <a:xfrm>
            <a:off x="1504687" y="2437299"/>
            <a:ext cx="251658" cy="503316"/>
            <a:chOff x="1559550" y="1484575"/>
            <a:chExt cx="330000" cy="660000"/>
          </a:xfrm>
        </p:grpSpPr>
        <p:sp>
          <p:nvSpPr>
            <p:cNvPr id="1105" name="Shape 110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Shape 1107"/>
          <p:cNvGrpSpPr/>
          <p:nvPr/>
        </p:nvGrpSpPr>
        <p:grpSpPr>
          <a:xfrm>
            <a:off x="1836281" y="2437299"/>
            <a:ext cx="251658" cy="503316"/>
            <a:chOff x="1559550" y="1484575"/>
            <a:chExt cx="330000" cy="660000"/>
          </a:xfrm>
        </p:grpSpPr>
        <p:sp>
          <p:nvSpPr>
            <p:cNvPr id="1108" name="Shape 110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Shape 1110"/>
          <p:cNvGrpSpPr/>
          <p:nvPr/>
        </p:nvGrpSpPr>
        <p:grpSpPr>
          <a:xfrm>
            <a:off x="2410800" y="2437299"/>
            <a:ext cx="251658" cy="503316"/>
            <a:chOff x="1559550" y="1484575"/>
            <a:chExt cx="330000" cy="660000"/>
          </a:xfrm>
        </p:grpSpPr>
        <p:sp>
          <p:nvSpPr>
            <p:cNvPr id="1111" name="Shape 111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3" name="Shape 1113"/>
          <p:cNvGrpSpPr/>
          <p:nvPr/>
        </p:nvGrpSpPr>
        <p:grpSpPr>
          <a:xfrm>
            <a:off x="2742394" y="2437299"/>
            <a:ext cx="251658" cy="503316"/>
            <a:chOff x="1559550" y="1484575"/>
            <a:chExt cx="330000" cy="660000"/>
          </a:xfrm>
        </p:grpSpPr>
        <p:sp>
          <p:nvSpPr>
            <p:cNvPr id="1114" name="Shape 111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Shape 1116"/>
          <p:cNvGrpSpPr/>
          <p:nvPr/>
        </p:nvGrpSpPr>
        <p:grpSpPr>
          <a:xfrm>
            <a:off x="3073989" y="2437299"/>
            <a:ext cx="251658" cy="503316"/>
            <a:chOff x="1559550" y="1484575"/>
            <a:chExt cx="330000" cy="660000"/>
          </a:xfrm>
        </p:grpSpPr>
        <p:sp>
          <p:nvSpPr>
            <p:cNvPr id="1117" name="Shape 111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Shape 1119"/>
          <p:cNvGrpSpPr/>
          <p:nvPr/>
        </p:nvGrpSpPr>
        <p:grpSpPr>
          <a:xfrm>
            <a:off x="3405583" y="2437299"/>
            <a:ext cx="251658" cy="503316"/>
            <a:chOff x="1559550" y="1484575"/>
            <a:chExt cx="330000" cy="660000"/>
          </a:xfrm>
        </p:grpSpPr>
        <p:sp>
          <p:nvSpPr>
            <p:cNvPr id="1120" name="Shape 112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Shape 1122"/>
          <p:cNvGrpSpPr/>
          <p:nvPr/>
        </p:nvGrpSpPr>
        <p:grpSpPr>
          <a:xfrm>
            <a:off x="3737177" y="2437299"/>
            <a:ext cx="251658" cy="503316"/>
            <a:chOff x="1559550" y="1484575"/>
            <a:chExt cx="330000" cy="660000"/>
          </a:xfrm>
        </p:grpSpPr>
        <p:sp>
          <p:nvSpPr>
            <p:cNvPr id="1123" name="Shape 112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Shape 1125"/>
          <p:cNvGrpSpPr/>
          <p:nvPr/>
        </p:nvGrpSpPr>
        <p:grpSpPr>
          <a:xfrm>
            <a:off x="509904" y="3019283"/>
            <a:ext cx="251658" cy="503316"/>
            <a:chOff x="1559550" y="1484575"/>
            <a:chExt cx="330000" cy="660000"/>
          </a:xfrm>
        </p:grpSpPr>
        <p:sp>
          <p:nvSpPr>
            <p:cNvPr id="1126" name="Shape 112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Shape 1128"/>
          <p:cNvGrpSpPr/>
          <p:nvPr/>
        </p:nvGrpSpPr>
        <p:grpSpPr>
          <a:xfrm>
            <a:off x="841498" y="3019283"/>
            <a:ext cx="251658" cy="503316"/>
            <a:chOff x="1559550" y="1484575"/>
            <a:chExt cx="330000" cy="660000"/>
          </a:xfrm>
        </p:grpSpPr>
        <p:sp>
          <p:nvSpPr>
            <p:cNvPr id="1129" name="Shape 112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Shape 1131"/>
          <p:cNvGrpSpPr/>
          <p:nvPr/>
        </p:nvGrpSpPr>
        <p:grpSpPr>
          <a:xfrm>
            <a:off x="1173093" y="3019283"/>
            <a:ext cx="251658" cy="503316"/>
            <a:chOff x="1559550" y="1484575"/>
            <a:chExt cx="330000" cy="660000"/>
          </a:xfrm>
        </p:grpSpPr>
        <p:sp>
          <p:nvSpPr>
            <p:cNvPr id="1132" name="Shape 113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Shape 1134"/>
          <p:cNvGrpSpPr/>
          <p:nvPr/>
        </p:nvGrpSpPr>
        <p:grpSpPr>
          <a:xfrm>
            <a:off x="1504687" y="3019283"/>
            <a:ext cx="251658" cy="503316"/>
            <a:chOff x="1559550" y="1484575"/>
            <a:chExt cx="330000" cy="660000"/>
          </a:xfrm>
        </p:grpSpPr>
        <p:sp>
          <p:nvSpPr>
            <p:cNvPr id="1135" name="Shape 113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Shape 1137"/>
          <p:cNvGrpSpPr/>
          <p:nvPr/>
        </p:nvGrpSpPr>
        <p:grpSpPr>
          <a:xfrm>
            <a:off x="1836281" y="3019283"/>
            <a:ext cx="251658" cy="503316"/>
            <a:chOff x="1559550" y="1484575"/>
            <a:chExt cx="330000" cy="660000"/>
          </a:xfrm>
        </p:grpSpPr>
        <p:sp>
          <p:nvSpPr>
            <p:cNvPr id="1138" name="Shape 113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0" name="Shape 1140"/>
          <p:cNvGrpSpPr/>
          <p:nvPr/>
        </p:nvGrpSpPr>
        <p:grpSpPr>
          <a:xfrm>
            <a:off x="2410800" y="3019283"/>
            <a:ext cx="251658" cy="503316"/>
            <a:chOff x="1559550" y="1484575"/>
            <a:chExt cx="330000" cy="660000"/>
          </a:xfrm>
        </p:grpSpPr>
        <p:sp>
          <p:nvSpPr>
            <p:cNvPr id="1141" name="Shape 114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3" name="Shape 1143"/>
          <p:cNvGrpSpPr/>
          <p:nvPr/>
        </p:nvGrpSpPr>
        <p:grpSpPr>
          <a:xfrm>
            <a:off x="2742394" y="3019283"/>
            <a:ext cx="251658" cy="503316"/>
            <a:chOff x="1559550" y="1484575"/>
            <a:chExt cx="330000" cy="660000"/>
          </a:xfrm>
        </p:grpSpPr>
        <p:sp>
          <p:nvSpPr>
            <p:cNvPr id="1144" name="Shape 114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Shape 1146"/>
          <p:cNvGrpSpPr/>
          <p:nvPr/>
        </p:nvGrpSpPr>
        <p:grpSpPr>
          <a:xfrm>
            <a:off x="3073989" y="3019283"/>
            <a:ext cx="251658" cy="503316"/>
            <a:chOff x="1559550" y="1484575"/>
            <a:chExt cx="330000" cy="660000"/>
          </a:xfrm>
        </p:grpSpPr>
        <p:sp>
          <p:nvSpPr>
            <p:cNvPr id="1147" name="Shape 114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Shape 1149"/>
          <p:cNvGrpSpPr/>
          <p:nvPr/>
        </p:nvGrpSpPr>
        <p:grpSpPr>
          <a:xfrm>
            <a:off x="3405583" y="3019283"/>
            <a:ext cx="251658" cy="503316"/>
            <a:chOff x="1559550" y="1484575"/>
            <a:chExt cx="330000" cy="660000"/>
          </a:xfrm>
        </p:grpSpPr>
        <p:sp>
          <p:nvSpPr>
            <p:cNvPr id="1150" name="Shape 115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Shape 1152"/>
          <p:cNvGrpSpPr/>
          <p:nvPr/>
        </p:nvGrpSpPr>
        <p:grpSpPr>
          <a:xfrm>
            <a:off x="3737177" y="3019283"/>
            <a:ext cx="251658" cy="503316"/>
            <a:chOff x="1559550" y="1484575"/>
            <a:chExt cx="330000" cy="660000"/>
          </a:xfrm>
        </p:grpSpPr>
        <p:sp>
          <p:nvSpPr>
            <p:cNvPr id="1153" name="Shape 115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Shape 1155"/>
          <p:cNvGrpSpPr/>
          <p:nvPr/>
        </p:nvGrpSpPr>
        <p:grpSpPr>
          <a:xfrm>
            <a:off x="509904" y="3601267"/>
            <a:ext cx="251658" cy="503316"/>
            <a:chOff x="1559550" y="1484575"/>
            <a:chExt cx="330000" cy="660000"/>
          </a:xfrm>
        </p:grpSpPr>
        <p:sp>
          <p:nvSpPr>
            <p:cNvPr id="1156" name="Shape 115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8" name="Shape 1158"/>
          <p:cNvGrpSpPr/>
          <p:nvPr/>
        </p:nvGrpSpPr>
        <p:grpSpPr>
          <a:xfrm>
            <a:off x="841498" y="3601267"/>
            <a:ext cx="251658" cy="503316"/>
            <a:chOff x="1559550" y="1484575"/>
            <a:chExt cx="330000" cy="660000"/>
          </a:xfrm>
        </p:grpSpPr>
        <p:sp>
          <p:nvSpPr>
            <p:cNvPr id="1159" name="Shape 115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1" name="Shape 1161"/>
          <p:cNvGrpSpPr/>
          <p:nvPr/>
        </p:nvGrpSpPr>
        <p:grpSpPr>
          <a:xfrm>
            <a:off x="1173093" y="3601267"/>
            <a:ext cx="251658" cy="503316"/>
            <a:chOff x="1559550" y="1484575"/>
            <a:chExt cx="330000" cy="660000"/>
          </a:xfrm>
        </p:grpSpPr>
        <p:sp>
          <p:nvSpPr>
            <p:cNvPr id="1162" name="Shape 116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Shape 1164"/>
          <p:cNvGrpSpPr/>
          <p:nvPr/>
        </p:nvGrpSpPr>
        <p:grpSpPr>
          <a:xfrm>
            <a:off x="1504687" y="3601267"/>
            <a:ext cx="251658" cy="503316"/>
            <a:chOff x="1559550" y="1484575"/>
            <a:chExt cx="330000" cy="660000"/>
          </a:xfrm>
        </p:grpSpPr>
        <p:sp>
          <p:nvSpPr>
            <p:cNvPr id="1165" name="Shape 116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7" name="Shape 1167"/>
          <p:cNvGrpSpPr/>
          <p:nvPr/>
        </p:nvGrpSpPr>
        <p:grpSpPr>
          <a:xfrm>
            <a:off x="1836281" y="3601267"/>
            <a:ext cx="251658" cy="503316"/>
            <a:chOff x="1559550" y="1484575"/>
            <a:chExt cx="330000" cy="660000"/>
          </a:xfrm>
        </p:grpSpPr>
        <p:sp>
          <p:nvSpPr>
            <p:cNvPr id="1168" name="Shape 116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Shape 1170"/>
          <p:cNvGrpSpPr/>
          <p:nvPr/>
        </p:nvGrpSpPr>
        <p:grpSpPr>
          <a:xfrm>
            <a:off x="2410800" y="3601267"/>
            <a:ext cx="251658" cy="503316"/>
            <a:chOff x="1559550" y="1484575"/>
            <a:chExt cx="330000" cy="660000"/>
          </a:xfrm>
        </p:grpSpPr>
        <p:sp>
          <p:nvSpPr>
            <p:cNvPr id="1171" name="Shape 117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3" name="Shape 1173"/>
          <p:cNvGrpSpPr/>
          <p:nvPr/>
        </p:nvGrpSpPr>
        <p:grpSpPr>
          <a:xfrm>
            <a:off x="2742394" y="3601267"/>
            <a:ext cx="251658" cy="503316"/>
            <a:chOff x="1559550" y="1484575"/>
            <a:chExt cx="330000" cy="660000"/>
          </a:xfrm>
        </p:grpSpPr>
        <p:sp>
          <p:nvSpPr>
            <p:cNvPr id="1174" name="Shape 117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6" name="Shape 1176"/>
          <p:cNvGrpSpPr/>
          <p:nvPr/>
        </p:nvGrpSpPr>
        <p:grpSpPr>
          <a:xfrm>
            <a:off x="3073989" y="3601267"/>
            <a:ext cx="251658" cy="503316"/>
            <a:chOff x="1559550" y="1484575"/>
            <a:chExt cx="330000" cy="660000"/>
          </a:xfrm>
        </p:grpSpPr>
        <p:sp>
          <p:nvSpPr>
            <p:cNvPr id="1177" name="Shape 117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Shape 1179"/>
          <p:cNvGrpSpPr/>
          <p:nvPr/>
        </p:nvGrpSpPr>
        <p:grpSpPr>
          <a:xfrm>
            <a:off x="3405583" y="3601267"/>
            <a:ext cx="251658" cy="503316"/>
            <a:chOff x="1559550" y="1484575"/>
            <a:chExt cx="330000" cy="660000"/>
          </a:xfrm>
        </p:grpSpPr>
        <p:sp>
          <p:nvSpPr>
            <p:cNvPr id="1180" name="Shape 118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2" name="Shape 1182"/>
          <p:cNvGrpSpPr/>
          <p:nvPr/>
        </p:nvGrpSpPr>
        <p:grpSpPr>
          <a:xfrm>
            <a:off x="3737177" y="3601267"/>
            <a:ext cx="251658" cy="503316"/>
            <a:chOff x="1559550" y="1484575"/>
            <a:chExt cx="330000" cy="660000"/>
          </a:xfrm>
        </p:grpSpPr>
        <p:sp>
          <p:nvSpPr>
            <p:cNvPr id="1183" name="Shape 118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5" name="Shape 1185"/>
          <p:cNvGrpSpPr/>
          <p:nvPr/>
        </p:nvGrpSpPr>
        <p:grpSpPr>
          <a:xfrm>
            <a:off x="509904" y="4183252"/>
            <a:ext cx="251658" cy="503316"/>
            <a:chOff x="1559550" y="1484575"/>
            <a:chExt cx="330000" cy="660000"/>
          </a:xfrm>
        </p:grpSpPr>
        <p:sp>
          <p:nvSpPr>
            <p:cNvPr id="1186" name="Shape 118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Shape 1188"/>
          <p:cNvGrpSpPr/>
          <p:nvPr/>
        </p:nvGrpSpPr>
        <p:grpSpPr>
          <a:xfrm>
            <a:off x="841498" y="4183252"/>
            <a:ext cx="251658" cy="503316"/>
            <a:chOff x="1559550" y="1484575"/>
            <a:chExt cx="330000" cy="660000"/>
          </a:xfrm>
        </p:grpSpPr>
        <p:sp>
          <p:nvSpPr>
            <p:cNvPr id="1189" name="Shape 118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1" name="Shape 1191"/>
          <p:cNvGrpSpPr/>
          <p:nvPr/>
        </p:nvGrpSpPr>
        <p:grpSpPr>
          <a:xfrm>
            <a:off x="1173093" y="4183252"/>
            <a:ext cx="251658" cy="503316"/>
            <a:chOff x="1559550" y="1484575"/>
            <a:chExt cx="330000" cy="660000"/>
          </a:xfrm>
        </p:grpSpPr>
        <p:sp>
          <p:nvSpPr>
            <p:cNvPr id="1192" name="Shape 119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4" name="Shape 1194"/>
          <p:cNvGrpSpPr/>
          <p:nvPr/>
        </p:nvGrpSpPr>
        <p:grpSpPr>
          <a:xfrm>
            <a:off x="1504687" y="4183252"/>
            <a:ext cx="251658" cy="503316"/>
            <a:chOff x="1559550" y="1484575"/>
            <a:chExt cx="330000" cy="660000"/>
          </a:xfrm>
        </p:grpSpPr>
        <p:sp>
          <p:nvSpPr>
            <p:cNvPr id="1195" name="Shape 119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Shape 1197"/>
          <p:cNvGrpSpPr/>
          <p:nvPr/>
        </p:nvGrpSpPr>
        <p:grpSpPr>
          <a:xfrm>
            <a:off x="1836281" y="4183252"/>
            <a:ext cx="251658" cy="503316"/>
            <a:chOff x="1559550" y="1484575"/>
            <a:chExt cx="330000" cy="660000"/>
          </a:xfrm>
        </p:grpSpPr>
        <p:sp>
          <p:nvSpPr>
            <p:cNvPr id="1198" name="Shape 119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Shape 1200"/>
          <p:cNvGrpSpPr/>
          <p:nvPr/>
        </p:nvGrpSpPr>
        <p:grpSpPr>
          <a:xfrm>
            <a:off x="2410800" y="4183252"/>
            <a:ext cx="251658" cy="503316"/>
            <a:chOff x="1559550" y="1484575"/>
            <a:chExt cx="330000" cy="660000"/>
          </a:xfrm>
        </p:grpSpPr>
        <p:sp>
          <p:nvSpPr>
            <p:cNvPr id="1201" name="Shape 120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3" name="Shape 1203"/>
          <p:cNvGrpSpPr/>
          <p:nvPr/>
        </p:nvGrpSpPr>
        <p:grpSpPr>
          <a:xfrm>
            <a:off x="2742394" y="4183252"/>
            <a:ext cx="251658" cy="503316"/>
            <a:chOff x="1559550" y="1484575"/>
            <a:chExt cx="330000" cy="660000"/>
          </a:xfrm>
        </p:grpSpPr>
        <p:sp>
          <p:nvSpPr>
            <p:cNvPr id="1204" name="Shape 120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6" name="Shape 1206"/>
          <p:cNvGrpSpPr/>
          <p:nvPr/>
        </p:nvGrpSpPr>
        <p:grpSpPr>
          <a:xfrm>
            <a:off x="3073989" y="4183252"/>
            <a:ext cx="251658" cy="503316"/>
            <a:chOff x="1559550" y="1484575"/>
            <a:chExt cx="330000" cy="660000"/>
          </a:xfrm>
        </p:grpSpPr>
        <p:sp>
          <p:nvSpPr>
            <p:cNvPr id="1207" name="Shape 120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9" name="Shape 1209"/>
          <p:cNvGrpSpPr/>
          <p:nvPr/>
        </p:nvGrpSpPr>
        <p:grpSpPr>
          <a:xfrm>
            <a:off x="3405583" y="4183252"/>
            <a:ext cx="251658" cy="503316"/>
            <a:chOff x="1559550" y="1484575"/>
            <a:chExt cx="330000" cy="660000"/>
          </a:xfrm>
        </p:grpSpPr>
        <p:sp>
          <p:nvSpPr>
            <p:cNvPr id="1210" name="Shape 121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2" name="Shape 1212"/>
          <p:cNvGrpSpPr/>
          <p:nvPr/>
        </p:nvGrpSpPr>
        <p:grpSpPr>
          <a:xfrm>
            <a:off x="3737177" y="4183252"/>
            <a:ext cx="251658" cy="503316"/>
            <a:chOff x="1559550" y="1484575"/>
            <a:chExt cx="330000" cy="660000"/>
          </a:xfrm>
        </p:grpSpPr>
        <p:sp>
          <p:nvSpPr>
            <p:cNvPr id="1213" name="Shape 121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15" name="Shape 1215"/>
          <p:cNvSpPr txBox="1"/>
          <p:nvPr/>
        </p:nvSpPr>
        <p:spPr>
          <a:xfrm>
            <a:off x="4974950" y="656650"/>
            <a:ext cx="3763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Round </a:t>
            </a: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5: Kebaya Check</a:t>
            </a:r>
          </a:p>
        </p:txBody>
      </p:sp>
      <p:cxnSp>
        <p:nvCxnSpPr>
          <p:cNvPr id="1216" name="Shape 1216"/>
          <p:cNvCxnSpPr/>
          <p:nvPr/>
        </p:nvCxnSpPr>
        <p:spPr>
          <a:xfrm rot="10800000">
            <a:off x="4974875" y="1855325"/>
            <a:ext cx="0" cy="265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7" name="Shape 1217"/>
          <p:cNvCxnSpPr/>
          <p:nvPr/>
        </p:nvCxnSpPr>
        <p:spPr>
          <a:xfrm>
            <a:off x="4974875" y="4495300"/>
            <a:ext cx="376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18" name="Shape 1218"/>
          <p:cNvSpPr/>
          <p:nvPr/>
        </p:nvSpPr>
        <p:spPr>
          <a:xfrm>
            <a:off x="5157925" y="2291875"/>
            <a:ext cx="365100" cy="2203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9" name="Shape 1219"/>
          <p:cNvSpPr txBox="1"/>
          <p:nvPr/>
        </p:nvSpPr>
        <p:spPr>
          <a:xfrm>
            <a:off x="8338425" y="4495300"/>
            <a:ext cx="704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Step</a:t>
            </a:r>
          </a:p>
        </p:txBody>
      </p:sp>
      <p:sp>
        <p:nvSpPr>
          <p:cNvPr id="1220" name="Shape 1220"/>
          <p:cNvSpPr txBox="1"/>
          <p:nvPr/>
        </p:nvSpPr>
        <p:spPr>
          <a:xfrm>
            <a:off x="515792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  <p:sp>
        <p:nvSpPr>
          <p:cNvPr id="1221" name="Shape 1221"/>
          <p:cNvSpPr/>
          <p:nvPr/>
        </p:nvSpPr>
        <p:spPr>
          <a:xfrm>
            <a:off x="5649475" y="3429000"/>
            <a:ext cx="365100" cy="106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2" name="Shape 1222"/>
          <p:cNvSpPr txBox="1"/>
          <p:nvPr/>
        </p:nvSpPr>
        <p:spPr>
          <a:xfrm>
            <a:off x="564947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</a:p>
        </p:txBody>
      </p:sp>
      <p:sp>
        <p:nvSpPr>
          <p:cNvPr id="1223" name="Shape 1223"/>
          <p:cNvSpPr/>
          <p:nvPr/>
        </p:nvSpPr>
        <p:spPr>
          <a:xfrm>
            <a:off x="6141025" y="3673925"/>
            <a:ext cx="365100" cy="821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4" name="Shape 1224"/>
          <p:cNvSpPr txBox="1"/>
          <p:nvPr/>
        </p:nvSpPr>
        <p:spPr>
          <a:xfrm>
            <a:off x="614102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</a:p>
        </p:txBody>
      </p:sp>
      <p:sp>
        <p:nvSpPr>
          <p:cNvPr id="1225" name="Shape 1225"/>
          <p:cNvSpPr/>
          <p:nvPr/>
        </p:nvSpPr>
        <p:spPr>
          <a:xfrm>
            <a:off x="6632575" y="3861225"/>
            <a:ext cx="365100" cy="634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6" name="Shape 1226"/>
          <p:cNvSpPr txBox="1"/>
          <p:nvPr/>
        </p:nvSpPr>
        <p:spPr>
          <a:xfrm>
            <a:off x="663257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</a:p>
        </p:txBody>
      </p:sp>
      <p:sp>
        <p:nvSpPr>
          <p:cNvPr id="1227" name="Shape 1227"/>
          <p:cNvSpPr/>
          <p:nvPr/>
        </p:nvSpPr>
        <p:spPr>
          <a:xfrm>
            <a:off x="7124125" y="3992425"/>
            <a:ext cx="365100" cy="503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8" name="Shape 1228"/>
          <p:cNvSpPr txBox="1"/>
          <p:nvPr/>
        </p:nvSpPr>
        <p:spPr>
          <a:xfrm>
            <a:off x="712412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</a:p>
        </p:txBody>
      </p:sp>
      <p:sp>
        <p:nvSpPr>
          <p:cNvPr id="1229" name="Shape 1229"/>
          <p:cNvSpPr txBox="1"/>
          <p:nvPr/>
        </p:nvSpPr>
        <p:spPr>
          <a:xfrm>
            <a:off x="4426775" y="1403100"/>
            <a:ext cx="285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Resources spent (time, money)</a:t>
            </a:r>
          </a:p>
        </p:txBody>
      </p:sp>
      <p:sp>
        <p:nvSpPr>
          <p:cNvPr id="1230" name="Shape 1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Recruitment Event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grpSp>
        <p:nvGrpSpPr>
          <p:cNvPr id="1236" name="Shape 1236"/>
          <p:cNvGrpSpPr/>
          <p:nvPr/>
        </p:nvGrpSpPr>
        <p:grpSpPr>
          <a:xfrm>
            <a:off x="509904" y="1273330"/>
            <a:ext cx="251658" cy="503316"/>
            <a:chOff x="1559550" y="1484575"/>
            <a:chExt cx="330000" cy="660000"/>
          </a:xfrm>
        </p:grpSpPr>
        <p:sp>
          <p:nvSpPr>
            <p:cNvPr id="1237" name="Shape 123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9" name="Shape 1239"/>
          <p:cNvGrpSpPr/>
          <p:nvPr/>
        </p:nvGrpSpPr>
        <p:grpSpPr>
          <a:xfrm>
            <a:off x="841498" y="1273330"/>
            <a:ext cx="251658" cy="503316"/>
            <a:chOff x="1559550" y="1484575"/>
            <a:chExt cx="330000" cy="660000"/>
          </a:xfrm>
        </p:grpSpPr>
        <p:sp>
          <p:nvSpPr>
            <p:cNvPr id="1240" name="Shape 124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2" name="Shape 1242"/>
          <p:cNvGrpSpPr/>
          <p:nvPr/>
        </p:nvGrpSpPr>
        <p:grpSpPr>
          <a:xfrm>
            <a:off x="1173093" y="1273330"/>
            <a:ext cx="251658" cy="503316"/>
            <a:chOff x="1559550" y="1484575"/>
            <a:chExt cx="330000" cy="660000"/>
          </a:xfrm>
        </p:grpSpPr>
        <p:sp>
          <p:nvSpPr>
            <p:cNvPr id="1243" name="Shape 124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Shape 1245"/>
          <p:cNvGrpSpPr/>
          <p:nvPr/>
        </p:nvGrpSpPr>
        <p:grpSpPr>
          <a:xfrm>
            <a:off x="1504687" y="1273330"/>
            <a:ext cx="251658" cy="503316"/>
            <a:chOff x="1559550" y="1484575"/>
            <a:chExt cx="330000" cy="660000"/>
          </a:xfrm>
        </p:grpSpPr>
        <p:sp>
          <p:nvSpPr>
            <p:cNvPr id="1246" name="Shape 124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Shape 1248"/>
          <p:cNvGrpSpPr/>
          <p:nvPr/>
        </p:nvGrpSpPr>
        <p:grpSpPr>
          <a:xfrm>
            <a:off x="1836281" y="1273330"/>
            <a:ext cx="251658" cy="503316"/>
            <a:chOff x="1559550" y="1484575"/>
            <a:chExt cx="330000" cy="660000"/>
          </a:xfrm>
        </p:grpSpPr>
        <p:sp>
          <p:nvSpPr>
            <p:cNvPr id="1249" name="Shape 124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1" name="Shape 1251"/>
          <p:cNvGrpSpPr/>
          <p:nvPr/>
        </p:nvGrpSpPr>
        <p:grpSpPr>
          <a:xfrm>
            <a:off x="2410800" y="1273330"/>
            <a:ext cx="251658" cy="503316"/>
            <a:chOff x="1559550" y="1484575"/>
            <a:chExt cx="330000" cy="660000"/>
          </a:xfrm>
        </p:grpSpPr>
        <p:sp>
          <p:nvSpPr>
            <p:cNvPr id="1252" name="Shape 125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4" name="Shape 1254"/>
          <p:cNvGrpSpPr/>
          <p:nvPr/>
        </p:nvGrpSpPr>
        <p:grpSpPr>
          <a:xfrm>
            <a:off x="2742394" y="1273330"/>
            <a:ext cx="251658" cy="503316"/>
            <a:chOff x="1559550" y="1484575"/>
            <a:chExt cx="330000" cy="660000"/>
          </a:xfrm>
        </p:grpSpPr>
        <p:sp>
          <p:nvSpPr>
            <p:cNvPr id="1255" name="Shape 125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Shape 1257"/>
          <p:cNvGrpSpPr/>
          <p:nvPr/>
        </p:nvGrpSpPr>
        <p:grpSpPr>
          <a:xfrm>
            <a:off x="3073989" y="1273330"/>
            <a:ext cx="251658" cy="503316"/>
            <a:chOff x="1559550" y="1484575"/>
            <a:chExt cx="330000" cy="660000"/>
          </a:xfrm>
        </p:grpSpPr>
        <p:sp>
          <p:nvSpPr>
            <p:cNvPr id="1258" name="Shape 125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Shape 1260"/>
          <p:cNvGrpSpPr/>
          <p:nvPr/>
        </p:nvGrpSpPr>
        <p:grpSpPr>
          <a:xfrm>
            <a:off x="3405583" y="1273330"/>
            <a:ext cx="251658" cy="503316"/>
            <a:chOff x="1559550" y="1484575"/>
            <a:chExt cx="330000" cy="660000"/>
          </a:xfrm>
        </p:grpSpPr>
        <p:sp>
          <p:nvSpPr>
            <p:cNvPr id="1261" name="Shape 126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Shape 1263"/>
          <p:cNvGrpSpPr/>
          <p:nvPr/>
        </p:nvGrpSpPr>
        <p:grpSpPr>
          <a:xfrm>
            <a:off x="3737177" y="1273330"/>
            <a:ext cx="251658" cy="503316"/>
            <a:chOff x="1559550" y="1484575"/>
            <a:chExt cx="330000" cy="660000"/>
          </a:xfrm>
        </p:grpSpPr>
        <p:sp>
          <p:nvSpPr>
            <p:cNvPr id="1264" name="Shape 126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6" name="Shape 1266"/>
          <p:cNvGrpSpPr/>
          <p:nvPr/>
        </p:nvGrpSpPr>
        <p:grpSpPr>
          <a:xfrm>
            <a:off x="509904" y="1855314"/>
            <a:ext cx="251658" cy="503316"/>
            <a:chOff x="1559550" y="1484575"/>
            <a:chExt cx="330000" cy="660000"/>
          </a:xfrm>
        </p:grpSpPr>
        <p:sp>
          <p:nvSpPr>
            <p:cNvPr id="1267" name="Shape 126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Shape 1269"/>
          <p:cNvGrpSpPr/>
          <p:nvPr/>
        </p:nvGrpSpPr>
        <p:grpSpPr>
          <a:xfrm>
            <a:off x="841498" y="1855314"/>
            <a:ext cx="251658" cy="503316"/>
            <a:chOff x="1559550" y="1484575"/>
            <a:chExt cx="330000" cy="660000"/>
          </a:xfrm>
        </p:grpSpPr>
        <p:sp>
          <p:nvSpPr>
            <p:cNvPr id="1270" name="Shape 127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2" name="Shape 1272"/>
          <p:cNvGrpSpPr/>
          <p:nvPr/>
        </p:nvGrpSpPr>
        <p:grpSpPr>
          <a:xfrm>
            <a:off x="1173093" y="1855314"/>
            <a:ext cx="251658" cy="503316"/>
            <a:chOff x="1559550" y="1484575"/>
            <a:chExt cx="330000" cy="660000"/>
          </a:xfrm>
        </p:grpSpPr>
        <p:sp>
          <p:nvSpPr>
            <p:cNvPr id="1273" name="Shape 127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Shape 1275"/>
          <p:cNvGrpSpPr/>
          <p:nvPr/>
        </p:nvGrpSpPr>
        <p:grpSpPr>
          <a:xfrm>
            <a:off x="1504687" y="1855314"/>
            <a:ext cx="251658" cy="503316"/>
            <a:chOff x="1559550" y="1484575"/>
            <a:chExt cx="330000" cy="660000"/>
          </a:xfrm>
        </p:grpSpPr>
        <p:sp>
          <p:nvSpPr>
            <p:cNvPr id="1276" name="Shape 127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8" name="Shape 1278"/>
          <p:cNvGrpSpPr/>
          <p:nvPr/>
        </p:nvGrpSpPr>
        <p:grpSpPr>
          <a:xfrm>
            <a:off x="1836281" y="1855314"/>
            <a:ext cx="251658" cy="503316"/>
            <a:chOff x="1559550" y="1484575"/>
            <a:chExt cx="330000" cy="660000"/>
          </a:xfrm>
        </p:grpSpPr>
        <p:sp>
          <p:nvSpPr>
            <p:cNvPr id="1279" name="Shape 127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Shape 1281"/>
          <p:cNvGrpSpPr/>
          <p:nvPr/>
        </p:nvGrpSpPr>
        <p:grpSpPr>
          <a:xfrm>
            <a:off x="2410800" y="1855314"/>
            <a:ext cx="251658" cy="503316"/>
            <a:chOff x="1559550" y="1484575"/>
            <a:chExt cx="330000" cy="660000"/>
          </a:xfrm>
        </p:grpSpPr>
        <p:sp>
          <p:nvSpPr>
            <p:cNvPr id="1282" name="Shape 128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Shape 1284"/>
          <p:cNvGrpSpPr/>
          <p:nvPr/>
        </p:nvGrpSpPr>
        <p:grpSpPr>
          <a:xfrm>
            <a:off x="2742394" y="1855314"/>
            <a:ext cx="251658" cy="503316"/>
            <a:chOff x="1559550" y="1484575"/>
            <a:chExt cx="330000" cy="660000"/>
          </a:xfrm>
        </p:grpSpPr>
        <p:sp>
          <p:nvSpPr>
            <p:cNvPr id="1285" name="Shape 128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7" name="Shape 1287"/>
          <p:cNvGrpSpPr/>
          <p:nvPr/>
        </p:nvGrpSpPr>
        <p:grpSpPr>
          <a:xfrm>
            <a:off x="3073989" y="1855314"/>
            <a:ext cx="251658" cy="503316"/>
            <a:chOff x="1559550" y="1484575"/>
            <a:chExt cx="330000" cy="660000"/>
          </a:xfrm>
        </p:grpSpPr>
        <p:sp>
          <p:nvSpPr>
            <p:cNvPr id="1288" name="Shape 128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0" name="Shape 1290"/>
          <p:cNvGrpSpPr/>
          <p:nvPr/>
        </p:nvGrpSpPr>
        <p:grpSpPr>
          <a:xfrm>
            <a:off x="3405583" y="1855314"/>
            <a:ext cx="251658" cy="503316"/>
            <a:chOff x="1559550" y="1484575"/>
            <a:chExt cx="330000" cy="660000"/>
          </a:xfrm>
        </p:grpSpPr>
        <p:sp>
          <p:nvSpPr>
            <p:cNvPr id="1291" name="Shape 129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3" name="Shape 1293"/>
          <p:cNvGrpSpPr/>
          <p:nvPr/>
        </p:nvGrpSpPr>
        <p:grpSpPr>
          <a:xfrm>
            <a:off x="3737177" y="1855314"/>
            <a:ext cx="251658" cy="503316"/>
            <a:chOff x="1559550" y="1484575"/>
            <a:chExt cx="330000" cy="660000"/>
          </a:xfrm>
        </p:grpSpPr>
        <p:sp>
          <p:nvSpPr>
            <p:cNvPr id="1294" name="Shape 129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6" name="Shape 1296"/>
          <p:cNvGrpSpPr/>
          <p:nvPr/>
        </p:nvGrpSpPr>
        <p:grpSpPr>
          <a:xfrm>
            <a:off x="509904" y="2437299"/>
            <a:ext cx="251658" cy="503316"/>
            <a:chOff x="1559550" y="1484575"/>
            <a:chExt cx="330000" cy="660000"/>
          </a:xfrm>
        </p:grpSpPr>
        <p:sp>
          <p:nvSpPr>
            <p:cNvPr id="1297" name="Shape 129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9" name="Shape 1299"/>
          <p:cNvGrpSpPr/>
          <p:nvPr/>
        </p:nvGrpSpPr>
        <p:grpSpPr>
          <a:xfrm>
            <a:off x="841498" y="2437299"/>
            <a:ext cx="251658" cy="503316"/>
            <a:chOff x="1559550" y="1484575"/>
            <a:chExt cx="330000" cy="660000"/>
          </a:xfrm>
        </p:grpSpPr>
        <p:sp>
          <p:nvSpPr>
            <p:cNvPr id="1300" name="Shape 130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" name="Shape 1302"/>
          <p:cNvGrpSpPr/>
          <p:nvPr/>
        </p:nvGrpSpPr>
        <p:grpSpPr>
          <a:xfrm>
            <a:off x="1173093" y="2437299"/>
            <a:ext cx="251658" cy="503316"/>
            <a:chOff x="1559550" y="1484575"/>
            <a:chExt cx="330000" cy="660000"/>
          </a:xfrm>
        </p:grpSpPr>
        <p:sp>
          <p:nvSpPr>
            <p:cNvPr id="1303" name="Shape 130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Shape 1305"/>
          <p:cNvGrpSpPr/>
          <p:nvPr/>
        </p:nvGrpSpPr>
        <p:grpSpPr>
          <a:xfrm>
            <a:off x="1504687" y="2437299"/>
            <a:ext cx="251658" cy="503316"/>
            <a:chOff x="1559550" y="1484575"/>
            <a:chExt cx="330000" cy="660000"/>
          </a:xfrm>
        </p:grpSpPr>
        <p:sp>
          <p:nvSpPr>
            <p:cNvPr id="1306" name="Shape 130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8" name="Shape 1308"/>
          <p:cNvGrpSpPr/>
          <p:nvPr/>
        </p:nvGrpSpPr>
        <p:grpSpPr>
          <a:xfrm>
            <a:off x="1836281" y="2437299"/>
            <a:ext cx="251658" cy="503316"/>
            <a:chOff x="1559550" y="1484575"/>
            <a:chExt cx="330000" cy="660000"/>
          </a:xfrm>
        </p:grpSpPr>
        <p:sp>
          <p:nvSpPr>
            <p:cNvPr id="1309" name="Shape 130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1" name="Shape 1311"/>
          <p:cNvGrpSpPr/>
          <p:nvPr/>
        </p:nvGrpSpPr>
        <p:grpSpPr>
          <a:xfrm>
            <a:off x="2410800" y="2437299"/>
            <a:ext cx="251658" cy="503316"/>
            <a:chOff x="1559550" y="1484575"/>
            <a:chExt cx="330000" cy="660000"/>
          </a:xfrm>
        </p:grpSpPr>
        <p:sp>
          <p:nvSpPr>
            <p:cNvPr id="1312" name="Shape 131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4" name="Shape 1314"/>
          <p:cNvGrpSpPr/>
          <p:nvPr/>
        </p:nvGrpSpPr>
        <p:grpSpPr>
          <a:xfrm>
            <a:off x="2742394" y="2437299"/>
            <a:ext cx="251658" cy="503316"/>
            <a:chOff x="1559550" y="1484575"/>
            <a:chExt cx="330000" cy="660000"/>
          </a:xfrm>
        </p:grpSpPr>
        <p:sp>
          <p:nvSpPr>
            <p:cNvPr id="1315" name="Shape 131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Shape 1317"/>
          <p:cNvGrpSpPr/>
          <p:nvPr/>
        </p:nvGrpSpPr>
        <p:grpSpPr>
          <a:xfrm>
            <a:off x="3073989" y="2437299"/>
            <a:ext cx="251658" cy="503316"/>
            <a:chOff x="1559550" y="1484575"/>
            <a:chExt cx="330000" cy="660000"/>
          </a:xfrm>
        </p:grpSpPr>
        <p:sp>
          <p:nvSpPr>
            <p:cNvPr id="1318" name="Shape 131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0" name="Shape 1320"/>
          <p:cNvGrpSpPr/>
          <p:nvPr/>
        </p:nvGrpSpPr>
        <p:grpSpPr>
          <a:xfrm>
            <a:off x="3405583" y="2437299"/>
            <a:ext cx="251658" cy="503316"/>
            <a:chOff x="1559550" y="1484575"/>
            <a:chExt cx="330000" cy="660000"/>
          </a:xfrm>
        </p:grpSpPr>
        <p:sp>
          <p:nvSpPr>
            <p:cNvPr id="1321" name="Shape 132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3" name="Shape 1323"/>
          <p:cNvGrpSpPr/>
          <p:nvPr/>
        </p:nvGrpSpPr>
        <p:grpSpPr>
          <a:xfrm>
            <a:off x="3737177" y="2437299"/>
            <a:ext cx="251658" cy="503316"/>
            <a:chOff x="1559550" y="1484575"/>
            <a:chExt cx="330000" cy="660000"/>
          </a:xfrm>
        </p:grpSpPr>
        <p:sp>
          <p:nvSpPr>
            <p:cNvPr id="1324" name="Shape 132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6" name="Shape 1326"/>
          <p:cNvGrpSpPr/>
          <p:nvPr/>
        </p:nvGrpSpPr>
        <p:grpSpPr>
          <a:xfrm>
            <a:off x="509904" y="3019283"/>
            <a:ext cx="251658" cy="503316"/>
            <a:chOff x="1559550" y="1484575"/>
            <a:chExt cx="330000" cy="660000"/>
          </a:xfrm>
        </p:grpSpPr>
        <p:sp>
          <p:nvSpPr>
            <p:cNvPr id="1327" name="Shape 132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9" name="Shape 1329"/>
          <p:cNvGrpSpPr/>
          <p:nvPr/>
        </p:nvGrpSpPr>
        <p:grpSpPr>
          <a:xfrm>
            <a:off x="841498" y="3019283"/>
            <a:ext cx="251658" cy="503316"/>
            <a:chOff x="1559550" y="1484575"/>
            <a:chExt cx="330000" cy="660000"/>
          </a:xfrm>
        </p:grpSpPr>
        <p:sp>
          <p:nvSpPr>
            <p:cNvPr id="1330" name="Shape 133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2" name="Shape 1332"/>
          <p:cNvGrpSpPr/>
          <p:nvPr/>
        </p:nvGrpSpPr>
        <p:grpSpPr>
          <a:xfrm>
            <a:off x="1173093" y="3019283"/>
            <a:ext cx="251658" cy="503316"/>
            <a:chOff x="1559550" y="1484575"/>
            <a:chExt cx="330000" cy="660000"/>
          </a:xfrm>
        </p:grpSpPr>
        <p:sp>
          <p:nvSpPr>
            <p:cNvPr id="1333" name="Shape 133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5" name="Shape 1335"/>
          <p:cNvGrpSpPr/>
          <p:nvPr/>
        </p:nvGrpSpPr>
        <p:grpSpPr>
          <a:xfrm>
            <a:off x="1504687" y="3019283"/>
            <a:ext cx="251658" cy="503316"/>
            <a:chOff x="1559550" y="1484575"/>
            <a:chExt cx="330000" cy="660000"/>
          </a:xfrm>
        </p:grpSpPr>
        <p:sp>
          <p:nvSpPr>
            <p:cNvPr id="1336" name="Shape 133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Shape 1338"/>
          <p:cNvGrpSpPr/>
          <p:nvPr/>
        </p:nvGrpSpPr>
        <p:grpSpPr>
          <a:xfrm>
            <a:off x="1836281" y="3019283"/>
            <a:ext cx="251658" cy="503316"/>
            <a:chOff x="1559550" y="1484575"/>
            <a:chExt cx="330000" cy="660000"/>
          </a:xfrm>
        </p:grpSpPr>
        <p:sp>
          <p:nvSpPr>
            <p:cNvPr id="1339" name="Shape 133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1" name="Shape 1341"/>
          <p:cNvGrpSpPr/>
          <p:nvPr/>
        </p:nvGrpSpPr>
        <p:grpSpPr>
          <a:xfrm>
            <a:off x="2410800" y="3019283"/>
            <a:ext cx="251658" cy="503316"/>
            <a:chOff x="1559550" y="1484575"/>
            <a:chExt cx="330000" cy="660000"/>
          </a:xfrm>
        </p:grpSpPr>
        <p:sp>
          <p:nvSpPr>
            <p:cNvPr id="1342" name="Shape 134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4" name="Shape 1344"/>
          <p:cNvGrpSpPr/>
          <p:nvPr/>
        </p:nvGrpSpPr>
        <p:grpSpPr>
          <a:xfrm>
            <a:off x="2742394" y="3019283"/>
            <a:ext cx="251658" cy="503316"/>
            <a:chOff x="1559550" y="1484575"/>
            <a:chExt cx="330000" cy="660000"/>
          </a:xfrm>
        </p:grpSpPr>
        <p:sp>
          <p:nvSpPr>
            <p:cNvPr id="1345" name="Shape 134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7" name="Shape 1347"/>
          <p:cNvGrpSpPr/>
          <p:nvPr/>
        </p:nvGrpSpPr>
        <p:grpSpPr>
          <a:xfrm>
            <a:off x="3073989" y="3019283"/>
            <a:ext cx="251658" cy="503316"/>
            <a:chOff x="1559550" y="1484575"/>
            <a:chExt cx="330000" cy="660000"/>
          </a:xfrm>
        </p:grpSpPr>
        <p:sp>
          <p:nvSpPr>
            <p:cNvPr id="1348" name="Shape 134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0" name="Shape 1350"/>
          <p:cNvGrpSpPr/>
          <p:nvPr/>
        </p:nvGrpSpPr>
        <p:grpSpPr>
          <a:xfrm>
            <a:off x="3405583" y="3019283"/>
            <a:ext cx="251658" cy="503316"/>
            <a:chOff x="1559550" y="1484575"/>
            <a:chExt cx="330000" cy="660000"/>
          </a:xfrm>
        </p:grpSpPr>
        <p:sp>
          <p:nvSpPr>
            <p:cNvPr id="1351" name="Shape 135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3" name="Shape 1353"/>
          <p:cNvGrpSpPr/>
          <p:nvPr/>
        </p:nvGrpSpPr>
        <p:grpSpPr>
          <a:xfrm>
            <a:off x="3737177" y="3019283"/>
            <a:ext cx="251658" cy="503316"/>
            <a:chOff x="1559550" y="1484575"/>
            <a:chExt cx="330000" cy="660000"/>
          </a:xfrm>
        </p:grpSpPr>
        <p:sp>
          <p:nvSpPr>
            <p:cNvPr id="1354" name="Shape 135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6" name="Shape 1356"/>
          <p:cNvGrpSpPr/>
          <p:nvPr/>
        </p:nvGrpSpPr>
        <p:grpSpPr>
          <a:xfrm>
            <a:off x="509904" y="3601267"/>
            <a:ext cx="251658" cy="503316"/>
            <a:chOff x="1559550" y="1484575"/>
            <a:chExt cx="330000" cy="660000"/>
          </a:xfrm>
        </p:grpSpPr>
        <p:sp>
          <p:nvSpPr>
            <p:cNvPr id="1357" name="Shape 135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9" name="Shape 1359"/>
          <p:cNvGrpSpPr/>
          <p:nvPr/>
        </p:nvGrpSpPr>
        <p:grpSpPr>
          <a:xfrm>
            <a:off x="841498" y="3601267"/>
            <a:ext cx="251658" cy="503316"/>
            <a:chOff x="1559550" y="1484575"/>
            <a:chExt cx="330000" cy="660000"/>
          </a:xfrm>
        </p:grpSpPr>
        <p:sp>
          <p:nvSpPr>
            <p:cNvPr id="1360" name="Shape 136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2" name="Shape 1362"/>
          <p:cNvGrpSpPr/>
          <p:nvPr/>
        </p:nvGrpSpPr>
        <p:grpSpPr>
          <a:xfrm>
            <a:off x="1173093" y="3601267"/>
            <a:ext cx="251658" cy="503316"/>
            <a:chOff x="1559550" y="1484575"/>
            <a:chExt cx="330000" cy="660000"/>
          </a:xfrm>
        </p:grpSpPr>
        <p:sp>
          <p:nvSpPr>
            <p:cNvPr id="1363" name="Shape 136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5" name="Shape 1365"/>
          <p:cNvGrpSpPr/>
          <p:nvPr/>
        </p:nvGrpSpPr>
        <p:grpSpPr>
          <a:xfrm>
            <a:off x="1504687" y="3601267"/>
            <a:ext cx="251658" cy="503316"/>
            <a:chOff x="1559550" y="1484575"/>
            <a:chExt cx="330000" cy="660000"/>
          </a:xfrm>
        </p:grpSpPr>
        <p:sp>
          <p:nvSpPr>
            <p:cNvPr id="1366" name="Shape 136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8" name="Shape 1368"/>
          <p:cNvGrpSpPr/>
          <p:nvPr/>
        </p:nvGrpSpPr>
        <p:grpSpPr>
          <a:xfrm>
            <a:off x="1836281" y="3601267"/>
            <a:ext cx="251658" cy="503316"/>
            <a:chOff x="1559550" y="1484575"/>
            <a:chExt cx="330000" cy="660000"/>
          </a:xfrm>
        </p:grpSpPr>
        <p:sp>
          <p:nvSpPr>
            <p:cNvPr id="1369" name="Shape 136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1" name="Shape 1371"/>
          <p:cNvGrpSpPr/>
          <p:nvPr/>
        </p:nvGrpSpPr>
        <p:grpSpPr>
          <a:xfrm>
            <a:off x="2410800" y="3601267"/>
            <a:ext cx="251658" cy="503316"/>
            <a:chOff x="1559550" y="1484575"/>
            <a:chExt cx="330000" cy="660000"/>
          </a:xfrm>
        </p:grpSpPr>
        <p:sp>
          <p:nvSpPr>
            <p:cNvPr id="1372" name="Shape 137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Shape 1374"/>
          <p:cNvGrpSpPr/>
          <p:nvPr/>
        </p:nvGrpSpPr>
        <p:grpSpPr>
          <a:xfrm>
            <a:off x="2742394" y="3601267"/>
            <a:ext cx="251658" cy="503316"/>
            <a:chOff x="1559550" y="1484575"/>
            <a:chExt cx="330000" cy="660000"/>
          </a:xfrm>
        </p:grpSpPr>
        <p:sp>
          <p:nvSpPr>
            <p:cNvPr id="1375" name="Shape 137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7" name="Shape 1377"/>
          <p:cNvGrpSpPr/>
          <p:nvPr/>
        </p:nvGrpSpPr>
        <p:grpSpPr>
          <a:xfrm>
            <a:off x="3073989" y="3601267"/>
            <a:ext cx="251658" cy="503316"/>
            <a:chOff x="1559550" y="1484575"/>
            <a:chExt cx="330000" cy="660000"/>
          </a:xfrm>
        </p:grpSpPr>
        <p:sp>
          <p:nvSpPr>
            <p:cNvPr id="1378" name="Shape 137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0" name="Shape 1380"/>
          <p:cNvGrpSpPr/>
          <p:nvPr/>
        </p:nvGrpSpPr>
        <p:grpSpPr>
          <a:xfrm>
            <a:off x="3405583" y="3601267"/>
            <a:ext cx="251658" cy="503316"/>
            <a:chOff x="1559550" y="1484575"/>
            <a:chExt cx="330000" cy="660000"/>
          </a:xfrm>
        </p:grpSpPr>
        <p:sp>
          <p:nvSpPr>
            <p:cNvPr id="1381" name="Shape 138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3" name="Shape 1383"/>
          <p:cNvGrpSpPr/>
          <p:nvPr/>
        </p:nvGrpSpPr>
        <p:grpSpPr>
          <a:xfrm>
            <a:off x="3737177" y="3601267"/>
            <a:ext cx="251658" cy="503316"/>
            <a:chOff x="1559550" y="1484575"/>
            <a:chExt cx="330000" cy="660000"/>
          </a:xfrm>
        </p:grpSpPr>
        <p:sp>
          <p:nvSpPr>
            <p:cNvPr id="1384" name="Shape 138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6" name="Shape 1386"/>
          <p:cNvGrpSpPr/>
          <p:nvPr/>
        </p:nvGrpSpPr>
        <p:grpSpPr>
          <a:xfrm>
            <a:off x="509904" y="4183252"/>
            <a:ext cx="251658" cy="503316"/>
            <a:chOff x="1559550" y="1484575"/>
            <a:chExt cx="330000" cy="660000"/>
          </a:xfrm>
        </p:grpSpPr>
        <p:sp>
          <p:nvSpPr>
            <p:cNvPr id="1387" name="Shape 1387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Shape 1389"/>
          <p:cNvGrpSpPr/>
          <p:nvPr/>
        </p:nvGrpSpPr>
        <p:grpSpPr>
          <a:xfrm>
            <a:off x="841498" y="4183252"/>
            <a:ext cx="251658" cy="503316"/>
            <a:chOff x="1559550" y="1484575"/>
            <a:chExt cx="330000" cy="660000"/>
          </a:xfrm>
        </p:grpSpPr>
        <p:sp>
          <p:nvSpPr>
            <p:cNvPr id="1390" name="Shape 1390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2" name="Shape 1392"/>
          <p:cNvGrpSpPr/>
          <p:nvPr/>
        </p:nvGrpSpPr>
        <p:grpSpPr>
          <a:xfrm>
            <a:off x="1173093" y="4183252"/>
            <a:ext cx="251658" cy="503316"/>
            <a:chOff x="1559550" y="1484575"/>
            <a:chExt cx="330000" cy="660000"/>
          </a:xfrm>
        </p:grpSpPr>
        <p:sp>
          <p:nvSpPr>
            <p:cNvPr id="1393" name="Shape 1393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5" name="Shape 1395"/>
          <p:cNvGrpSpPr/>
          <p:nvPr/>
        </p:nvGrpSpPr>
        <p:grpSpPr>
          <a:xfrm>
            <a:off x="1504687" y="4183252"/>
            <a:ext cx="251658" cy="503316"/>
            <a:chOff x="1559550" y="1484575"/>
            <a:chExt cx="330000" cy="660000"/>
          </a:xfrm>
        </p:grpSpPr>
        <p:sp>
          <p:nvSpPr>
            <p:cNvPr id="1396" name="Shape 1396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8" name="Shape 1398"/>
          <p:cNvGrpSpPr/>
          <p:nvPr/>
        </p:nvGrpSpPr>
        <p:grpSpPr>
          <a:xfrm>
            <a:off x="1836281" y="4183252"/>
            <a:ext cx="251658" cy="503316"/>
            <a:chOff x="1559550" y="1484575"/>
            <a:chExt cx="330000" cy="660000"/>
          </a:xfrm>
        </p:grpSpPr>
        <p:sp>
          <p:nvSpPr>
            <p:cNvPr id="1399" name="Shape 1399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1" name="Shape 1401"/>
          <p:cNvGrpSpPr/>
          <p:nvPr/>
        </p:nvGrpSpPr>
        <p:grpSpPr>
          <a:xfrm>
            <a:off x="2410800" y="4183252"/>
            <a:ext cx="251658" cy="503316"/>
            <a:chOff x="1559550" y="1484575"/>
            <a:chExt cx="330000" cy="660000"/>
          </a:xfrm>
        </p:grpSpPr>
        <p:sp>
          <p:nvSpPr>
            <p:cNvPr id="1402" name="Shape 1402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4" name="Shape 1404"/>
          <p:cNvGrpSpPr/>
          <p:nvPr/>
        </p:nvGrpSpPr>
        <p:grpSpPr>
          <a:xfrm>
            <a:off x="2742394" y="4183252"/>
            <a:ext cx="251658" cy="503316"/>
            <a:chOff x="1559550" y="1484575"/>
            <a:chExt cx="330000" cy="660000"/>
          </a:xfrm>
        </p:grpSpPr>
        <p:sp>
          <p:nvSpPr>
            <p:cNvPr id="1405" name="Shape 1405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7" name="Shape 1407"/>
          <p:cNvGrpSpPr/>
          <p:nvPr/>
        </p:nvGrpSpPr>
        <p:grpSpPr>
          <a:xfrm>
            <a:off x="3073989" y="4183252"/>
            <a:ext cx="251658" cy="503316"/>
            <a:chOff x="1559550" y="1484575"/>
            <a:chExt cx="330000" cy="660000"/>
          </a:xfrm>
        </p:grpSpPr>
        <p:sp>
          <p:nvSpPr>
            <p:cNvPr id="1408" name="Shape 1408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Shape 1410"/>
          <p:cNvGrpSpPr/>
          <p:nvPr/>
        </p:nvGrpSpPr>
        <p:grpSpPr>
          <a:xfrm>
            <a:off x="3405583" y="4183252"/>
            <a:ext cx="251658" cy="503316"/>
            <a:chOff x="1559550" y="1484575"/>
            <a:chExt cx="330000" cy="660000"/>
          </a:xfrm>
        </p:grpSpPr>
        <p:sp>
          <p:nvSpPr>
            <p:cNvPr id="1411" name="Shape 1411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3" name="Shape 1413"/>
          <p:cNvGrpSpPr/>
          <p:nvPr/>
        </p:nvGrpSpPr>
        <p:grpSpPr>
          <a:xfrm>
            <a:off x="3737177" y="4183252"/>
            <a:ext cx="251658" cy="503316"/>
            <a:chOff x="1559550" y="1484575"/>
            <a:chExt cx="330000" cy="660000"/>
          </a:xfrm>
        </p:grpSpPr>
        <p:sp>
          <p:nvSpPr>
            <p:cNvPr id="1414" name="Shape 1414"/>
            <p:cNvSpPr/>
            <p:nvPr/>
          </p:nvSpPr>
          <p:spPr>
            <a:xfrm>
              <a:off x="1559550" y="1484575"/>
              <a:ext cx="330000" cy="33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1559550" y="1814575"/>
              <a:ext cx="330000" cy="33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16" name="Shape 1416"/>
          <p:cNvSpPr txBox="1"/>
          <p:nvPr/>
        </p:nvSpPr>
        <p:spPr>
          <a:xfrm>
            <a:off x="4974875" y="656650"/>
            <a:ext cx="3763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Round </a:t>
            </a: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6: Health Checkup</a:t>
            </a:r>
          </a:p>
        </p:txBody>
      </p:sp>
      <p:cxnSp>
        <p:nvCxnSpPr>
          <p:cNvPr id="1417" name="Shape 1417"/>
          <p:cNvCxnSpPr/>
          <p:nvPr/>
        </p:nvCxnSpPr>
        <p:spPr>
          <a:xfrm rot="10800000">
            <a:off x="4974875" y="1855325"/>
            <a:ext cx="0" cy="265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8" name="Shape 1418"/>
          <p:cNvCxnSpPr/>
          <p:nvPr/>
        </p:nvCxnSpPr>
        <p:spPr>
          <a:xfrm>
            <a:off x="4974875" y="4495300"/>
            <a:ext cx="376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19" name="Shape 1419"/>
          <p:cNvSpPr/>
          <p:nvPr/>
        </p:nvSpPr>
        <p:spPr>
          <a:xfrm>
            <a:off x="5157925" y="2291875"/>
            <a:ext cx="365100" cy="2203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0" name="Shape 1420"/>
          <p:cNvSpPr txBox="1"/>
          <p:nvPr/>
        </p:nvSpPr>
        <p:spPr>
          <a:xfrm>
            <a:off x="8338425" y="4495300"/>
            <a:ext cx="704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Step</a:t>
            </a:r>
          </a:p>
        </p:txBody>
      </p:sp>
      <p:sp>
        <p:nvSpPr>
          <p:cNvPr id="1421" name="Shape 1421"/>
          <p:cNvSpPr txBox="1"/>
          <p:nvPr/>
        </p:nvSpPr>
        <p:spPr>
          <a:xfrm>
            <a:off x="515792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  <p:sp>
        <p:nvSpPr>
          <p:cNvPr id="1422" name="Shape 1422"/>
          <p:cNvSpPr/>
          <p:nvPr/>
        </p:nvSpPr>
        <p:spPr>
          <a:xfrm>
            <a:off x="5649475" y="3429000"/>
            <a:ext cx="365100" cy="1066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3" name="Shape 1423"/>
          <p:cNvSpPr txBox="1"/>
          <p:nvPr/>
        </p:nvSpPr>
        <p:spPr>
          <a:xfrm>
            <a:off x="564947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</a:p>
        </p:txBody>
      </p:sp>
      <p:sp>
        <p:nvSpPr>
          <p:cNvPr id="1424" name="Shape 1424"/>
          <p:cNvSpPr/>
          <p:nvPr/>
        </p:nvSpPr>
        <p:spPr>
          <a:xfrm>
            <a:off x="6141025" y="3673925"/>
            <a:ext cx="365100" cy="821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5" name="Shape 1425"/>
          <p:cNvSpPr txBox="1"/>
          <p:nvPr/>
        </p:nvSpPr>
        <p:spPr>
          <a:xfrm>
            <a:off x="614102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</a:p>
        </p:txBody>
      </p:sp>
      <p:sp>
        <p:nvSpPr>
          <p:cNvPr id="1426" name="Shape 1426"/>
          <p:cNvSpPr/>
          <p:nvPr/>
        </p:nvSpPr>
        <p:spPr>
          <a:xfrm>
            <a:off x="6632575" y="3861225"/>
            <a:ext cx="365100" cy="634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7" name="Shape 1427"/>
          <p:cNvSpPr txBox="1"/>
          <p:nvPr/>
        </p:nvSpPr>
        <p:spPr>
          <a:xfrm>
            <a:off x="663257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</a:p>
        </p:txBody>
      </p:sp>
      <p:sp>
        <p:nvSpPr>
          <p:cNvPr id="1428" name="Shape 1428"/>
          <p:cNvSpPr/>
          <p:nvPr/>
        </p:nvSpPr>
        <p:spPr>
          <a:xfrm>
            <a:off x="7124125" y="3992425"/>
            <a:ext cx="365100" cy="503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9" name="Shape 1429"/>
          <p:cNvSpPr txBox="1"/>
          <p:nvPr/>
        </p:nvSpPr>
        <p:spPr>
          <a:xfrm>
            <a:off x="7124125" y="4538200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</a:p>
        </p:txBody>
      </p:sp>
      <p:sp>
        <p:nvSpPr>
          <p:cNvPr id="1430" name="Shape 1430"/>
          <p:cNvSpPr/>
          <p:nvPr/>
        </p:nvSpPr>
        <p:spPr>
          <a:xfrm>
            <a:off x="7615675" y="4104572"/>
            <a:ext cx="365100" cy="391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1" name="Shape 1431"/>
          <p:cNvSpPr txBox="1"/>
          <p:nvPr/>
        </p:nvSpPr>
        <p:spPr>
          <a:xfrm>
            <a:off x="7615675" y="4533963"/>
            <a:ext cx="365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</a:p>
        </p:txBody>
      </p:sp>
      <p:sp>
        <p:nvSpPr>
          <p:cNvPr id="1432" name="Shape 1432"/>
          <p:cNvSpPr txBox="1"/>
          <p:nvPr/>
        </p:nvSpPr>
        <p:spPr>
          <a:xfrm>
            <a:off x="5960925" y="2315053"/>
            <a:ext cx="25647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Disproportionate spending of resources!</a:t>
            </a:r>
          </a:p>
        </p:txBody>
      </p:sp>
      <p:sp>
        <p:nvSpPr>
          <p:cNvPr id="1433" name="Shape 1433"/>
          <p:cNvSpPr txBox="1"/>
          <p:nvPr/>
        </p:nvSpPr>
        <p:spPr>
          <a:xfrm>
            <a:off x="4426775" y="1403100"/>
            <a:ext cx="285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Resources spent (time, money)</a:t>
            </a:r>
          </a:p>
        </p:txBody>
      </p:sp>
      <p:sp>
        <p:nvSpPr>
          <p:cNvPr id="1434" name="Shape 14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Recruitment Event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Shape 14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grpSp>
        <p:nvGrpSpPr>
          <p:cNvPr id="1440" name="Shape 1440"/>
          <p:cNvGrpSpPr/>
          <p:nvPr/>
        </p:nvGrpSpPr>
        <p:grpSpPr>
          <a:xfrm>
            <a:off x="509904" y="1273330"/>
            <a:ext cx="3478931" cy="3413238"/>
            <a:chOff x="509904" y="1273330"/>
            <a:chExt cx="3478931" cy="3413238"/>
          </a:xfrm>
        </p:grpSpPr>
        <p:grpSp>
          <p:nvGrpSpPr>
            <p:cNvPr id="1441" name="Shape 1441"/>
            <p:cNvGrpSpPr/>
            <p:nvPr/>
          </p:nvGrpSpPr>
          <p:grpSpPr>
            <a:xfrm>
              <a:off x="509904" y="1273330"/>
              <a:ext cx="251658" cy="503316"/>
              <a:chOff x="1559550" y="1484575"/>
              <a:chExt cx="330000" cy="660000"/>
            </a:xfrm>
          </p:grpSpPr>
          <p:sp>
            <p:nvSpPr>
              <p:cNvPr id="1442" name="Shape 144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4" name="Shape 1444"/>
            <p:cNvGrpSpPr/>
            <p:nvPr/>
          </p:nvGrpSpPr>
          <p:grpSpPr>
            <a:xfrm>
              <a:off x="841498" y="1273330"/>
              <a:ext cx="251658" cy="503316"/>
              <a:chOff x="1559550" y="1484575"/>
              <a:chExt cx="330000" cy="660000"/>
            </a:xfrm>
          </p:grpSpPr>
          <p:sp>
            <p:nvSpPr>
              <p:cNvPr id="1445" name="Shape 144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Shape 144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7" name="Shape 1447"/>
            <p:cNvGrpSpPr/>
            <p:nvPr/>
          </p:nvGrpSpPr>
          <p:grpSpPr>
            <a:xfrm>
              <a:off x="1173093" y="1273330"/>
              <a:ext cx="251658" cy="503316"/>
              <a:chOff x="1559550" y="1484575"/>
              <a:chExt cx="330000" cy="660000"/>
            </a:xfrm>
          </p:grpSpPr>
          <p:sp>
            <p:nvSpPr>
              <p:cNvPr id="1448" name="Shape 144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Shape 144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0" name="Shape 1450"/>
            <p:cNvGrpSpPr/>
            <p:nvPr/>
          </p:nvGrpSpPr>
          <p:grpSpPr>
            <a:xfrm>
              <a:off x="1504687" y="1273330"/>
              <a:ext cx="251658" cy="503316"/>
              <a:chOff x="1559550" y="1484575"/>
              <a:chExt cx="330000" cy="660000"/>
            </a:xfrm>
          </p:grpSpPr>
          <p:sp>
            <p:nvSpPr>
              <p:cNvPr id="1451" name="Shape 145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Shape 145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3" name="Shape 1453"/>
            <p:cNvGrpSpPr/>
            <p:nvPr/>
          </p:nvGrpSpPr>
          <p:grpSpPr>
            <a:xfrm>
              <a:off x="1836281" y="1273330"/>
              <a:ext cx="251658" cy="503316"/>
              <a:chOff x="1559550" y="1484575"/>
              <a:chExt cx="330000" cy="660000"/>
            </a:xfrm>
          </p:grpSpPr>
          <p:sp>
            <p:nvSpPr>
              <p:cNvPr id="1454" name="Shape 145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Shape 145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Shape 1456"/>
            <p:cNvGrpSpPr/>
            <p:nvPr/>
          </p:nvGrpSpPr>
          <p:grpSpPr>
            <a:xfrm>
              <a:off x="2410800" y="1273330"/>
              <a:ext cx="251658" cy="503316"/>
              <a:chOff x="1559550" y="1484575"/>
              <a:chExt cx="330000" cy="660000"/>
            </a:xfrm>
          </p:grpSpPr>
          <p:sp>
            <p:nvSpPr>
              <p:cNvPr id="1457" name="Shape 145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Shape 145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9" name="Shape 1459"/>
            <p:cNvGrpSpPr/>
            <p:nvPr/>
          </p:nvGrpSpPr>
          <p:grpSpPr>
            <a:xfrm>
              <a:off x="2742394" y="1273330"/>
              <a:ext cx="251658" cy="503316"/>
              <a:chOff x="1559550" y="1484575"/>
              <a:chExt cx="330000" cy="660000"/>
            </a:xfrm>
          </p:grpSpPr>
          <p:sp>
            <p:nvSpPr>
              <p:cNvPr id="1460" name="Shape 146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Shape 146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2" name="Shape 1462"/>
            <p:cNvGrpSpPr/>
            <p:nvPr/>
          </p:nvGrpSpPr>
          <p:grpSpPr>
            <a:xfrm>
              <a:off x="3073989" y="1273330"/>
              <a:ext cx="251658" cy="503316"/>
              <a:chOff x="1559550" y="1484575"/>
              <a:chExt cx="330000" cy="660000"/>
            </a:xfrm>
          </p:grpSpPr>
          <p:sp>
            <p:nvSpPr>
              <p:cNvPr id="1463" name="Shape 146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Shape 146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5" name="Shape 1465"/>
            <p:cNvGrpSpPr/>
            <p:nvPr/>
          </p:nvGrpSpPr>
          <p:grpSpPr>
            <a:xfrm>
              <a:off x="3405583" y="1273330"/>
              <a:ext cx="251658" cy="503316"/>
              <a:chOff x="1559550" y="1484575"/>
              <a:chExt cx="330000" cy="660000"/>
            </a:xfrm>
          </p:grpSpPr>
          <p:sp>
            <p:nvSpPr>
              <p:cNvPr id="1466" name="Shape 146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Shape 146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Shape 1468"/>
            <p:cNvGrpSpPr/>
            <p:nvPr/>
          </p:nvGrpSpPr>
          <p:grpSpPr>
            <a:xfrm>
              <a:off x="3737177" y="1273330"/>
              <a:ext cx="251658" cy="503316"/>
              <a:chOff x="1559550" y="1484575"/>
              <a:chExt cx="330000" cy="660000"/>
            </a:xfrm>
          </p:grpSpPr>
          <p:sp>
            <p:nvSpPr>
              <p:cNvPr id="1469" name="Shape 146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Shape 147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1" name="Shape 1471"/>
            <p:cNvGrpSpPr/>
            <p:nvPr/>
          </p:nvGrpSpPr>
          <p:grpSpPr>
            <a:xfrm>
              <a:off x="509904" y="1855314"/>
              <a:ext cx="251658" cy="503316"/>
              <a:chOff x="1559550" y="1484575"/>
              <a:chExt cx="330000" cy="660000"/>
            </a:xfrm>
          </p:grpSpPr>
          <p:sp>
            <p:nvSpPr>
              <p:cNvPr id="1472" name="Shape 147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Shape 147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4" name="Shape 1474"/>
            <p:cNvGrpSpPr/>
            <p:nvPr/>
          </p:nvGrpSpPr>
          <p:grpSpPr>
            <a:xfrm>
              <a:off x="841498" y="1855314"/>
              <a:ext cx="251658" cy="503316"/>
              <a:chOff x="1559550" y="1484575"/>
              <a:chExt cx="330000" cy="660000"/>
            </a:xfrm>
          </p:grpSpPr>
          <p:sp>
            <p:nvSpPr>
              <p:cNvPr id="1475" name="Shape 147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Shape 147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7" name="Shape 1477"/>
            <p:cNvGrpSpPr/>
            <p:nvPr/>
          </p:nvGrpSpPr>
          <p:grpSpPr>
            <a:xfrm>
              <a:off x="1173093" y="1855314"/>
              <a:ext cx="251658" cy="503316"/>
              <a:chOff x="1559550" y="1484575"/>
              <a:chExt cx="330000" cy="660000"/>
            </a:xfrm>
          </p:grpSpPr>
          <p:sp>
            <p:nvSpPr>
              <p:cNvPr id="1478" name="Shape 147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Shape 147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0" name="Shape 1480"/>
            <p:cNvGrpSpPr/>
            <p:nvPr/>
          </p:nvGrpSpPr>
          <p:grpSpPr>
            <a:xfrm>
              <a:off x="1504687" y="1855314"/>
              <a:ext cx="251658" cy="503316"/>
              <a:chOff x="1559550" y="1484575"/>
              <a:chExt cx="330000" cy="660000"/>
            </a:xfrm>
          </p:grpSpPr>
          <p:sp>
            <p:nvSpPr>
              <p:cNvPr id="1481" name="Shape 148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Shape 148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3" name="Shape 1483"/>
            <p:cNvGrpSpPr/>
            <p:nvPr/>
          </p:nvGrpSpPr>
          <p:grpSpPr>
            <a:xfrm>
              <a:off x="1836281" y="1855314"/>
              <a:ext cx="251658" cy="503316"/>
              <a:chOff x="1559550" y="1484575"/>
              <a:chExt cx="330000" cy="660000"/>
            </a:xfrm>
          </p:grpSpPr>
          <p:sp>
            <p:nvSpPr>
              <p:cNvPr id="1484" name="Shape 148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Shape 148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6" name="Shape 1486"/>
            <p:cNvGrpSpPr/>
            <p:nvPr/>
          </p:nvGrpSpPr>
          <p:grpSpPr>
            <a:xfrm>
              <a:off x="2410800" y="1855314"/>
              <a:ext cx="251658" cy="503316"/>
              <a:chOff x="1559550" y="1484575"/>
              <a:chExt cx="330000" cy="660000"/>
            </a:xfrm>
          </p:grpSpPr>
          <p:sp>
            <p:nvSpPr>
              <p:cNvPr id="1487" name="Shape 148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Shape 148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9" name="Shape 1489"/>
            <p:cNvGrpSpPr/>
            <p:nvPr/>
          </p:nvGrpSpPr>
          <p:grpSpPr>
            <a:xfrm>
              <a:off x="2742394" y="1855314"/>
              <a:ext cx="251658" cy="503316"/>
              <a:chOff x="1559550" y="1484575"/>
              <a:chExt cx="330000" cy="660000"/>
            </a:xfrm>
          </p:grpSpPr>
          <p:sp>
            <p:nvSpPr>
              <p:cNvPr id="1490" name="Shape 149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Shape 149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2" name="Shape 1492"/>
            <p:cNvGrpSpPr/>
            <p:nvPr/>
          </p:nvGrpSpPr>
          <p:grpSpPr>
            <a:xfrm>
              <a:off x="3073989" y="1855314"/>
              <a:ext cx="251658" cy="503316"/>
              <a:chOff x="1559550" y="1484575"/>
              <a:chExt cx="330000" cy="660000"/>
            </a:xfrm>
          </p:grpSpPr>
          <p:sp>
            <p:nvSpPr>
              <p:cNvPr id="1493" name="Shape 149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Shape 149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5" name="Shape 1495"/>
            <p:cNvGrpSpPr/>
            <p:nvPr/>
          </p:nvGrpSpPr>
          <p:grpSpPr>
            <a:xfrm>
              <a:off x="3405583" y="1855314"/>
              <a:ext cx="251658" cy="503316"/>
              <a:chOff x="1559550" y="1484575"/>
              <a:chExt cx="330000" cy="660000"/>
            </a:xfrm>
          </p:grpSpPr>
          <p:sp>
            <p:nvSpPr>
              <p:cNvPr id="1496" name="Shape 149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Shape 149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8" name="Shape 1498"/>
            <p:cNvGrpSpPr/>
            <p:nvPr/>
          </p:nvGrpSpPr>
          <p:grpSpPr>
            <a:xfrm>
              <a:off x="3737177" y="1855314"/>
              <a:ext cx="251658" cy="503316"/>
              <a:chOff x="1559550" y="1484575"/>
              <a:chExt cx="330000" cy="660000"/>
            </a:xfrm>
          </p:grpSpPr>
          <p:sp>
            <p:nvSpPr>
              <p:cNvPr id="1499" name="Shape 149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Shape 150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Shape 1501"/>
            <p:cNvGrpSpPr/>
            <p:nvPr/>
          </p:nvGrpSpPr>
          <p:grpSpPr>
            <a:xfrm>
              <a:off x="509904" y="2437299"/>
              <a:ext cx="251658" cy="503316"/>
              <a:chOff x="1559550" y="1484575"/>
              <a:chExt cx="330000" cy="660000"/>
            </a:xfrm>
          </p:grpSpPr>
          <p:sp>
            <p:nvSpPr>
              <p:cNvPr id="1502" name="Shape 150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Shape 150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4" name="Shape 1504"/>
            <p:cNvGrpSpPr/>
            <p:nvPr/>
          </p:nvGrpSpPr>
          <p:grpSpPr>
            <a:xfrm>
              <a:off x="841498" y="2437299"/>
              <a:ext cx="251658" cy="503316"/>
              <a:chOff x="1559550" y="1484575"/>
              <a:chExt cx="330000" cy="660000"/>
            </a:xfrm>
          </p:grpSpPr>
          <p:sp>
            <p:nvSpPr>
              <p:cNvPr id="1505" name="Shape 150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Shape 150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7" name="Shape 1507"/>
            <p:cNvGrpSpPr/>
            <p:nvPr/>
          </p:nvGrpSpPr>
          <p:grpSpPr>
            <a:xfrm>
              <a:off x="1173093" y="2437299"/>
              <a:ext cx="251658" cy="503316"/>
              <a:chOff x="1559550" y="1484575"/>
              <a:chExt cx="330000" cy="660000"/>
            </a:xfrm>
          </p:grpSpPr>
          <p:sp>
            <p:nvSpPr>
              <p:cNvPr id="1508" name="Shape 150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Shape 150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0" name="Shape 1510"/>
            <p:cNvGrpSpPr/>
            <p:nvPr/>
          </p:nvGrpSpPr>
          <p:grpSpPr>
            <a:xfrm>
              <a:off x="1504687" y="2437299"/>
              <a:ext cx="251658" cy="503316"/>
              <a:chOff x="1559550" y="1484575"/>
              <a:chExt cx="330000" cy="660000"/>
            </a:xfrm>
          </p:grpSpPr>
          <p:sp>
            <p:nvSpPr>
              <p:cNvPr id="1511" name="Shape 151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Shape 151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3" name="Shape 1513"/>
            <p:cNvGrpSpPr/>
            <p:nvPr/>
          </p:nvGrpSpPr>
          <p:grpSpPr>
            <a:xfrm>
              <a:off x="1836281" y="2437299"/>
              <a:ext cx="251658" cy="503316"/>
              <a:chOff x="1559550" y="1484575"/>
              <a:chExt cx="330000" cy="660000"/>
            </a:xfrm>
          </p:grpSpPr>
          <p:sp>
            <p:nvSpPr>
              <p:cNvPr id="1514" name="Shape 151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Shape 151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6" name="Shape 1516"/>
            <p:cNvGrpSpPr/>
            <p:nvPr/>
          </p:nvGrpSpPr>
          <p:grpSpPr>
            <a:xfrm>
              <a:off x="2410800" y="2437299"/>
              <a:ext cx="251658" cy="503316"/>
              <a:chOff x="1559550" y="1484575"/>
              <a:chExt cx="330000" cy="660000"/>
            </a:xfrm>
          </p:grpSpPr>
          <p:sp>
            <p:nvSpPr>
              <p:cNvPr id="1517" name="Shape 151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Shape 151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9" name="Shape 1519"/>
            <p:cNvGrpSpPr/>
            <p:nvPr/>
          </p:nvGrpSpPr>
          <p:grpSpPr>
            <a:xfrm>
              <a:off x="2742394" y="2437299"/>
              <a:ext cx="251658" cy="503316"/>
              <a:chOff x="1559550" y="1484575"/>
              <a:chExt cx="330000" cy="660000"/>
            </a:xfrm>
          </p:grpSpPr>
          <p:sp>
            <p:nvSpPr>
              <p:cNvPr id="1520" name="Shape 152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Shape 152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Shape 1522"/>
            <p:cNvGrpSpPr/>
            <p:nvPr/>
          </p:nvGrpSpPr>
          <p:grpSpPr>
            <a:xfrm>
              <a:off x="3073989" y="2437299"/>
              <a:ext cx="251658" cy="503316"/>
              <a:chOff x="1559550" y="1484575"/>
              <a:chExt cx="330000" cy="660000"/>
            </a:xfrm>
          </p:grpSpPr>
          <p:sp>
            <p:nvSpPr>
              <p:cNvPr id="1523" name="Shape 152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Shape 152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5" name="Shape 1525"/>
            <p:cNvGrpSpPr/>
            <p:nvPr/>
          </p:nvGrpSpPr>
          <p:grpSpPr>
            <a:xfrm>
              <a:off x="3405583" y="2437299"/>
              <a:ext cx="251658" cy="503316"/>
              <a:chOff x="1559550" y="1484575"/>
              <a:chExt cx="330000" cy="660000"/>
            </a:xfrm>
          </p:grpSpPr>
          <p:sp>
            <p:nvSpPr>
              <p:cNvPr id="1526" name="Shape 152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Shape 152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8" name="Shape 1528"/>
            <p:cNvGrpSpPr/>
            <p:nvPr/>
          </p:nvGrpSpPr>
          <p:grpSpPr>
            <a:xfrm>
              <a:off x="3737177" y="2437299"/>
              <a:ext cx="251658" cy="503316"/>
              <a:chOff x="1559550" y="1484575"/>
              <a:chExt cx="330000" cy="660000"/>
            </a:xfrm>
          </p:grpSpPr>
          <p:sp>
            <p:nvSpPr>
              <p:cNvPr id="1529" name="Shape 152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Shape 153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1" name="Shape 1531"/>
            <p:cNvGrpSpPr/>
            <p:nvPr/>
          </p:nvGrpSpPr>
          <p:grpSpPr>
            <a:xfrm>
              <a:off x="509904" y="3019283"/>
              <a:ext cx="251658" cy="503316"/>
              <a:chOff x="1559550" y="1484575"/>
              <a:chExt cx="330000" cy="660000"/>
            </a:xfrm>
          </p:grpSpPr>
          <p:sp>
            <p:nvSpPr>
              <p:cNvPr id="1532" name="Shape 153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Shape 153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4" name="Shape 1534"/>
            <p:cNvGrpSpPr/>
            <p:nvPr/>
          </p:nvGrpSpPr>
          <p:grpSpPr>
            <a:xfrm>
              <a:off x="841498" y="3019283"/>
              <a:ext cx="251658" cy="503316"/>
              <a:chOff x="1559550" y="1484575"/>
              <a:chExt cx="330000" cy="660000"/>
            </a:xfrm>
          </p:grpSpPr>
          <p:sp>
            <p:nvSpPr>
              <p:cNvPr id="1535" name="Shape 153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Shape 153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7" name="Shape 1537"/>
            <p:cNvGrpSpPr/>
            <p:nvPr/>
          </p:nvGrpSpPr>
          <p:grpSpPr>
            <a:xfrm>
              <a:off x="1173093" y="3019283"/>
              <a:ext cx="251658" cy="503316"/>
              <a:chOff x="1559550" y="1484575"/>
              <a:chExt cx="330000" cy="660000"/>
            </a:xfrm>
          </p:grpSpPr>
          <p:sp>
            <p:nvSpPr>
              <p:cNvPr id="1538" name="Shape 153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Shape 153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0" name="Shape 1540"/>
            <p:cNvGrpSpPr/>
            <p:nvPr/>
          </p:nvGrpSpPr>
          <p:grpSpPr>
            <a:xfrm>
              <a:off x="1504687" y="3019283"/>
              <a:ext cx="251658" cy="503316"/>
              <a:chOff x="1559550" y="1484575"/>
              <a:chExt cx="330000" cy="660000"/>
            </a:xfrm>
          </p:grpSpPr>
          <p:sp>
            <p:nvSpPr>
              <p:cNvPr id="1541" name="Shape 154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Shape 154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3" name="Shape 1543"/>
            <p:cNvGrpSpPr/>
            <p:nvPr/>
          </p:nvGrpSpPr>
          <p:grpSpPr>
            <a:xfrm>
              <a:off x="1836281" y="3019283"/>
              <a:ext cx="251658" cy="503316"/>
              <a:chOff x="1559550" y="1484575"/>
              <a:chExt cx="330000" cy="660000"/>
            </a:xfrm>
          </p:grpSpPr>
          <p:sp>
            <p:nvSpPr>
              <p:cNvPr id="1544" name="Shape 154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Shape 154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6" name="Shape 1546"/>
            <p:cNvGrpSpPr/>
            <p:nvPr/>
          </p:nvGrpSpPr>
          <p:grpSpPr>
            <a:xfrm>
              <a:off x="2410800" y="3019283"/>
              <a:ext cx="251658" cy="503316"/>
              <a:chOff x="1559550" y="1484575"/>
              <a:chExt cx="330000" cy="660000"/>
            </a:xfrm>
          </p:grpSpPr>
          <p:sp>
            <p:nvSpPr>
              <p:cNvPr id="1547" name="Shape 154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Shape 154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9" name="Shape 1549"/>
            <p:cNvGrpSpPr/>
            <p:nvPr/>
          </p:nvGrpSpPr>
          <p:grpSpPr>
            <a:xfrm>
              <a:off x="2742394" y="3019283"/>
              <a:ext cx="251658" cy="503316"/>
              <a:chOff x="1559550" y="1484575"/>
              <a:chExt cx="330000" cy="660000"/>
            </a:xfrm>
          </p:grpSpPr>
          <p:sp>
            <p:nvSpPr>
              <p:cNvPr id="1550" name="Shape 155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Shape 155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2" name="Shape 1552"/>
            <p:cNvGrpSpPr/>
            <p:nvPr/>
          </p:nvGrpSpPr>
          <p:grpSpPr>
            <a:xfrm>
              <a:off x="3073989" y="3019283"/>
              <a:ext cx="251658" cy="503316"/>
              <a:chOff x="1559550" y="1484575"/>
              <a:chExt cx="330000" cy="660000"/>
            </a:xfrm>
          </p:grpSpPr>
          <p:sp>
            <p:nvSpPr>
              <p:cNvPr id="1553" name="Shape 155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Shape 155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5" name="Shape 1555"/>
            <p:cNvGrpSpPr/>
            <p:nvPr/>
          </p:nvGrpSpPr>
          <p:grpSpPr>
            <a:xfrm>
              <a:off x="3405583" y="3019283"/>
              <a:ext cx="251658" cy="503316"/>
              <a:chOff x="1559550" y="1484575"/>
              <a:chExt cx="330000" cy="660000"/>
            </a:xfrm>
          </p:grpSpPr>
          <p:sp>
            <p:nvSpPr>
              <p:cNvPr id="1556" name="Shape 155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Shape 155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8" name="Shape 1558"/>
            <p:cNvGrpSpPr/>
            <p:nvPr/>
          </p:nvGrpSpPr>
          <p:grpSpPr>
            <a:xfrm>
              <a:off x="3737177" y="3019283"/>
              <a:ext cx="251658" cy="503316"/>
              <a:chOff x="1559550" y="1484575"/>
              <a:chExt cx="330000" cy="660000"/>
            </a:xfrm>
          </p:grpSpPr>
          <p:sp>
            <p:nvSpPr>
              <p:cNvPr id="1559" name="Shape 155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Shape 156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1" name="Shape 1561"/>
            <p:cNvGrpSpPr/>
            <p:nvPr/>
          </p:nvGrpSpPr>
          <p:grpSpPr>
            <a:xfrm>
              <a:off x="509904" y="3601267"/>
              <a:ext cx="251658" cy="503316"/>
              <a:chOff x="1559550" y="1484575"/>
              <a:chExt cx="330000" cy="660000"/>
            </a:xfrm>
          </p:grpSpPr>
          <p:sp>
            <p:nvSpPr>
              <p:cNvPr id="1562" name="Shape 156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Shape 156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4" name="Shape 1564"/>
            <p:cNvGrpSpPr/>
            <p:nvPr/>
          </p:nvGrpSpPr>
          <p:grpSpPr>
            <a:xfrm>
              <a:off x="841498" y="3601267"/>
              <a:ext cx="251658" cy="503316"/>
              <a:chOff x="1559550" y="1484575"/>
              <a:chExt cx="330000" cy="660000"/>
            </a:xfrm>
          </p:grpSpPr>
          <p:sp>
            <p:nvSpPr>
              <p:cNvPr id="1565" name="Shape 156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Shape 156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7" name="Shape 1567"/>
            <p:cNvGrpSpPr/>
            <p:nvPr/>
          </p:nvGrpSpPr>
          <p:grpSpPr>
            <a:xfrm>
              <a:off x="1173093" y="3601267"/>
              <a:ext cx="251658" cy="503316"/>
              <a:chOff x="1559550" y="1484575"/>
              <a:chExt cx="330000" cy="660000"/>
            </a:xfrm>
          </p:grpSpPr>
          <p:sp>
            <p:nvSpPr>
              <p:cNvPr id="1568" name="Shape 156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Shape 156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0" name="Shape 1570"/>
            <p:cNvGrpSpPr/>
            <p:nvPr/>
          </p:nvGrpSpPr>
          <p:grpSpPr>
            <a:xfrm>
              <a:off x="1504687" y="3601267"/>
              <a:ext cx="251658" cy="503316"/>
              <a:chOff x="1559550" y="1484575"/>
              <a:chExt cx="330000" cy="660000"/>
            </a:xfrm>
          </p:grpSpPr>
          <p:sp>
            <p:nvSpPr>
              <p:cNvPr id="1571" name="Shape 157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Shape 157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Shape 1573"/>
            <p:cNvGrpSpPr/>
            <p:nvPr/>
          </p:nvGrpSpPr>
          <p:grpSpPr>
            <a:xfrm>
              <a:off x="1836281" y="3601267"/>
              <a:ext cx="251658" cy="503316"/>
              <a:chOff x="1559550" y="1484575"/>
              <a:chExt cx="330000" cy="660000"/>
            </a:xfrm>
          </p:grpSpPr>
          <p:sp>
            <p:nvSpPr>
              <p:cNvPr id="1574" name="Shape 157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Shape 157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6" name="Shape 1576"/>
            <p:cNvGrpSpPr/>
            <p:nvPr/>
          </p:nvGrpSpPr>
          <p:grpSpPr>
            <a:xfrm>
              <a:off x="2410800" y="3601267"/>
              <a:ext cx="251658" cy="503316"/>
              <a:chOff x="1559550" y="1484575"/>
              <a:chExt cx="330000" cy="660000"/>
            </a:xfrm>
          </p:grpSpPr>
          <p:sp>
            <p:nvSpPr>
              <p:cNvPr id="1577" name="Shape 157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Shape 157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9" name="Shape 1579"/>
            <p:cNvGrpSpPr/>
            <p:nvPr/>
          </p:nvGrpSpPr>
          <p:grpSpPr>
            <a:xfrm>
              <a:off x="2742394" y="3601267"/>
              <a:ext cx="251658" cy="503316"/>
              <a:chOff x="1559550" y="1484575"/>
              <a:chExt cx="330000" cy="660000"/>
            </a:xfrm>
          </p:grpSpPr>
          <p:sp>
            <p:nvSpPr>
              <p:cNvPr id="1580" name="Shape 158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Shape 158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2" name="Shape 1582"/>
            <p:cNvGrpSpPr/>
            <p:nvPr/>
          </p:nvGrpSpPr>
          <p:grpSpPr>
            <a:xfrm>
              <a:off x="3073989" y="3601267"/>
              <a:ext cx="251658" cy="503316"/>
              <a:chOff x="1559550" y="1484575"/>
              <a:chExt cx="330000" cy="660000"/>
            </a:xfrm>
          </p:grpSpPr>
          <p:sp>
            <p:nvSpPr>
              <p:cNvPr id="1583" name="Shape 158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Shape 158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5" name="Shape 1585"/>
            <p:cNvGrpSpPr/>
            <p:nvPr/>
          </p:nvGrpSpPr>
          <p:grpSpPr>
            <a:xfrm>
              <a:off x="3405583" y="3601267"/>
              <a:ext cx="251658" cy="503316"/>
              <a:chOff x="1559550" y="1484575"/>
              <a:chExt cx="330000" cy="660000"/>
            </a:xfrm>
          </p:grpSpPr>
          <p:sp>
            <p:nvSpPr>
              <p:cNvPr id="1586" name="Shape 158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Shape 158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8" name="Shape 1588"/>
            <p:cNvGrpSpPr/>
            <p:nvPr/>
          </p:nvGrpSpPr>
          <p:grpSpPr>
            <a:xfrm>
              <a:off x="3737177" y="3601267"/>
              <a:ext cx="251658" cy="503316"/>
              <a:chOff x="1559550" y="1484575"/>
              <a:chExt cx="330000" cy="660000"/>
            </a:xfrm>
          </p:grpSpPr>
          <p:sp>
            <p:nvSpPr>
              <p:cNvPr id="1589" name="Shape 158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Shape 159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1" name="Shape 1591"/>
            <p:cNvGrpSpPr/>
            <p:nvPr/>
          </p:nvGrpSpPr>
          <p:grpSpPr>
            <a:xfrm>
              <a:off x="509904" y="4183252"/>
              <a:ext cx="251658" cy="503316"/>
              <a:chOff x="1559550" y="1484575"/>
              <a:chExt cx="330000" cy="660000"/>
            </a:xfrm>
          </p:grpSpPr>
          <p:sp>
            <p:nvSpPr>
              <p:cNvPr id="1592" name="Shape 159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Shape 159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Shape 1594"/>
            <p:cNvGrpSpPr/>
            <p:nvPr/>
          </p:nvGrpSpPr>
          <p:grpSpPr>
            <a:xfrm>
              <a:off x="841498" y="4183252"/>
              <a:ext cx="251658" cy="503316"/>
              <a:chOff x="1559550" y="1484575"/>
              <a:chExt cx="330000" cy="660000"/>
            </a:xfrm>
          </p:grpSpPr>
          <p:sp>
            <p:nvSpPr>
              <p:cNvPr id="1595" name="Shape 159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Shape 159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7" name="Shape 1597"/>
            <p:cNvGrpSpPr/>
            <p:nvPr/>
          </p:nvGrpSpPr>
          <p:grpSpPr>
            <a:xfrm>
              <a:off x="1173093" y="4183252"/>
              <a:ext cx="251658" cy="503316"/>
              <a:chOff x="1559550" y="1484575"/>
              <a:chExt cx="330000" cy="660000"/>
            </a:xfrm>
          </p:grpSpPr>
          <p:sp>
            <p:nvSpPr>
              <p:cNvPr id="1598" name="Shape 159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Shape 159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0" name="Shape 1600"/>
            <p:cNvGrpSpPr/>
            <p:nvPr/>
          </p:nvGrpSpPr>
          <p:grpSpPr>
            <a:xfrm>
              <a:off x="1504687" y="4183252"/>
              <a:ext cx="251658" cy="503316"/>
              <a:chOff x="1559550" y="1484575"/>
              <a:chExt cx="330000" cy="660000"/>
            </a:xfrm>
          </p:grpSpPr>
          <p:sp>
            <p:nvSpPr>
              <p:cNvPr id="1601" name="Shape 160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Shape 160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3" name="Shape 1603"/>
            <p:cNvGrpSpPr/>
            <p:nvPr/>
          </p:nvGrpSpPr>
          <p:grpSpPr>
            <a:xfrm>
              <a:off x="1836281" y="4183252"/>
              <a:ext cx="251658" cy="503316"/>
              <a:chOff x="1559550" y="1484575"/>
              <a:chExt cx="330000" cy="660000"/>
            </a:xfrm>
          </p:grpSpPr>
          <p:sp>
            <p:nvSpPr>
              <p:cNvPr id="1604" name="Shape 160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Shape 160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6" name="Shape 1606"/>
            <p:cNvGrpSpPr/>
            <p:nvPr/>
          </p:nvGrpSpPr>
          <p:grpSpPr>
            <a:xfrm>
              <a:off x="2410800" y="4183252"/>
              <a:ext cx="251658" cy="503316"/>
              <a:chOff x="1559550" y="1484575"/>
              <a:chExt cx="330000" cy="660000"/>
            </a:xfrm>
          </p:grpSpPr>
          <p:sp>
            <p:nvSpPr>
              <p:cNvPr id="1607" name="Shape 160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Shape 160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9" name="Shape 1609"/>
            <p:cNvGrpSpPr/>
            <p:nvPr/>
          </p:nvGrpSpPr>
          <p:grpSpPr>
            <a:xfrm>
              <a:off x="2742394" y="4183252"/>
              <a:ext cx="251658" cy="503316"/>
              <a:chOff x="1559550" y="1484575"/>
              <a:chExt cx="330000" cy="660000"/>
            </a:xfrm>
          </p:grpSpPr>
          <p:sp>
            <p:nvSpPr>
              <p:cNvPr id="1610" name="Shape 161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Shape 161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2" name="Shape 1612"/>
            <p:cNvGrpSpPr/>
            <p:nvPr/>
          </p:nvGrpSpPr>
          <p:grpSpPr>
            <a:xfrm>
              <a:off x="3073989" y="4183252"/>
              <a:ext cx="251658" cy="503316"/>
              <a:chOff x="1559550" y="1484575"/>
              <a:chExt cx="330000" cy="660000"/>
            </a:xfrm>
          </p:grpSpPr>
          <p:sp>
            <p:nvSpPr>
              <p:cNvPr id="1613" name="Shape 161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Shape 161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5" name="Shape 1615"/>
            <p:cNvGrpSpPr/>
            <p:nvPr/>
          </p:nvGrpSpPr>
          <p:grpSpPr>
            <a:xfrm>
              <a:off x="3405583" y="4183252"/>
              <a:ext cx="251658" cy="503316"/>
              <a:chOff x="1559550" y="1484575"/>
              <a:chExt cx="330000" cy="660000"/>
            </a:xfrm>
          </p:grpSpPr>
          <p:sp>
            <p:nvSpPr>
              <p:cNvPr id="1616" name="Shape 161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Shape 161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8" name="Shape 1618"/>
            <p:cNvGrpSpPr/>
            <p:nvPr/>
          </p:nvGrpSpPr>
          <p:grpSpPr>
            <a:xfrm>
              <a:off x="3737177" y="4183252"/>
              <a:ext cx="251658" cy="503316"/>
              <a:chOff x="1559550" y="1484575"/>
              <a:chExt cx="330000" cy="660000"/>
            </a:xfrm>
          </p:grpSpPr>
          <p:sp>
            <p:nvSpPr>
              <p:cNvPr id="1619" name="Shape 161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Shape 162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21" name="Shape 1621"/>
          <p:cNvSpPr txBox="1"/>
          <p:nvPr>
            <p:ph type="title"/>
          </p:nvPr>
        </p:nvSpPr>
        <p:spPr>
          <a:xfrm>
            <a:off x="6365825" y="2378800"/>
            <a:ext cx="1036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Yield: </a:t>
            </a:r>
          </a:p>
        </p:txBody>
      </p:sp>
      <p:grpSp>
        <p:nvGrpSpPr>
          <p:cNvPr id="1622" name="Shape 1622"/>
          <p:cNvGrpSpPr/>
          <p:nvPr/>
        </p:nvGrpSpPr>
        <p:grpSpPr>
          <a:xfrm>
            <a:off x="509904" y="1151156"/>
            <a:ext cx="5379831" cy="3657600"/>
            <a:chOff x="3924429" y="2241881"/>
            <a:chExt cx="5379831" cy="3657600"/>
          </a:xfrm>
        </p:grpSpPr>
        <p:grpSp>
          <p:nvGrpSpPr>
            <p:cNvPr id="1623" name="Shape 1623"/>
            <p:cNvGrpSpPr/>
            <p:nvPr/>
          </p:nvGrpSpPr>
          <p:grpSpPr>
            <a:xfrm>
              <a:off x="5825329" y="2378580"/>
              <a:ext cx="251658" cy="503316"/>
              <a:chOff x="1559550" y="1484575"/>
              <a:chExt cx="330000" cy="660000"/>
            </a:xfrm>
          </p:grpSpPr>
          <p:sp>
            <p:nvSpPr>
              <p:cNvPr id="1624" name="Shape 162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Shape 162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6" name="Shape 1626"/>
            <p:cNvGrpSpPr/>
            <p:nvPr/>
          </p:nvGrpSpPr>
          <p:grpSpPr>
            <a:xfrm>
              <a:off x="6156923" y="2378580"/>
              <a:ext cx="251658" cy="503316"/>
              <a:chOff x="1559550" y="1484575"/>
              <a:chExt cx="330000" cy="660000"/>
            </a:xfrm>
          </p:grpSpPr>
          <p:sp>
            <p:nvSpPr>
              <p:cNvPr id="1627" name="Shape 162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Shape 162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9" name="Shape 1629"/>
            <p:cNvGrpSpPr/>
            <p:nvPr/>
          </p:nvGrpSpPr>
          <p:grpSpPr>
            <a:xfrm>
              <a:off x="6488518" y="2378580"/>
              <a:ext cx="251658" cy="503316"/>
              <a:chOff x="1559550" y="1484575"/>
              <a:chExt cx="330000" cy="660000"/>
            </a:xfrm>
          </p:grpSpPr>
          <p:sp>
            <p:nvSpPr>
              <p:cNvPr id="1630" name="Shape 163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Shape 163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Shape 1632"/>
            <p:cNvGrpSpPr/>
            <p:nvPr/>
          </p:nvGrpSpPr>
          <p:grpSpPr>
            <a:xfrm>
              <a:off x="6820112" y="2378580"/>
              <a:ext cx="251658" cy="503316"/>
              <a:chOff x="1559550" y="1484575"/>
              <a:chExt cx="330000" cy="660000"/>
            </a:xfrm>
          </p:grpSpPr>
          <p:sp>
            <p:nvSpPr>
              <p:cNvPr id="1633" name="Shape 163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Shape 163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5" name="Shape 1635"/>
            <p:cNvGrpSpPr/>
            <p:nvPr/>
          </p:nvGrpSpPr>
          <p:grpSpPr>
            <a:xfrm>
              <a:off x="7151706" y="2378580"/>
              <a:ext cx="251658" cy="503316"/>
              <a:chOff x="1559550" y="1484575"/>
              <a:chExt cx="330000" cy="660000"/>
            </a:xfrm>
          </p:grpSpPr>
          <p:sp>
            <p:nvSpPr>
              <p:cNvPr id="1636" name="Shape 163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Shape 163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8" name="Shape 1638"/>
            <p:cNvGrpSpPr/>
            <p:nvPr/>
          </p:nvGrpSpPr>
          <p:grpSpPr>
            <a:xfrm>
              <a:off x="7726225" y="2378580"/>
              <a:ext cx="251658" cy="503316"/>
              <a:chOff x="1559550" y="1484575"/>
              <a:chExt cx="330000" cy="660000"/>
            </a:xfrm>
          </p:grpSpPr>
          <p:sp>
            <p:nvSpPr>
              <p:cNvPr id="1639" name="Shape 163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Shape 164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1" name="Shape 1641"/>
            <p:cNvGrpSpPr/>
            <p:nvPr/>
          </p:nvGrpSpPr>
          <p:grpSpPr>
            <a:xfrm>
              <a:off x="8057819" y="2378580"/>
              <a:ext cx="251658" cy="503316"/>
              <a:chOff x="1559550" y="1484575"/>
              <a:chExt cx="330000" cy="660000"/>
            </a:xfrm>
          </p:grpSpPr>
          <p:sp>
            <p:nvSpPr>
              <p:cNvPr id="1642" name="Shape 164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Shape 164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4" name="Shape 1644"/>
            <p:cNvGrpSpPr/>
            <p:nvPr/>
          </p:nvGrpSpPr>
          <p:grpSpPr>
            <a:xfrm>
              <a:off x="8389414" y="2378580"/>
              <a:ext cx="251658" cy="503316"/>
              <a:chOff x="1559550" y="1484575"/>
              <a:chExt cx="330000" cy="660000"/>
            </a:xfrm>
          </p:grpSpPr>
          <p:sp>
            <p:nvSpPr>
              <p:cNvPr id="1645" name="Shape 164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Shape 164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7" name="Shape 1647"/>
            <p:cNvGrpSpPr/>
            <p:nvPr/>
          </p:nvGrpSpPr>
          <p:grpSpPr>
            <a:xfrm>
              <a:off x="8721008" y="2378580"/>
              <a:ext cx="251658" cy="503316"/>
              <a:chOff x="1559550" y="1484575"/>
              <a:chExt cx="330000" cy="660000"/>
            </a:xfrm>
          </p:grpSpPr>
          <p:sp>
            <p:nvSpPr>
              <p:cNvPr id="1648" name="Shape 164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Shape 164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Shape 1650"/>
            <p:cNvGrpSpPr/>
            <p:nvPr/>
          </p:nvGrpSpPr>
          <p:grpSpPr>
            <a:xfrm>
              <a:off x="9052602" y="2378580"/>
              <a:ext cx="251658" cy="503316"/>
              <a:chOff x="1559550" y="1484575"/>
              <a:chExt cx="330000" cy="660000"/>
            </a:xfrm>
          </p:grpSpPr>
          <p:sp>
            <p:nvSpPr>
              <p:cNvPr id="1651" name="Shape 165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Shape 165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3" name="Shape 1653"/>
            <p:cNvGrpSpPr/>
            <p:nvPr/>
          </p:nvGrpSpPr>
          <p:grpSpPr>
            <a:xfrm>
              <a:off x="5825329" y="2960564"/>
              <a:ext cx="251658" cy="503316"/>
              <a:chOff x="1559550" y="1484575"/>
              <a:chExt cx="330000" cy="660000"/>
            </a:xfrm>
          </p:grpSpPr>
          <p:sp>
            <p:nvSpPr>
              <p:cNvPr id="1654" name="Shape 165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Shape 165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6" name="Shape 1656"/>
            <p:cNvGrpSpPr/>
            <p:nvPr/>
          </p:nvGrpSpPr>
          <p:grpSpPr>
            <a:xfrm>
              <a:off x="6156923" y="2960564"/>
              <a:ext cx="251658" cy="503316"/>
              <a:chOff x="1559550" y="1484575"/>
              <a:chExt cx="330000" cy="660000"/>
            </a:xfrm>
          </p:grpSpPr>
          <p:sp>
            <p:nvSpPr>
              <p:cNvPr id="1657" name="Shape 165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Shape 165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9" name="Shape 1659"/>
            <p:cNvGrpSpPr/>
            <p:nvPr/>
          </p:nvGrpSpPr>
          <p:grpSpPr>
            <a:xfrm>
              <a:off x="6488518" y="2960564"/>
              <a:ext cx="251658" cy="503316"/>
              <a:chOff x="1559550" y="1484575"/>
              <a:chExt cx="330000" cy="660000"/>
            </a:xfrm>
          </p:grpSpPr>
          <p:sp>
            <p:nvSpPr>
              <p:cNvPr id="1660" name="Shape 166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Shape 166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2" name="Shape 1662"/>
            <p:cNvGrpSpPr/>
            <p:nvPr/>
          </p:nvGrpSpPr>
          <p:grpSpPr>
            <a:xfrm>
              <a:off x="6820112" y="2960564"/>
              <a:ext cx="251658" cy="503316"/>
              <a:chOff x="1559550" y="1484575"/>
              <a:chExt cx="330000" cy="660000"/>
            </a:xfrm>
          </p:grpSpPr>
          <p:sp>
            <p:nvSpPr>
              <p:cNvPr id="1663" name="Shape 166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Shape 166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5" name="Shape 1665"/>
            <p:cNvGrpSpPr/>
            <p:nvPr/>
          </p:nvGrpSpPr>
          <p:grpSpPr>
            <a:xfrm>
              <a:off x="7151706" y="2960564"/>
              <a:ext cx="251658" cy="503316"/>
              <a:chOff x="1559550" y="1484575"/>
              <a:chExt cx="330000" cy="660000"/>
            </a:xfrm>
          </p:grpSpPr>
          <p:sp>
            <p:nvSpPr>
              <p:cNvPr id="1666" name="Shape 166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Shape 166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Shape 1668"/>
            <p:cNvGrpSpPr/>
            <p:nvPr/>
          </p:nvGrpSpPr>
          <p:grpSpPr>
            <a:xfrm>
              <a:off x="7726225" y="2960564"/>
              <a:ext cx="251658" cy="503316"/>
              <a:chOff x="1559550" y="1484575"/>
              <a:chExt cx="330000" cy="660000"/>
            </a:xfrm>
          </p:grpSpPr>
          <p:sp>
            <p:nvSpPr>
              <p:cNvPr id="1669" name="Shape 166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Shape 167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1" name="Shape 1671"/>
            <p:cNvGrpSpPr/>
            <p:nvPr/>
          </p:nvGrpSpPr>
          <p:grpSpPr>
            <a:xfrm>
              <a:off x="8057819" y="2960564"/>
              <a:ext cx="251658" cy="503316"/>
              <a:chOff x="1559550" y="1484575"/>
              <a:chExt cx="330000" cy="660000"/>
            </a:xfrm>
          </p:grpSpPr>
          <p:sp>
            <p:nvSpPr>
              <p:cNvPr id="1672" name="Shape 167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Shape 167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4" name="Shape 1674"/>
            <p:cNvGrpSpPr/>
            <p:nvPr/>
          </p:nvGrpSpPr>
          <p:grpSpPr>
            <a:xfrm>
              <a:off x="8389414" y="2960564"/>
              <a:ext cx="251658" cy="503316"/>
              <a:chOff x="1559550" y="1484575"/>
              <a:chExt cx="330000" cy="660000"/>
            </a:xfrm>
          </p:grpSpPr>
          <p:sp>
            <p:nvSpPr>
              <p:cNvPr id="1675" name="Shape 167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Shape 167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7" name="Shape 1677"/>
            <p:cNvGrpSpPr/>
            <p:nvPr/>
          </p:nvGrpSpPr>
          <p:grpSpPr>
            <a:xfrm>
              <a:off x="8721008" y="2960564"/>
              <a:ext cx="251658" cy="503316"/>
              <a:chOff x="1559550" y="1484575"/>
              <a:chExt cx="330000" cy="660000"/>
            </a:xfrm>
          </p:grpSpPr>
          <p:sp>
            <p:nvSpPr>
              <p:cNvPr id="1678" name="Shape 167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Shape 167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0" name="Shape 1680"/>
            <p:cNvGrpSpPr/>
            <p:nvPr/>
          </p:nvGrpSpPr>
          <p:grpSpPr>
            <a:xfrm>
              <a:off x="9052602" y="2960564"/>
              <a:ext cx="251658" cy="503316"/>
              <a:chOff x="1559550" y="1484575"/>
              <a:chExt cx="330000" cy="660000"/>
            </a:xfrm>
          </p:grpSpPr>
          <p:sp>
            <p:nvSpPr>
              <p:cNvPr id="1681" name="Shape 168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Shape 168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3" name="Shape 1683"/>
            <p:cNvGrpSpPr/>
            <p:nvPr/>
          </p:nvGrpSpPr>
          <p:grpSpPr>
            <a:xfrm>
              <a:off x="5825329" y="3542549"/>
              <a:ext cx="251658" cy="503316"/>
              <a:chOff x="1559550" y="1484575"/>
              <a:chExt cx="330000" cy="660000"/>
            </a:xfrm>
          </p:grpSpPr>
          <p:sp>
            <p:nvSpPr>
              <p:cNvPr id="1684" name="Shape 168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Shape 168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6" name="Shape 1686"/>
            <p:cNvGrpSpPr/>
            <p:nvPr/>
          </p:nvGrpSpPr>
          <p:grpSpPr>
            <a:xfrm>
              <a:off x="6156923" y="3542549"/>
              <a:ext cx="251658" cy="503316"/>
              <a:chOff x="1559550" y="1484575"/>
              <a:chExt cx="330000" cy="660000"/>
            </a:xfrm>
          </p:grpSpPr>
          <p:sp>
            <p:nvSpPr>
              <p:cNvPr id="1687" name="Shape 168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Shape 168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9" name="Shape 1689"/>
            <p:cNvGrpSpPr/>
            <p:nvPr/>
          </p:nvGrpSpPr>
          <p:grpSpPr>
            <a:xfrm>
              <a:off x="6488518" y="3542549"/>
              <a:ext cx="251658" cy="503316"/>
              <a:chOff x="1559550" y="1484575"/>
              <a:chExt cx="330000" cy="660000"/>
            </a:xfrm>
          </p:grpSpPr>
          <p:sp>
            <p:nvSpPr>
              <p:cNvPr id="1690" name="Shape 169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Shape 169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2" name="Shape 1692"/>
            <p:cNvGrpSpPr/>
            <p:nvPr/>
          </p:nvGrpSpPr>
          <p:grpSpPr>
            <a:xfrm>
              <a:off x="6820112" y="3542549"/>
              <a:ext cx="251658" cy="503316"/>
              <a:chOff x="1559550" y="1484575"/>
              <a:chExt cx="330000" cy="660000"/>
            </a:xfrm>
          </p:grpSpPr>
          <p:sp>
            <p:nvSpPr>
              <p:cNvPr id="1693" name="Shape 169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Shape 169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5" name="Shape 1695"/>
            <p:cNvGrpSpPr/>
            <p:nvPr/>
          </p:nvGrpSpPr>
          <p:grpSpPr>
            <a:xfrm>
              <a:off x="7151706" y="3542549"/>
              <a:ext cx="251658" cy="503316"/>
              <a:chOff x="1559550" y="1484575"/>
              <a:chExt cx="330000" cy="660000"/>
            </a:xfrm>
          </p:grpSpPr>
          <p:sp>
            <p:nvSpPr>
              <p:cNvPr id="1696" name="Shape 169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Shape 169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8" name="Shape 1698"/>
            <p:cNvGrpSpPr/>
            <p:nvPr/>
          </p:nvGrpSpPr>
          <p:grpSpPr>
            <a:xfrm>
              <a:off x="7726225" y="3542549"/>
              <a:ext cx="251658" cy="503316"/>
              <a:chOff x="1559550" y="1484575"/>
              <a:chExt cx="330000" cy="660000"/>
            </a:xfrm>
          </p:grpSpPr>
          <p:sp>
            <p:nvSpPr>
              <p:cNvPr id="1699" name="Shape 169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Shape 170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1" name="Shape 1701"/>
            <p:cNvGrpSpPr/>
            <p:nvPr/>
          </p:nvGrpSpPr>
          <p:grpSpPr>
            <a:xfrm>
              <a:off x="8057819" y="3542549"/>
              <a:ext cx="251658" cy="503316"/>
              <a:chOff x="1559550" y="1484575"/>
              <a:chExt cx="330000" cy="660000"/>
            </a:xfrm>
          </p:grpSpPr>
          <p:sp>
            <p:nvSpPr>
              <p:cNvPr id="1702" name="Shape 170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Shape 170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4" name="Shape 1704"/>
            <p:cNvGrpSpPr/>
            <p:nvPr/>
          </p:nvGrpSpPr>
          <p:grpSpPr>
            <a:xfrm>
              <a:off x="8389414" y="3542549"/>
              <a:ext cx="251658" cy="503316"/>
              <a:chOff x="1559550" y="1484575"/>
              <a:chExt cx="330000" cy="660000"/>
            </a:xfrm>
          </p:grpSpPr>
          <p:sp>
            <p:nvSpPr>
              <p:cNvPr id="1705" name="Shape 170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Shape 170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7" name="Shape 1707"/>
            <p:cNvGrpSpPr/>
            <p:nvPr/>
          </p:nvGrpSpPr>
          <p:grpSpPr>
            <a:xfrm>
              <a:off x="8721008" y="3542549"/>
              <a:ext cx="251658" cy="503316"/>
              <a:chOff x="1559550" y="1484575"/>
              <a:chExt cx="330000" cy="660000"/>
            </a:xfrm>
          </p:grpSpPr>
          <p:sp>
            <p:nvSpPr>
              <p:cNvPr id="1708" name="Shape 170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Shape 170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0" name="Shape 1710"/>
            <p:cNvGrpSpPr/>
            <p:nvPr/>
          </p:nvGrpSpPr>
          <p:grpSpPr>
            <a:xfrm>
              <a:off x="9052602" y="3542549"/>
              <a:ext cx="251658" cy="503316"/>
              <a:chOff x="1559550" y="1484575"/>
              <a:chExt cx="330000" cy="660000"/>
            </a:xfrm>
          </p:grpSpPr>
          <p:sp>
            <p:nvSpPr>
              <p:cNvPr id="1711" name="Shape 171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Shape 171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3" name="Shape 1713"/>
            <p:cNvGrpSpPr/>
            <p:nvPr/>
          </p:nvGrpSpPr>
          <p:grpSpPr>
            <a:xfrm>
              <a:off x="5825329" y="4124533"/>
              <a:ext cx="251658" cy="503316"/>
              <a:chOff x="1559550" y="1484575"/>
              <a:chExt cx="330000" cy="660000"/>
            </a:xfrm>
          </p:grpSpPr>
          <p:sp>
            <p:nvSpPr>
              <p:cNvPr id="1714" name="Shape 171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Shape 171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6" name="Shape 1716"/>
            <p:cNvGrpSpPr/>
            <p:nvPr/>
          </p:nvGrpSpPr>
          <p:grpSpPr>
            <a:xfrm>
              <a:off x="6156923" y="4124533"/>
              <a:ext cx="251658" cy="503316"/>
              <a:chOff x="1559550" y="1484575"/>
              <a:chExt cx="330000" cy="660000"/>
            </a:xfrm>
          </p:grpSpPr>
          <p:sp>
            <p:nvSpPr>
              <p:cNvPr id="1717" name="Shape 171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Shape 171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9" name="Shape 1719"/>
            <p:cNvGrpSpPr/>
            <p:nvPr/>
          </p:nvGrpSpPr>
          <p:grpSpPr>
            <a:xfrm>
              <a:off x="6488518" y="4124533"/>
              <a:ext cx="251658" cy="503316"/>
              <a:chOff x="1559550" y="1484575"/>
              <a:chExt cx="330000" cy="660000"/>
            </a:xfrm>
          </p:grpSpPr>
          <p:sp>
            <p:nvSpPr>
              <p:cNvPr id="1720" name="Shape 172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Shape 172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2" name="Shape 1722"/>
            <p:cNvGrpSpPr/>
            <p:nvPr/>
          </p:nvGrpSpPr>
          <p:grpSpPr>
            <a:xfrm>
              <a:off x="6820112" y="4124533"/>
              <a:ext cx="251658" cy="503316"/>
              <a:chOff x="1559550" y="1484575"/>
              <a:chExt cx="330000" cy="660000"/>
            </a:xfrm>
          </p:grpSpPr>
          <p:sp>
            <p:nvSpPr>
              <p:cNvPr id="1723" name="Shape 172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Shape 172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5" name="Shape 1725"/>
            <p:cNvGrpSpPr/>
            <p:nvPr/>
          </p:nvGrpSpPr>
          <p:grpSpPr>
            <a:xfrm>
              <a:off x="7151706" y="4124533"/>
              <a:ext cx="251658" cy="503316"/>
              <a:chOff x="1559550" y="1484575"/>
              <a:chExt cx="330000" cy="660000"/>
            </a:xfrm>
          </p:grpSpPr>
          <p:sp>
            <p:nvSpPr>
              <p:cNvPr id="1726" name="Shape 172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Shape 172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8" name="Shape 1728"/>
            <p:cNvGrpSpPr/>
            <p:nvPr/>
          </p:nvGrpSpPr>
          <p:grpSpPr>
            <a:xfrm>
              <a:off x="7726225" y="4124533"/>
              <a:ext cx="251658" cy="503316"/>
              <a:chOff x="1559550" y="1484575"/>
              <a:chExt cx="330000" cy="660000"/>
            </a:xfrm>
          </p:grpSpPr>
          <p:sp>
            <p:nvSpPr>
              <p:cNvPr id="1729" name="Shape 172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Shape 173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1" name="Shape 1731"/>
            <p:cNvGrpSpPr/>
            <p:nvPr/>
          </p:nvGrpSpPr>
          <p:grpSpPr>
            <a:xfrm>
              <a:off x="8057819" y="4124533"/>
              <a:ext cx="251658" cy="503316"/>
              <a:chOff x="1559550" y="1484575"/>
              <a:chExt cx="330000" cy="660000"/>
            </a:xfrm>
          </p:grpSpPr>
          <p:sp>
            <p:nvSpPr>
              <p:cNvPr id="1732" name="Shape 173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Shape 173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4" name="Shape 1734"/>
            <p:cNvGrpSpPr/>
            <p:nvPr/>
          </p:nvGrpSpPr>
          <p:grpSpPr>
            <a:xfrm>
              <a:off x="8389414" y="4124533"/>
              <a:ext cx="251658" cy="503316"/>
              <a:chOff x="1559550" y="1484575"/>
              <a:chExt cx="330000" cy="660000"/>
            </a:xfrm>
          </p:grpSpPr>
          <p:sp>
            <p:nvSpPr>
              <p:cNvPr id="1735" name="Shape 173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Shape 173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7" name="Shape 1737"/>
            <p:cNvGrpSpPr/>
            <p:nvPr/>
          </p:nvGrpSpPr>
          <p:grpSpPr>
            <a:xfrm>
              <a:off x="8721008" y="4124533"/>
              <a:ext cx="251658" cy="503316"/>
              <a:chOff x="1559550" y="1484575"/>
              <a:chExt cx="330000" cy="660000"/>
            </a:xfrm>
          </p:grpSpPr>
          <p:sp>
            <p:nvSpPr>
              <p:cNvPr id="1738" name="Shape 173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Shape 173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0" name="Shape 1740"/>
            <p:cNvGrpSpPr/>
            <p:nvPr/>
          </p:nvGrpSpPr>
          <p:grpSpPr>
            <a:xfrm>
              <a:off x="9052602" y="4124533"/>
              <a:ext cx="251658" cy="503316"/>
              <a:chOff x="1559550" y="1484575"/>
              <a:chExt cx="330000" cy="660000"/>
            </a:xfrm>
          </p:grpSpPr>
          <p:sp>
            <p:nvSpPr>
              <p:cNvPr id="1741" name="Shape 174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Shape 174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3" name="Shape 1743"/>
            <p:cNvGrpSpPr/>
            <p:nvPr/>
          </p:nvGrpSpPr>
          <p:grpSpPr>
            <a:xfrm>
              <a:off x="5825329" y="4706517"/>
              <a:ext cx="251658" cy="503316"/>
              <a:chOff x="1559550" y="1484575"/>
              <a:chExt cx="330000" cy="660000"/>
            </a:xfrm>
          </p:grpSpPr>
          <p:sp>
            <p:nvSpPr>
              <p:cNvPr id="1744" name="Shape 174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Shape 174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6" name="Shape 1746"/>
            <p:cNvGrpSpPr/>
            <p:nvPr/>
          </p:nvGrpSpPr>
          <p:grpSpPr>
            <a:xfrm>
              <a:off x="6156923" y="4706517"/>
              <a:ext cx="251658" cy="503316"/>
              <a:chOff x="1559550" y="1484575"/>
              <a:chExt cx="330000" cy="660000"/>
            </a:xfrm>
          </p:grpSpPr>
          <p:sp>
            <p:nvSpPr>
              <p:cNvPr id="1747" name="Shape 174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Shape 174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9" name="Shape 1749"/>
            <p:cNvGrpSpPr/>
            <p:nvPr/>
          </p:nvGrpSpPr>
          <p:grpSpPr>
            <a:xfrm>
              <a:off x="6488518" y="4706517"/>
              <a:ext cx="251658" cy="503316"/>
              <a:chOff x="1559550" y="1484575"/>
              <a:chExt cx="330000" cy="660000"/>
            </a:xfrm>
          </p:grpSpPr>
          <p:sp>
            <p:nvSpPr>
              <p:cNvPr id="1750" name="Shape 175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Shape 175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2" name="Shape 1752"/>
            <p:cNvGrpSpPr/>
            <p:nvPr/>
          </p:nvGrpSpPr>
          <p:grpSpPr>
            <a:xfrm>
              <a:off x="6820112" y="4706517"/>
              <a:ext cx="251658" cy="503316"/>
              <a:chOff x="1559550" y="1484575"/>
              <a:chExt cx="330000" cy="660000"/>
            </a:xfrm>
          </p:grpSpPr>
          <p:sp>
            <p:nvSpPr>
              <p:cNvPr id="1753" name="Shape 175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Shape 175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5" name="Shape 1755"/>
            <p:cNvGrpSpPr/>
            <p:nvPr/>
          </p:nvGrpSpPr>
          <p:grpSpPr>
            <a:xfrm>
              <a:off x="7151706" y="4706517"/>
              <a:ext cx="251658" cy="503316"/>
              <a:chOff x="1559550" y="1484575"/>
              <a:chExt cx="330000" cy="660000"/>
            </a:xfrm>
          </p:grpSpPr>
          <p:sp>
            <p:nvSpPr>
              <p:cNvPr id="1756" name="Shape 175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Shape 175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8" name="Shape 1758"/>
            <p:cNvGrpSpPr/>
            <p:nvPr/>
          </p:nvGrpSpPr>
          <p:grpSpPr>
            <a:xfrm>
              <a:off x="7726225" y="4706517"/>
              <a:ext cx="251658" cy="503316"/>
              <a:chOff x="1559550" y="1484575"/>
              <a:chExt cx="330000" cy="660000"/>
            </a:xfrm>
          </p:grpSpPr>
          <p:sp>
            <p:nvSpPr>
              <p:cNvPr id="1759" name="Shape 175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Shape 176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1" name="Shape 1761"/>
            <p:cNvGrpSpPr/>
            <p:nvPr/>
          </p:nvGrpSpPr>
          <p:grpSpPr>
            <a:xfrm>
              <a:off x="8057819" y="4706517"/>
              <a:ext cx="251658" cy="503316"/>
              <a:chOff x="1559550" y="1484575"/>
              <a:chExt cx="330000" cy="660000"/>
            </a:xfrm>
          </p:grpSpPr>
          <p:sp>
            <p:nvSpPr>
              <p:cNvPr id="1762" name="Shape 176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Shape 176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4" name="Shape 1764"/>
            <p:cNvGrpSpPr/>
            <p:nvPr/>
          </p:nvGrpSpPr>
          <p:grpSpPr>
            <a:xfrm>
              <a:off x="8389414" y="4706517"/>
              <a:ext cx="251658" cy="503316"/>
              <a:chOff x="1559550" y="1484575"/>
              <a:chExt cx="330000" cy="660000"/>
            </a:xfrm>
          </p:grpSpPr>
          <p:sp>
            <p:nvSpPr>
              <p:cNvPr id="1765" name="Shape 176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Shape 176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7" name="Shape 1767"/>
            <p:cNvGrpSpPr/>
            <p:nvPr/>
          </p:nvGrpSpPr>
          <p:grpSpPr>
            <a:xfrm>
              <a:off x="8721008" y="4706517"/>
              <a:ext cx="251658" cy="503316"/>
              <a:chOff x="1559550" y="1484575"/>
              <a:chExt cx="330000" cy="660000"/>
            </a:xfrm>
          </p:grpSpPr>
          <p:sp>
            <p:nvSpPr>
              <p:cNvPr id="1768" name="Shape 176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Shape 176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0" name="Shape 1770"/>
            <p:cNvGrpSpPr/>
            <p:nvPr/>
          </p:nvGrpSpPr>
          <p:grpSpPr>
            <a:xfrm>
              <a:off x="9052602" y="4706517"/>
              <a:ext cx="251658" cy="503316"/>
              <a:chOff x="1559550" y="1484575"/>
              <a:chExt cx="330000" cy="660000"/>
            </a:xfrm>
          </p:grpSpPr>
          <p:sp>
            <p:nvSpPr>
              <p:cNvPr id="1771" name="Shape 177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Shape 177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3" name="Shape 1773"/>
            <p:cNvGrpSpPr/>
            <p:nvPr/>
          </p:nvGrpSpPr>
          <p:grpSpPr>
            <a:xfrm>
              <a:off x="5825329" y="5288502"/>
              <a:ext cx="251658" cy="503316"/>
              <a:chOff x="1559550" y="1484575"/>
              <a:chExt cx="330000" cy="660000"/>
            </a:xfrm>
          </p:grpSpPr>
          <p:sp>
            <p:nvSpPr>
              <p:cNvPr id="1774" name="Shape 177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Shape 177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6" name="Shape 1776"/>
            <p:cNvGrpSpPr/>
            <p:nvPr/>
          </p:nvGrpSpPr>
          <p:grpSpPr>
            <a:xfrm>
              <a:off x="6156923" y="5288502"/>
              <a:ext cx="251658" cy="503316"/>
              <a:chOff x="1559550" y="1484575"/>
              <a:chExt cx="330000" cy="660000"/>
            </a:xfrm>
          </p:grpSpPr>
          <p:sp>
            <p:nvSpPr>
              <p:cNvPr id="1777" name="Shape 177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Shape 177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9" name="Shape 1779"/>
            <p:cNvGrpSpPr/>
            <p:nvPr/>
          </p:nvGrpSpPr>
          <p:grpSpPr>
            <a:xfrm>
              <a:off x="6488518" y="5288502"/>
              <a:ext cx="251658" cy="503316"/>
              <a:chOff x="1559550" y="1484575"/>
              <a:chExt cx="330000" cy="660000"/>
            </a:xfrm>
          </p:grpSpPr>
          <p:sp>
            <p:nvSpPr>
              <p:cNvPr id="1780" name="Shape 178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Shape 178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2" name="Shape 1782"/>
            <p:cNvGrpSpPr/>
            <p:nvPr/>
          </p:nvGrpSpPr>
          <p:grpSpPr>
            <a:xfrm>
              <a:off x="6820112" y="5288502"/>
              <a:ext cx="251658" cy="503316"/>
              <a:chOff x="1559550" y="1484575"/>
              <a:chExt cx="330000" cy="660000"/>
            </a:xfrm>
          </p:grpSpPr>
          <p:sp>
            <p:nvSpPr>
              <p:cNvPr id="1783" name="Shape 178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Shape 178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5" name="Shape 1785"/>
            <p:cNvGrpSpPr/>
            <p:nvPr/>
          </p:nvGrpSpPr>
          <p:grpSpPr>
            <a:xfrm>
              <a:off x="7151706" y="5288502"/>
              <a:ext cx="251658" cy="503316"/>
              <a:chOff x="1559550" y="1484575"/>
              <a:chExt cx="330000" cy="660000"/>
            </a:xfrm>
          </p:grpSpPr>
          <p:sp>
            <p:nvSpPr>
              <p:cNvPr id="1786" name="Shape 178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Shape 178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8" name="Shape 1788"/>
            <p:cNvGrpSpPr/>
            <p:nvPr/>
          </p:nvGrpSpPr>
          <p:grpSpPr>
            <a:xfrm>
              <a:off x="7726225" y="5288502"/>
              <a:ext cx="251658" cy="503316"/>
              <a:chOff x="1559550" y="1484575"/>
              <a:chExt cx="330000" cy="660000"/>
            </a:xfrm>
          </p:grpSpPr>
          <p:sp>
            <p:nvSpPr>
              <p:cNvPr id="1789" name="Shape 178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Shape 179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1" name="Shape 1791"/>
            <p:cNvGrpSpPr/>
            <p:nvPr/>
          </p:nvGrpSpPr>
          <p:grpSpPr>
            <a:xfrm>
              <a:off x="8057819" y="5288502"/>
              <a:ext cx="251658" cy="503316"/>
              <a:chOff x="1559550" y="1484575"/>
              <a:chExt cx="330000" cy="660000"/>
            </a:xfrm>
          </p:grpSpPr>
          <p:sp>
            <p:nvSpPr>
              <p:cNvPr id="1792" name="Shape 179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Shape 179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4" name="Shape 1794"/>
            <p:cNvGrpSpPr/>
            <p:nvPr/>
          </p:nvGrpSpPr>
          <p:grpSpPr>
            <a:xfrm>
              <a:off x="8389414" y="5288502"/>
              <a:ext cx="251658" cy="503316"/>
              <a:chOff x="1559550" y="1484575"/>
              <a:chExt cx="330000" cy="660000"/>
            </a:xfrm>
          </p:grpSpPr>
          <p:sp>
            <p:nvSpPr>
              <p:cNvPr id="1795" name="Shape 179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Shape 179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7" name="Shape 1797"/>
            <p:cNvGrpSpPr/>
            <p:nvPr/>
          </p:nvGrpSpPr>
          <p:grpSpPr>
            <a:xfrm>
              <a:off x="8721008" y="5288502"/>
              <a:ext cx="251658" cy="503316"/>
              <a:chOff x="1559550" y="1484575"/>
              <a:chExt cx="330000" cy="660000"/>
            </a:xfrm>
          </p:grpSpPr>
          <p:sp>
            <p:nvSpPr>
              <p:cNvPr id="1798" name="Shape 179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Shape 179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0" name="Shape 1800"/>
            <p:cNvGrpSpPr/>
            <p:nvPr/>
          </p:nvGrpSpPr>
          <p:grpSpPr>
            <a:xfrm>
              <a:off x="9052602" y="5288502"/>
              <a:ext cx="251658" cy="503316"/>
              <a:chOff x="1559550" y="1484575"/>
              <a:chExt cx="330000" cy="660000"/>
            </a:xfrm>
          </p:grpSpPr>
          <p:sp>
            <p:nvSpPr>
              <p:cNvPr id="1801" name="Shape 180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Shape 180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3" name="Shape 1803"/>
            <p:cNvGrpSpPr/>
            <p:nvPr/>
          </p:nvGrpSpPr>
          <p:grpSpPr>
            <a:xfrm>
              <a:off x="3924429" y="2378580"/>
              <a:ext cx="251658" cy="503316"/>
              <a:chOff x="1559550" y="1484575"/>
              <a:chExt cx="330000" cy="660000"/>
            </a:xfrm>
          </p:grpSpPr>
          <p:sp>
            <p:nvSpPr>
              <p:cNvPr id="1804" name="Shape 180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Shape 180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6" name="Shape 1806"/>
            <p:cNvGrpSpPr/>
            <p:nvPr/>
          </p:nvGrpSpPr>
          <p:grpSpPr>
            <a:xfrm>
              <a:off x="4256023" y="2378580"/>
              <a:ext cx="251658" cy="503316"/>
              <a:chOff x="1559550" y="1484575"/>
              <a:chExt cx="330000" cy="660000"/>
            </a:xfrm>
          </p:grpSpPr>
          <p:sp>
            <p:nvSpPr>
              <p:cNvPr id="1807" name="Shape 180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Shape 180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9" name="Shape 1809"/>
            <p:cNvGrpSpPr/>
            <p:nvPr/>
          </p:nvGrpSpPr>
          <p:grpSpPr>
            <a:xfrm>
              <a:off x="4587618" y="2378580"/>
              <a:ext cx="251658" cy="503316"/>
              <a:chOff x="1559550" y="1484575"/>
              <a:chExt cx="330000" cy="660000"/>
            </a:xfrm>
          </p:grpSpPr>
          <p:sp>
            <p:nvSpPr>
              <p:cNvPr id="1810" name="Shape 181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Shape 181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2" name="Shape 1812"/>
            <p:cNvGrpSpPr/>
            <p:nvPr/>
          </p:nvGrpSpPr>
          <p:grpSpPr>
            <a:xfrm>
              <a:off x="4919212" y="2378580"/>
              <a:ext cx="251658" cy="503316"/>
              <a:chOff x="1559550" y="1484575"/>
              <a:chExt cx="330000" cy="660000"/>
            </a:xfrm>
          </p:grpSpPr>
          <p:sp>
            <p:nvSpPr>
              <p:cNvPr id="1813" name="Shape 181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Shape 181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5" name="Shape 1815"/>
            <p:cNvGrpSpPr/>
            <p:nvPr/>
          </p:nvGrpSpPr>
          <p:grpSpPr>
            <a:xfrm>
              <a:off x="5250806" y="2378580"/>
              <a:ext cx="251658" cy="503316"/>
              <a:chOff x="1559550" y="1484575"/>
              <a:chExt cx="330000" cy="660000"/>
            </a:xfrm>
          </p:grpSpPr>
          <p:sp>
            <p:nvSpPr>
              <p:cNvPr id="1816" name="Shape 181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Shape 181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8" name="Shape 1818"/>
            <p:cNvGrpSpPr/>
            <p:nvPr/>
          </p:nvGrpSpPr>
          <p:grpSpPr>
            <a:xfrm>
              <a:off x="3924429" y="2960564"/>
              <a:ext cx="251658" cy="503316"/>
              <a:chOff x="1559550" y="1484575"/>
              <a:chExt cx="330000" cy="660000"/>
            </a:xfrm>
          </p:grpSpPr>
          <p:sp>
            <p:nvSpPr>
              <p:cNvPr id="1819" name="Shape 181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Shape 182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1" name="Shape 1821"/>
            <p:cNvGrpSpPr/>
            <p:nvPr/>
          </p:nvGrpSpPr>
          <p:grpSpPr>
            <a:xfrm>
              <a:off x="4256023" y="2960564"/>
              <a:ext cx="251658" cy="503316"/>
              <a:chOff x="1559550" y="1484575"/>
              <a:chExt cx="330000" cy="660000"/>
            </a:xfrm>
          </p:grpSpPr>
          <p:sp>
            <p:nvSpPr>
              <p:cNvPr id="1822" name="Shape 182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Shape 182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4" name="Shape 1824"/>
            <p:cNvGrpSpPr/>
            <p:nvPr/>
          </p:nvGrpSpPr>
          <p:grpSpPr>
            <a:xfrm>
              <a:off x="4587618" y="2960564"/>
              <a:ext cx="251658" cy="503316"/>
              <a:chOff x="1559550" y="1484575"/>
              <a:chExt cx="330000" cy="660000"/>
            </a:xfrm>
          </p:grpSpPr>
          <p:sp>
            <p:nvSpPr>
              <p:cNvPr id="1825" name="Shape 182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Shape 182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7" name="Shape 1827"/>
            <p:cNvGrpSpPr/>
            <p:nvPr/>
          </p:nvGrpSpPr>
          <p:grpSpPr>
            <a:xfrm>
              <a:off x="4919212" y="2960564"/>
              <a:ext cx="251658" cy="503316"/>
              <a:chOff x="1559550" y="1484575"/>
              <a:chExt cx="330000" cy="660000"/>
            </a:xfrm>
          </p:grpSpPr>
          <p:sp>
            <p:nvSpPr>
              <p:cNvPr id="1828" name="Shape 182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Shape 182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0" name="Shape 1830"/>
            <p:cNvGrpSpPr/>
            <p:nvPr/>
          </p:nvGrpSpPr>
          <p:grpSpPr>
            <a:xfrm>
              <a:off x="5250806" y="2960564"/>
              <a:ext cx="251658" cy="503316"/>
              <a:chOff x="1559550" y="1484575"/>
              <a:chExt cx="330000" cy="660000"/>
            </a:xfrm>
          </p:grpSpPr>
          <p:sp>
            <p:nvSpPr>
              <p:cNvPr id="1831" name="Shape 183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Shape 183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3" name="Shape 1833"/>
            <p:cNvGrpSpPr/>
            <p:nvPr/>
          </p:nvGrpSpPr>
          <p:grpSpPr>
            <a:xfrm>
              <a:off x="3924429" y="3542549"/>
              <a:ext cx="251658" cy="503316"/>
              <a:chOff x="1559550" y="1484575"/>
              <a:chExt cx="330000" cy="660000"/>
            </a:xfrm>
          </p:grpSpPr>
          <p:sp>
            <p:nvSpPr>
              <p:cNvPr id="1834" name="Shape 183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Shape 183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6" name="Shape 1836"/>
            <p:cNvGrpSpPr/>
            <p:nvPr/>
          </p:nvGrpSpPr>
          <p:grpSpPr>
            <a:xfrm>
              <a:off x="4256023" y="3542549"/>
              <a:ext cx="251658" cy="503316"/>
              <a:chOff x="1559550" y="1484575"/>
              <a:chExt cx="330000" cy="660000"/>
            </a:xfrm>
          </p:grpSpPr>
          <p:sp>
            <p:nvSpPr>
              <p:cNvPr id="1837" name="Shape 183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Shape 183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9" name="Shape 1839"/>
            <p:cNvGrpSpPr/>
            <p:nvPr/>
          </p:nvGrpSpPr>
          <p:grpSpPr>
            <a:xfrm>
              <a:off x="4587618" y="3542549"/>
              <a:ext cx="251658" cy="503316"/>
              <a:chOff x="1559550" y="1484575"/>
              <a:chExt cx="330000" cy="660000"/>
            </a:xfrm>
          </p:grpSpPr>
          <p:sp>
            <p:nvSpPr>
              <p:cNvPr id="1840" name="Shape 184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Shape 184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2" name="Shape 1842"/>
            <p:cNvGrpSpPr/>
            <p:nvPr/>
          </p:nvGrpSpPr>
          <p:grpSpPr>
            <a:xfrm>
              <a:off x="4919212" y="3542549"/>
              <a:ext cx="251658" cy="503316"/>
              <a:chOff x="1559550" y="1484575"/>
              <a:chExt cx="330000" cy="660000"/>
            </a:xfrm>
          </p:grpSpPr>
          <p:sp>
            <p:nvSpPr>
              <p:cNvPr id="1843" name="Shape 184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Shape 184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5" name="Shape 1845"/>
            <p:cNvGrpSpPr/>
            <p:nvPr/>
          </p:nvGrpSpPr>
          <p:grpSpPr>
            <a:xfrm>
              <a:off x="5250806" y="3542549"/>
              <a:ext cx="251658" cy="503316"/>
              <a:chOff x="1559550" y="1484575"/>
              <a:chExt cx="330000" cy="660000"/>
            </a:xfrm>
          </p:grpSpPr>
          <p:sp>
            <p:nvSpPr>
              <p:cNvPr id="1846" name="Shape 184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Shape 184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8" name="Shape 1848"/>
            <p:cNvGrpSpPr/>
            <p:nvPr/>
          </p:nvGrpSpPr>
          <p:grpSpPr>
            <a:xfrm>
              <a:off x="3924429" y="4124533"/>
              <a:ext cx="251658" cy="503316"/>
              <a:chOff x="1559550" y="1484575"/>
              <a:chExt cx="330000" cy="660000"/>
            </a:xfrm>
          </p:grpSpPr>
          <p:sp>
            <p:nvSpPr>
              <p:cNvPr id="1849" name="Shape 184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Shape 185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1" name="Shape 1851"/>
            <p:cNvGrpSpPr/>
            <p:nvPr/>
          </p:nvGrpSpPr>
          <p:grpSpPr>
            <a:xfrm>
              <a:off x="4256023" y="4124533"/>
              <a:ext cx="251658" cy="503316"/>
              <a:chOff x="1559550" y="1484575"/>
              <a:chExt cx="330000" cy="660000"/>
            </a:xfrm>
          </p:grpSpPr>
          <p:sp>
            <p:nvSpPr>
              <p:cNvPr id="1852" name="Shape 185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Shape 185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4" name="Shape 1854"/>
            <p:cNvGrpSpPr/>
            <p:nvPr/>
          </p:nvGrpSpPr>
          <p:grpSpPr>
            <a:xfrm>
              <a:off x="4587618" y="4124533"/>
              <a:ext cx="251658" cy="503316"/>
              <a:chOff x="1559550" y="1484575"/>
              <a:chExt cx="330000" cy="660000"/>
            </a:xfrm>
          </p:grpSpPr>
          <p:sp>
            <p:nvSpPr>
              <p:cNvPr id="1855" name="Shape 185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Shape 185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7" name="Shape 1857"/>
            <p:cNvGrpSpPr/>
            <p:nvPr/>
          </p:nvGrpSpPr>
          <p:grpSpPr>
            <a:xfrm>
              <a:off x="4919212" y="4124533"/>
              <a:ext cx="251658" cy="503316"/>
              <a:chOff x="1559550" y="1484575"/>
              <a:chExt cx="330000" cy="660000"/>
            </a:xfrm>
          </p:grpSpPr>
          <p:sp>
            <p:nvSpPr>
              <p:cNvPr id="1858" name="Shape 185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Shape 185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0" name="Shape 1860"/>
            <p:cNvGrpSpPr/>
            <p:nvPr/>
          </p:nvGrpSpPr>
          <p:grpSpPr>
            <a:xfrm>
              <a:off x="5250806" y="4124533"/>
              <a:ext cx="251658" cy="503316"/>
              <a:chOff x="1559550" y="1484575"/>
              <a:chExt cx="330000" cy="660000"/>
            </a:xfrm>
          </p:grpSpPr>
          <p:sp>
            <p:nvSpPr>
              <p:cNvPr id="1861" name="Shape 186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Shape 186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3" name="Shape 1863"/>
            <p:cNvGrpSpPr/>
            <p:nvPr/>
          </p:nvGrpSpPr>
          <p:grpSpPr>
            <a:xfrm>
              <a:off x="3924429" y="4706517"/>
              <a:ext cx="251658" cy="503316"/>
              <a:chOff x="1559550" y="1484575"/>
              <a:chExt cx="330000" cy="660000"/>
            </a:xfrm>
          </p:grpSpPr>
          <p:sp>
            <p:nvSpPr>
              <p:cNvPr id="1864" name="Shape 1864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Shape 1865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6" name="Shape 1866"/>
            <p:cNvGrpSpPr/>
            <p:nvPr/>
          </p:nvGrpSpPr>
          <p:grpSpPr>
            <a:xfrm>
              <a:off x="4256023" y="4706517"/>
              <a:ext cx="251658" cy="503316"/>
              <a:chOff x="1559550" y="1484575"/>
              <a:chExt cx="330000" cy="660000"/>
            </a:xfrm>
          </p:grpSpPr>
          <p:sp>
            <p:nvSpPr>
              <p:cNvPr id="1867" name="Shape 1867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Shape 1868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9" name="Shape 1869"/>
            <p:cNvGrpSpPr/>
            <p:nvPr/>
          </p:nvGrpSpPr>
          <p:grpSpPr>
            <a:xfrm>
              <a:off x="4587618" y="4706517"/>
              <a:ext cx="251658" cy="503316"/>
              <a:chOff x="1559550" y="1484575"/>
              <a:chExt cx="330000" cy="660000"/>
            </a:xfrm>
          </p:grpSpPr>
          <p:sp>
            <p:nvSpPr>
              <p:cNvPr id="1870" name="Shape 1870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Shape 1871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2" name="Shape 1872"/>
            <p:cNvGrpSpPr/>
            <p:nvPr/>
          </p:nvGrpSpPr>
          <p:grpSpPr>
            <a:xfrm>
              <a:off x="4919212" y="4706517"/>
              <a:ext cx="251658" cy="503316"/>
              <a:chOff x="1559550" y="1484575"/>
              <a:chExt cx="330000" cy="660000"/>
            </a:xfrm>
          </p:grpSpPr>
          <p:sp>
            <p:nvSpPr>
              <p:cNvPr id="1873" name="Shape 1873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Shape 1874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5" name="Shape 1875"/>
            <p:cNvGrpSpPr/>
            <p:nvPr/>
          </p:nvGrpSpPr>
          <p:grpSpPr>
            <a:xfrm>
              <a:off x="5250806" y="4706517"/>
              <a:ext cx="251658" cy="503316"/>
              <a:chOff x="1559550" y="1484575"/>
              <a:chExt cx="330000" cy="660000"/>
            </a:xfrm>
          </p:grpSpPr>
          <p:sp>
            <p:nvSpPr>
              <p:cNvPr id="1876" name="Shape 1876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Shape 1877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8" name="Shape 1878"/>
            <p:cNvGrpSpPr/>
            <p:nvPr/>
          </p:nvGrpSpPr>
          <p:grpSpPr>
            <a:xfrm>
              <a:off x="3924429" y="5288502"/>
              <a:ext cx="251658" cy="503316"/>
              <a:chOff x="1559550" y="1484575"/>
              <a:chExt cx="330000" cy="660000"/>
            </a:xfrm>
          </p:grpSpPr>
          <p:sp>
            <p:nvSpPr>
              <p:cNvPr id="1879" name="Shape 1879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Shape 1880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1" name="Shape 1881"/>
            <p:cNvGrpSpPr/>
            <p:nvPr/>
          </p:nvGrpSpPr>
          <p:grpSpPr>
            <a:xfrm>
              <a:off x="4256023" y="5288502"/>
              <a:ext cx="251658" cy="503316"/>
              <a:chOff x="1559550" y="1484575"/>
              <a:chExt cx="330000" cy="660000"/>
            </a:xfrm>
          </p:grpSpPr>
          <p:sp>
            <p:nvSpPr>
              <p:cNvPr id="1882" name="Shape 1882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Shape 1883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4" name="Shape 1884"/>
            <p:cNvGrpSpPr/>
            <p:nvPr/>
          </p:nvGrpSpPr>
          <p:grpSpPr>
            <a:xfrm>
              <a:off x="4587618" y="5288502"/>
              <a:ext cx="251658" cy="503316"/>
              <a:chOff x="1559550" y="1484575"/>
              <a:chExt cx="330000" cy="660000"/>
            </a:xfrm>
          </p:grpSpPr>
          <p:sp>
            <p:nvSpPr>
              <p:cNvPr id="1885" name="Shape 1885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Shape 1886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7" name="Shape 1887"/>
            <p:cNvGrpSpPr/>
            <p:nvPr/>
          </p:nvGrpSpPr>
          <p:grpSpPr>
            <a:xfrm>
              <a:off x="4919212" y="5288502"/>
              <a:ext cx="251658" cy="503316"/>
              <a:chOff x="1559550" y="1484575"/>
              <a:chExt cx="330000" cy="660000"/>
            </a:xfrm>
          </p:grpSpPr>
          <p:sp>
            <p:nvSpPr>
              <p:cNvPr id="1888" name="Shape 1888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Shape 1889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0" name="Shape 1890"/>
            <p:cNvGrpSpPr/>
            <p:nvPr/>
          </p:nvGrpSpPr>
          <p:grpSpPr>
            <a:xfrm>
              <a:off x="5250806" y="5288502"/>
              <a:ext cx="251658" cy="503316"/>
              <a:chOff x="1559550" y="1484575"/>
              <a:chExt cx="330000" cy="660000"/>
            </a:xfrm>
          </p:grpSpPr>
          <p:sp>
            <p:nvSpPr>
              <p:cNvPr id="1891" name="Shape 1891"/>
              <p:cNvSpPr/>
              <p:nvPr/>
            </p:nvSpPr>
            <p:spPr>
              <a:xfrm>
                <a:off x="1559550" y="1484575"/>
                <a:ext cx="330000" cy="33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Shape 1892"/>
              <p:cNvSpPr/>
              <p:nvPr/>
            </p:nvSpPr>
            <p:spPr>
              <a:xfrm>
                <a:off x="1559550" y="1814575"/>
                <a:ext cx="330000" cy="330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93" name="Shape 1893"/>
            <p:cNvCxnSpPr/>
            <p:nvPr/>
          </p:nvCxnSpPr>
          <p:spPr>
            <a:xfrm rot="10800000">
              <a:off x="5663439" y="2241881"/>
              <a:ext cx="6300" cy="36576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894" name="Shape 1894"/>
          <p:cNvSpPr txBox="1"/>
          <p:nvPr>
            <p:ph type="title"/>
          </p:nvPr>
        </p:nvSpPr>
        <p:spPr>
          <a:xfrm>
            <a:off x="7333875" y="2147250"/>
            <a:ext cx="1202700" cy="84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000"/>
              <a:t>5%</a:t>
            </a:r>
          </a:p>
        </p:txBody>
      </p:sp>
      <p:sp>
        <p:nvSpPr>
          <p:cNvPr id="1895" name="Shape 1895"/>
          <p:cNvSpPr txBox="1"/>
          <p:nvPr>
            <p:ph type="title"/>
          </p:nvPr>
        </p:nvSpPr>
        <p:spPr>
          <a:xfrm>
            <a:off x="7333875" y="2147250"/>
            <a:ext cx="1202700" cy="84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000"/>
              <a:t>8%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