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Oswald Medium"/>
      <p:regular r:id="rId30"/>
      <p:bold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Oswald Light"/>
      <p:regular r:id="rId40"/>
      <p:bold r:id="rId41"/>
    </p:embeddedFont>
    <p:embeddedFont>
      <p:font typeface="Oswald"/>
      <p:regular r:id="rId42"/>
      <p:bold r:id="rId43"/>
    </p:embeddedFont>
    <p:embeddedFont>
      <p:font typeface="Ultra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Light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OswaldLight-bold.fntdata"/><Relationship Id="rId22" Type="http://schemas.openxmlformats.org/officeDocument/2006/relationships/slide" Target="slides/slide18.xml"/><Relationship Id="rId44" Type="http://schemas.openxmlformats.org/officeDocument/2006/relationships/font" Target="fonts/Ultra-regular.fntdata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Medium-bold.fntdata"/><Relationship Id="rId30" Type="http://schemas.openxmlformats.org/officeDocument/2006/relationships/font" Target="fonts/OswaldMedium-regular.fntdata"/><Relationship Id="rId11" Type="http://schemas.openxmlformats.org/officeDocument/2006/relationships/slide" Target="slides/slide7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6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9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Shape 1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Shape 2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Shape 2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Shape 2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Shape 2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Shape 2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Shape 2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Shape 2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Shape 2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Shape 2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Shape 2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Shape 2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Shape 2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Shape 2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Shape 2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Shape 2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Shape 2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Shape 2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Shape 2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Shape 2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Shape 2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Shape 2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Shape 2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Shape 2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Shape 2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Shape 2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Shape 2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Shape 1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0BytJTqivd0QwVUVYZEh2Qm1NcjQ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/>
              <a:t>Ms Jesslyn</a:t>
            </a:r>
          </a:p>
          <a:p>
            <a:pPr lvl="0">
              <a:spcBef>
                <a:spcPts val="0"/>
              </a:spcBef>
              <a:buNone/>
            </a:pPr>
            <a:r>
              <a:rPr lang="en" sz="5200"/>
              <a:t>Digital HR Assistant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Cabin Crew Digital Recruitment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NOT BAD SIA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</a:t>
            </a:r>
          </a:p>
        </p:txBody>
      </p:sp>
      <p:grpSp>
        <p:nvGrpSpPr>
          <p:cNvPr id="1901" name="Shape 1901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1902" name="Shape 19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1905" name="Shape 19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Shape 1907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1908" name="Shape 19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Shape 1910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1911" name="Shape 19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1914" name="Shape 19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1917" name="Shape 19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Shape 1919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1920" name="Shape 19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Shape 1922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1923" name="Shape 19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Shape 1925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1926" name="Shape 19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8" name="Shape 1928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1929" name="Shape 19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Shape 1931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1932" name="Shape 19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Shape 1934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1935" name="Shape 19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Shape 1937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1938" name="Shape 19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Shape 1940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1941" name="Shape 19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Shape 1943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1944" name="Shape 19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Shape 1946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1947" name="Shape 19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1950" name="Shape 19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Shape 1952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1953" name="Shape 19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1956" name="Shape 19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Shape 1958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1959" name="Shape 19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1" name="Shape 1961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1962" name="Shape 19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Shape 1964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1965" name="Shape 19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Shape 1967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1968" name="Shape 19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Shape 1970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1971" name="Shape 19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Shape 1973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1974" name="Shape 19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Shape 1976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1977" name="Shape 19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Shape 1979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1980" name="Shape 19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Shape 1982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983" name="Shape 19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Shape 1985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986" name="Shape 19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Shape 1988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989" name="Shape 19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1" name="Shape 1991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1992" name="Shape 19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Shape 1994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1995" name="Shape 19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7" name="Shape 1997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1998" name="Shape 19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Shape 2000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2001" name="Shape 20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3" name="Shape 2003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2004" name="Shape 20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Shape 2006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2007" name="Shape 20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9" name="Shape 2009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2010" name="Shape 20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Shape 2012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2013" name="Shape 20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Shape 2015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2016" name="Shape 201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Shape 2018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2019" name="Shape 201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Shape 2021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2022" name="Shape 202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Shape 2024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2025" name="Shape 202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7" name="Shape 2027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2028" name="Shape 202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Shape 2030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2031" name="Shape 203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Shape 2033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2034" name="Shape 203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Shape 2036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2037" name="Shape 20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Shape 2039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2040" name="Shape 20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Shape 2042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2043" name="Shape 20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Shape 2045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2046" name="Shape 20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Shape 2048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2049" name="Shape 20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Shape 2051"/>
          <p:cNvSpPr txBox="1"/>
          <p:nvPr/>
        </p:nvSpPr>
        <p:spPr>
          <a:xfrm>
            <a:off x="6077100" y="1333250"/>
            <a:ext cx="250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Too much effort,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too little yield. </a:t>
            </a:r>
          </a:p>
        </p:txBody>
      </p:sp>
      <p:grpSp>
        <p:nvGrpSpPr>
          <p:cNvPr id="2052" name="Shape 2052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2053" name="Shape 20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Shape 2055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2056" name="Shape 20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8" name="Shape 2058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2059" name="Shape 20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Shape 2061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2062" name="Shape 20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4" name="Shape 2064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2065" name="Shape 20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7" name="Shape 2067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2068" name="Shape 20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Shape 2070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2071" name="Shape 20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Shape 2073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2074" name="Shape 20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Shape 2076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2077" name="Shape 20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Shape 2079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2080" name="Shape 20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Shape 2082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2083" name="Shape 20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Shape 2085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2086" name="Shape 20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Shape 2088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2089" name="Shape 20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Shape 2091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2092" name="Shape 20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Shape 2094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2095" name="Shape 20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Shape 2097"/>
          <p:cNvGrpSpPr/>
          <p:nvPr/>
        </p:nvGrpSpPr>
        <p:grpSpPr>
          <a:xfrm>
            <a:off x="509904" y="1273330"/>
            <a:ext cx="3478931" cy="3413238"/>
            <a:chOff x="509904" y="1273330"/>
            <a:chExt cx="3478931" cy="3413238"/>
          </a:xfrm>
        </p:grpSpPr>
        <p:grpSp>
          <p:nvGrpSpPr>
            <p:cNvPr id="2098" name="Shape 2098"/>
            <p:cNvGrpSpPr/>
            <p:nvPr/>
          </p:nvGrpSpPr>
          <p:grpSpPr>
            <a:xfrm>
              <a:off x="509904" y="1273330"/>
              <a:ext cx="251658" cy="503316"/>
              <a:chOff x="1559550" y="1484575"/>
              <a:chExt cx="330000" cy="660000"/>
            </a:xfrm>
          </p:grpSpPr>
          <p:sp>
            <p:nvSpPr>
              <p:cNvPr id="2099" name="Shape 20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Shape 21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Shape 2101"/>
            <p:cNvGrpSpPr/>
            <p:nvPr/>
          </p:nvGrpSpPr>
          <p:grpSpPr>
            <a:xfrm>
              <a:off x="841498" y="1273330"/>
              <a:ext cx="251658" cy="503316"/>
              <a:chOff x="1559550" y="1484575"/>
              <a:chExt cx="330000" cy="660000"/>
            </a:xfrm>
          </p:grpSpPr>
          <p:sp>
            <p:nvSpPr>
              <p:cNvPr id="2102" name="Shape 21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Shape 21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4" name="Shape 2104"/>
            <p:cNvGrpSpPr/>
            <p:nvPr/>
          </p:nvGrpSpPr>
          <p:grpSpPr>
            <a:xfrm>
              <a:off x="1173093" y="1273330"/>
              <a:ext cx="251658" cy="503316"/>
              <a:chOff x="1559550" y="1484575"/>
              <a:chExt cx="330000" cy="660000"/>
            </a:xfrm>
          </p:grpSpPr>
          <p:sp>
            <p:nvSpPr>
              <p:cNvPr id="2105" name="Shape 21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Shape 21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Shape 2107"/>
            <p:cNvGrpSpPr/>
            <p:nvPr/>
          </p:nvGrpSpPr>
          <p:grpSpPr>
            <a:xfrm>
              <a:off x="1504687" y="1273330"/>
              <a:ext cx="251658" cy="503316"/>
              <a:chOff x="1559550" y="1484575"/>
              <a:chExt cx="330000" cy="660000"/>
            </a:xfrm>
          </p:grpSpPr>
          <p:sp>
            <p:nvSpPr>
              <p:cNvPr id="2108" name="Shape 21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Shape 21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0" name="Shape 2110"/>
            <p:cNvGrpSpPr/>
            <p:nvPr/>
          </p:nvGrpSpPr>
          <p:grpSpPr>
            <a:xfrm>
              <a:off x="1836281" y="1273330"/>
              <a:ext cx="251658" cy="503316"/>
              <a:chOff x="1559550" y="1484575"/>
              <a:chExt cx="330000" cy="660000"/>
            </a:xfrm>
          </p:grpSpPr>
          <p:sp>
            <p:nvSpPr>
              <p:cNvPr id="2111" name="Shape 21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Shape 21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3" name="Shape 2113"/>
            <p:cNvGrpSpPr/>
            <p:nvPr/>
          </p:nvGrpSpPr>
          <p:grpSpPr>
            <a:xfrm>
              <a:off x="2410800" y="1273330"/>
              <a:ext cx="251658" cy="503316"/>
              <a:chOff x="1559550" y="1484575"/>
              <a:chExt cx="330000" cy="660000"/>
            </a:xfrm>
          </p:grpSpPr>
          <p:sp>
            <p:nvSpPr>
              <p:cNvPr id="2114" name="Shape 21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Shape 21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Shape 2116"/>
            <p:cNvGrpSpPr/>
            <p:nvPr/>
          </p:nvGrpSpPr>
          <p:grpSpPr>
            <a:xfrm>
              <a:off x="2742394" y="1273330"/>
              <a:ext cx="251658" cy="503316"/>
              <a:chOff x="1559550" y="1484575"/>
              <a:chExt cx="330000" cy="660000"/>
            </a:xfrm>
          </p:grpSpPr>
          <p:sp>
            <p:nvSpPr>
              <p:cNvPr id="2117" name="Shape 21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Shape 21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Shape 2119"/>
            <p:cNvGrpSpPr/>
            <p:nvPr/>
          </p:nvGrpSpPr>
          <p:grpSpPr>
            <a:xfrm>
              <a:off x="3073989" y="1273330"/>
              <a:ext cx="251658" cy="503316"/>
              <a:chOff x="1559550" y="1484575"/>
              <a:chExt cx="330000" cy="660000"/>
            </a:xfrm>
          </p:grpSpPr>
          <p:sp>
            <p:nvSpPr>
              <p:cNvPr id="2120" name="Shape 21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Shape 21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Shape 2122"/>
            <p:cNvGrpSpPr/>
            <p:nvPr/>
          </p:nvGrpSpPr>
          <p:grpSpPr>
            <a:xfrm>
              <a:off x="3405583" y="1273330"/>
              <a:ext cx="251658" cy="503316"/>
              <a:chOff x="1559550" y="1484575"/>
              <a:chExt cx="330000" cy="660000"/>
            </a:xfrm>
          </p:grpSpPr>
          <p:sp>
            <p:nvSpPr>
              <p:cNvPr id="2123" name="Shape 21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Shape 21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5" name="Shape 2125"/>
            <p:cNvGrpSpPr/>
            <p:nvPr/>
          </p:nvGrpSpPr>
          <p:grpSpPr>
            <a:xfrm>
              <a:off x="3737177" y="1273330"/>
              <a:ext cx="251658" cy="503316"/>
              <a:chOff x="1559550" y="1484575"/>
              <a:chExt cx="330000" cy="660000"/>
            </a:xfrm>
          </p:grpSpPr>
          <p:sp>
            <p:nvSpPr>
              <p:cNvPr id="2126" name="Shape 21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Shape 21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Shape 2128"/>
            <p:cNvGrpSpPr/>
            <p:nvPr/>
          </p:nvGrpSpPr>
          <p:grpSpPr>
            <a:xfrm>
              <a:off x="509904" y="1855314"/>
              <a:ext cx="251658" cy="503316"/>
              <a:chOff x="1559550" y="1484575"/>
              <a:chExt cx="330000" cy="660000"/>
            </a:xfrm>
          </p:grpSpPr>
          <p:sp>
            <p:nvSpPr>
              <p:cNvPr id="2129" name="Shape 21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Shape 21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Shape 2131"/>
            <p:cNvGrpSpPr/>
            <p:nvPr/>
          </p:nvGrpSpPr>
          <p:grpSpPr>
            <a:xfrm>
              <a:off x="841498" y="1855314"/>
              <a:ext cx="251658" cy="503316"/>
              <a:chOff x="1559550" y="1484575"/>
              <a:chExt cx="330000" cy="660000"/>
            </a:xfrm>
          </p:grpSpPr>
          <p:sp>
            <p:nvSpPr>
              <p:cNvPr id="2132" name="Shape 21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Shape 21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Shape 2134"/>
            <p:cNvGrpSpPr/>
            <p:nvPr/>
          </p:nvGrpSpPr>
          <p:grpSpPr>
            <a:xfrm>
              <a:off x="1173093" y="1855314"/>
              <a:ext cx="251658" cy="503316"/>
              <a:chOff x="1559550" y="1484575"/>
              <a:chExt cx="330000" cy="660000"/>
            </a:xfrm>
          </p:grpSpPr>
          <p:sp>
            <p:nvSpPr>
              <p:cNvPr id="2135" name="Shape 21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Shape 21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7" name="Shape 2137"/>
            <p:cNvGrpSpPr/>
            <p:nvPr/>
          </p:nvGrpSpPr>
          <p:grpSpPr>
            <a:xfrm>
              <a:off x="1504687" y="1855314"/>
              <a:ext cx="251658" cy="503316"/>
              <a:chOff x="1559550" y="1484575"/>
              <a:chExt cx="330000" cy="660000"/>
            </a:xfrm>
          </p:grpSpPr>
          <p:sp>
            <p:nvSpPr>
              <p:cNvPr id="2138" name="Shape 21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Shape 21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0" name="Shape 2140"/>
            <p:cNvGrpSpPr/>
            <p:nvPr/>
          </p:nvGrpSpPr>
          <p:grpSpPr>
            <a:xfrm>
              <a:off x="1836281" y="1855314"/>
              <a:ext cx="251658" cy="503316"/>
              <a:chOff x="1559550" y="1484575"/>
              <a:chExt cx="330000" cy="660000"/>
            </a:xfrm>
          </p:grpSpPr>
          <p:sp>
            <p:nvSpPr>
              <p:cNvPr id="2141" name="Shape 21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Shape 21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3" name="Shape 2143"/>
            <p:cNvGrpSpPr/>
            <p:nvPr/>
          </p:nvGrpSpPr>
          <p:grpSpPr>
            <a:xfrm>
              <a:off x="2410800" y="1855314"/>
              <a:ext cx="251658" cy="503316"/>
              <a:chOff x="1559550" y="1484575"/>
              <a:chExt cx="330000" cy="660000"/>
            </a:xfrm>
          </p:grpSpPr>
          <p:sp>
            <p:nvSpPr>
              <p:cNvPr id="2144" name="Shape 21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Shape 21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Shape 2146"/>
            <p:cNvGrpSpPr/>
            <p:nvPr/>
          </p:nvGrpSpPr>
          <p:grpSpPr>
            <a:xfrm>
              <a:off x="2742394" y="1855314"/>
              <a:ext cx="251658" cy="503316"/>
              <a:chOff x="1559550" y="1484575"/>
              <a:chExt cx="330000" cy="660000"/>
            </a:xfrm>
          </p:grpSpPr>
          <p:sp>
            <p:nvSpPr>
              <p:cNvPr id="2147" name="Shape 21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Shape 21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Shape 2149"/>
            <p:cNvGrpSpPr/>
            <p:nvPr/>
          </p:nvGrpSpPr>
          <p:grpSpPr>
            <a:xfrm>
              <a:off x="3073989" y="1855314"/>
              <a:ext cx="251658" cy="503316"/>
              <a:chOff x="1559550" y="1484575"/>
              <a:chExt cx="330000" cy="660000"/>
            </a:xfrm>
          </p:grpSpPr>
          <p:sp>
            <p:nvSpPr>
              <p:cNvPr id="2150" name="Shape 215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Shape 215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2" name="Shape 2152"/>
            <p:cNvGrpSpPr/>
            <p:nvPr/>
          </p:nvGrpSpPr>
          <p:grpSpPr>
            <a:xfrm>
              <a:off x="3405583" y="1855314"/>
              <a:ext cx="251658" cy="503316"/>
              <a:chOff x="1559550" y="1484575"/>
              <a:chExt cx="330000" cy="660000"/>
            </a:xfrm>
          </p:grpSpPr>
          <p:sp>
            <p:nvSpPr>
              <p:cNvPr id="2153" name="Shape 215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Shape 215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5" name="Shape 2155"/>
            <p:cNvGrpSpPr/>
            <p:nvPr/>
          </p:nvGrpSpPr>
          <p:grpSpPr>
            <a:xfrm>
              <a:off x="3737177" y="1855314"/>
              <a:ext cx="251658" cy="503316"/>
              <a:chOff x="1559550" y="1484575"/>
              <a:chExt cx="330000" cy="660000"/>
            </a:xfrm>
          </p:grpSpPr>
          <p:sp>
            <p:nvSpPr>
              <p:cNvPr id="2156" name="Shape 215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Shape 215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8" name="Shape 2158"/>
            <p:cNvGrpSpPr/>
            <p:nvPr/>
          </p:nvGrpSpPr>
          <p:grpSpPr>
            <a:xfrm>
              <a:off x="509904" y="2437299"/>
              <a:ext cx="251658" cy="503316"/>
              <a:chOff x="1559550" y="1484575"/>
              <a:chExt cx="330000" cy="660000"/>
            </a:xfrm>
          </p:grpSpPr>
          <p:sp>
            <p:nvSpPr>
              <p:cNvPr id="2159" name="Shape 215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Shape 216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1" name="Shape 2161"/>
            <p:cNvGrpSpPr/>
            <p:nvPr/>
          </p:nvGrpSpPr>
          <p:grpSpPr>
            <a:xfrm>
              <a:off x="841498" y="2437299"/>
              <a:ext cx="251658" cy="503316"/>
              <a:chOff x="1559550" y="1484575"/>
              <a:chExt cx="330000" cy="660000"/>
            </a:xfrm>
          </p:grpSpPr>
          <p:sp>
            <p:nvSpPr>
              <p:cNvPr id="2162" name="Shape 216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Shape 216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Shape 2164"/>
            <p:cNvGrpSpPr/>
            <p:nvPr/>
          </p:nvGrpSpPr>
          <p:grpSpPr>
            <a:xfrm>
              <a:off x="1173093" y="2437299"/>
              <a:ext cx="251658" cy="503316"/>
              <a:chOff x="1559550" y="1484575"/>
              <a:chExt cx="330000" cy="660000"/>
            </a:xfrm>
          </p:grpSpPr>
          <p:sp>
            <p:nvSpPr>
              <p:cNvPr id="2165" name="Shape 216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Shape 216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7" name="Shape 2167"/>
            <p:cNvGrpSpPr/>
            <p:nvPr/>
          </p:nvGrpSpPr>
          <p:grpSpPr>
            <a:xfrm>
              <a:off x="1504687" y="2437299"/>
              <a:ext cx="251658" cy="503316"/>
              <a:chOff x="1559550" y="1484575"/>
              <a:chExt cx="330000" cy="660000"/>
            </a:xfrm>
          </p:grpSpPr>
          <p:sp>
            <p:nvSpPr>
              <p:cNvPr id="2168" name="Shape 216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Shape 216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0" name="Shape 2170"/>
            <p:cNvGrpSpPr/>
            <p:nvPr/>
          </p:nvGrpSpPr>
          <p:grpSpPr>
            <a:xfrm>
              <a:off x="1836281" y="2437299"/>
              <a:ext cx="251658" cy="503316"/>
              <a:chOff x="1559550" y="1484575"/>
              <a:chExt cx="330000" cy="660000"/>
            </a:xfrm>
          </p:grpSpPr>
          <p:sp>
            <p:nvSpPr>
              <p:cNvPr id="2171" name="Shape 217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Shape 217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3" name="Shape 2173"/>
            <p:cNvGrpSpPr/>
            <p:nvPr/>
          </p:nvGrpSpPr>
          <p:grpSpPr>
            <a:xfrm>
              <a:off x="2410800" y="2437299"/>
              <a:ext cx="251658" cy="503316"/>
              <a:chOff x="1559550" y="1484575"/>
              <a:chExt cx="330000" cy="660000"/>
            </a:xfrm>
          </p:grpSpPr>
          <p:sp>
            <p:nvSpPr>
              <p:cNvPr id="2174" name="Shape 217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Shape 217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6" name="Shape 2176"/>
            <p:cNvGrpSpPr/>
            <p:nvPr/>
          </p:nvGrpSpPr>
          <p:grpSpPr>
            <a:xfrm>
              <a:off x="2742394" y="2437299"/>
              <a:ext cx="251658" cy="503316"/>
              <a:chOff x="1559550" y="1484575"/>
              <a:chExt cx="330000" cy="660000"/>
            </a:xfrm>
          </p:grpSpPr>
          <p:sp>
            <p:nvSpPr>
              <p:cNvPr id="2177" name="Shape 217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Shape 217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Shape 2179"/>
            <p:cNvGrpSpPr/>
            <p:nvPr/>
          </p:nvGrpSpPr>
          <p:grpSpPr>
            <a:xfrm>
              <a:off x="3073989" y="2437299"/>
              <a:ext cx="251658" cy="503316"/>
              <a:chOff x="1559550" y="1484575"/>
              <a:chExt cx="330000" cy="660000"/>
            </a:xfrm>
          </p:grpSpPr>
          <p:sp>
            <p:nvSpPr>
              <p:cNvPr id="2180" name="Shape 21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Shape 21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2" name="Shape 2182"/>
            <p:cNvGrpSpPr/>
            <p:nvPr/>
          </p:nvGrpSpPr>
          <p:grpSpPr>
            <a:xfrm>
              <a:off x="3405583" y="2437299"/>
              <a:ext cx="251658" cy="503316"/>
              <a:chOff x="1559550" y="1484575"/>
              <a:chExt cx="330000" cy="660000"/>
            </a:xfrm>
          </p:grpSpPr>
          <p:sp>
            <p:nvSpPr>
              <p:cNvPr id="2183" name="Shape 21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Shape 21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Shape 2185"/>
            <p:cNvGrpSpPr/>
            <p:nvPr/>
          </p:nvGrpSpPr>
          <p:grpSpPr>
            <a:xfrm>
              <a:off x="3737177" y="2437299"/>
              <a:ext cx="251658" cy="503316"/>
              <a:chOff x="1559550" y="1484575"/>
              <a:chExt cx="330000" cy="660000"/>
            </a:xfrm>
          </p:grpSpPr>
          <p:sp>
            <p:nvSpPr>
              <p:cNvPr id="2186" name="Shape 21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Shape 21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8" name="Shape 2188"/>
            <p:cNvGrpSpPr/>
            <p:nvPr/>
          </p:nvGrpSpPr>
          <p:grpSpPr>
            <a:xfrm>
              <a:off x="509904" y="3019283"/>
              <a:ext cx="251658" cy="503316"/>
              <a:chOff x="1559550" y="1484575"/>
              <a:chExt cx="330000" cy="660000"/>
            </a:xfrm>
          </p:grpSpPr>
          <p:sp>
            <p:nvSpPr>
              <p:cNvPr id="2189" name="Shape 21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Shape 21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1" name="Shape 2191"/>
            <p:cNvGrpSpPr/>
            <p:nvPr/>
          </p:nvGrpSpPr>
          <p:grpSpPr>
            <a:xfrm>
              <a:off x="841498" y="3019283"/>
              <a:ext cx="251658" cy="503316"/>
              <a:chOff x="1559550" y="1484575"/>
              <a:chExt cx="330000" cy="660000"/>
            </a:xfrm>
          </p:grpSpPr>
          <p:sp>
            <p:nvSpPr>
              <p:cNvPr id="2192" name="Shape 21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Shape 21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4" name="Shape 2194"/>
            <p:cNvGrpSpPr/>
            <p:nvPr/>
          </p:nvGrpSpPr>
          <p:grpSpPr>
            <a:xfrm>
              <a:off x="1173093" y="3019283"/>
              <a:ext cx="251658" cy="503316"/>
              <a:chOff x="1559550" y="1484575"/>
              <a:chExt cx="330000" cy="660000"/>
            </a:xfrm>
          </p:grpSpPr>
          <p:sp>
            <p:nvSpPr>
              <p:cNvPr id="2195" name="Shape 21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Shape 21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7" name="Shape 2197"/>
            <p:cNvGrpSpPr/>
            <p:nvPr/>
          </p:nvGrpSpPr>
          <p:grpSpPr>
            <a:xfrm>
              <a:off x="1504687" y="3019283"/>
              <a:ext cx="251658" cy="503316"/>
              <a:chOff x="1559550" y="1484575"/>
              <a:chExt cx="330000" cy="660000"/>
            </a:xfrm>
          </p:grpSpPr>
          <p:sp>
            <p:nvSpPr>
              <p:cNvPr id="2198" name="Shape 21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Shape 21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0" name="Shape 2200"/>
            <p:cNvGrpSpPr/>
            <p:nvPr/>
          </p:nvGrpSpPr>
          <p:grpSpPr>
            <a:xfrm>
              <a:off x="1836281" y="3019283"/>
              <a:ext cx="251658" cy="503316"/>
              <a:chOff x="1559550" y="1484575"/>
              <a:chExt cx="330000" cy="660000"/>
            </a:xfrm>
          </p:grpSpPr>
          <p:sp>
            <p:nvSpPr>
              <p:cNvPr id="2201" name="Shape 22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Shape 22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Shape 2203"/>
            <p:cNvGrpSpPr/>
            <p:nvPr/>
          </p:nvGrpSpPr>
          <p:grpSpPr>
            <a:xfrm>
              <a:off x="2410800" y="3019283"/>
              <a:ext cx="251658" cy="503316"/>
              <a:chOff x="1559550" y="1484575"/>
              <a:chExt cx="330000" cy="660000"/>
            </a:xfrm>
          </p:grpSpPr>
          <p:sp>
            <p:nvSpPr>
              <p:cNvPr id="2204" name="Shape 22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Shape 22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6" name="Shape 2206"/>
            <p:cNvGrpSpPr/>
            <p:nvPr/>
          </p:nvGrpSpPr>
          <p:grpSpPr>
            <a:xfrm>
              <a:off x="2742394" y="3019283"/>
              <a:ext cx="251658" cy="503316"/>
              <a:chOff x="1559550" y="1484575"/>
              <a:chExt cx="330000" cy="660000"/>
            </a:xfrm>
          </p:grpSpPr>
          <p:sp>
            <p:nvSpPr>
              <p:cNvPr id="2207" name="Shape 22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Shape 22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9" name="Shape 2209"/>
            <p:cNvGrpSpPr/>
            <p:nvPr/>
          </p:nvGrpSpPr>
          <p:grpSpPr>
            <a:xfrm>
              <a:off x="3073989" y="3019283"/>
              <a:ext cx="251658" cy="503316"/>
              <a:chOff x="1559550" y="1484575"/>
              <a:chExt cx="330000" cy="660000"/>
            </a:xfrm>
          </p:grpSpPr>
          <p:sp>
            <p:nvSpPr>
              <p:cNvPr id="2210" name="Shape 22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Shape 22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2" name="Shape 2212"/>
            <p:cNvGrpSpPr/>
            <p:nvPr/>
          </p:nvGrpSpPr>
          <p:grpSpPr>
            <a:xfrm>
              <a:off x="3405583" y="3019283"/>
              <a:ext cx="251658" cy="503316"/>
              <a:chOff x="1559550" y="1484575"/>
              <a:chExt cx="330000" cy="660000"/>
            </a:xfrm>
          </p:grpSpPr>
          <p:sp>
            <p:nvSpPr>
              <p:cNvPr id="2213" name="Shape 22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Shape 22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5" name="Shape 2215"/>
            <p:cNvGrpSpPr/>
            <p:nvPr/>
          </p:nvGrpSpPr>
          <p:grpSpPr>
            <a:xfrm>
              <a:off x="3737177" y="3019283"/>
              <a:ext cx="251658" cy="503316"/>
              <a:chOff x="1559550" y="1484575"/>
              <a:chExt cx="330000" cy="660000"/>
            </a:xfrm>
          </p:grpSpPr>
          <p:sp>
            <p:nvSpPr>
              <p:cNvPr id="2216" name="Shape 22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Shape 22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8" name="Shape 2218"/>
            <p:cNvGrpSpPr/>
            <p:nvPr/>
          </p:nvGrpSpPr>
          <p:grpSpPr>
            <a:xfrm>
              <a:off x="509904" y="3601267"/>
              <a:ext cx="251658" cy="503316"/>
              <a:chOff x="1559550" y="1484575"/>
              <a:chExt cx="330000" cy="660000"/>
            </a:xfrm>
          </p:grpSpPr>
          <p:sp>
            <p:nvSpPr>
              <p:cNvPr id="2219" name="Shape 22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Shape 22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1" name="Shape 2221"/>
            <p:cNvGrpSpPr/>
            <p:nvPr/>
          </p:nvGrpSpPr>
          <p:grpSpPr>
            <a:xfrm>
              <a:off x="841498" y="3601267"/>
              <a:ext cx="251658" cy="503316"/>
              <a:chOff x="1559550" y="1484575"/>
              <a:chExt cx="330000" cy="660000"/>
            </a:xfrm>
          </p:grpSpPr>
          <p:sp>
            <p:nvSpPr>
              <p:cNvPr id="2222" name="Shape 222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Shape 222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4" name="Shape 2224"/>
            <p:cNvGrpSpPr/>
            <p:nvPr/>
          </p:nvGrpSpPr>
          <p:grpSpPr>
            <a:xfrm>
              <a:off x="1173093" y="3601267"/>
              <a:ext cx="251658" cy="503316"/>
              <a:chOff x="1559550" y="1484575"/>
              <a:chExt cx="330000" cy="660000"/>
            </a:xfrm>
          </p:grpSpPr>
          <p:sp>
            <p:nvSpPr>
              <p:cNvPr id="2225" name="Shape 222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Shape 222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Shape 2227"/>
            <p:cNvGrpSpPr/>
            <p:nvPr/>
          </p:nvGrpSpPr>
          <p:grpSpPr>
            <a:xfrm>
              <a:off x="1504687" y="3601267"/>
              <a:ext cx="251658" cy="503316"/>
              <a:chOff x="1559550" y="1484575"/>
              <a:chExt cx="330000" cy="660000"/>
            </a:xfrm>
          </p:grpSpPr>
          <p:sp>
            <p:nvSpPr>
              <p:cNvPr id="2228" name="Shape 222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Shape 222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0" name="Shape 2230"/>
            <p:cNvGrpSpPr/>
            <p:nvPr/>
          </p:nvGrpSpPr>
          <p:grpSpPr>
            <a:xfrm>
              <a:off x="1836281" y="3601267"/>
              <a:ext cx="251658" cy="503316"/>
              <a:chOff x="1559550" y="1484575"/>
              <a:chExt cx="330000" cy="660000"/>
            </a:xfrm>
          </p:grpSpPr>
          <p:sp>
            <p:nvSpPr>
              <p:cNvPr id="2231" name="Shape 223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Shape 223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3" name="Shape 2233"/>
            <p:cNvGrpSpPr/>
            <p:nvPr/>
          </p:nvGrpSpPr>
          <p:grpSpPr>
            <a:xfrm>
              <a:off x="2410800" y="3601267"/>
              <a:ext cx="251658" cy="503316"/>
              <a:chOff x="1559550" y="1484575"/>
              <a:chExt cx="330000" cy="660000"/>
            </a:xfrm>
          </p:grpSpPr>
          <p:sp>
            <p:nvSpPr>
              <p:cNvPr id="2234" name="Shape 223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Shape 223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6" name="Shape 2236"/>
            <p:cNvGrpSpPr/>
            <p:nvPr/>
          </p:nvGrpSpPr>
          <p:grpSpPr>
            <a:xfrm>
              <a:off x="2742394" y="3601267"/>
              <a:ext cx="251658" cy="503316"/>
              <a:chOff x="1559550" y="1484575"/>
              <a:chExt cx="330000" cy="660000"/>
            </a:xfrm>
          </p:grpSpPr>
          <p:sp>
            <p:nvSpPr>
              <p:cNvPr id="2237" name="Shape 223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Shape 223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9" name="Shape 2239"/>
            <p:cNvGrpSpPr/>
            <p:nvPr/>
          </p:nvGrpSpPr>
          <p:grpSpPr>
            <a:xfrm>
              <a:off x="3073989" y="3601267"/>
              <a:ext cx="251658" cy="503316"/>
              <a:chOff x="1559550" y="1484575"/>
              <a:chExt cx="330000" cy="660000"/>
            </a:xfrm>
          </p:grpSpPr>
          <p:sp>
            <p:nvSpPr>
              <p:cNvPr id="2240" name="Shape 224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Shape 224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2" name="Shape 2242"/>
            <p:cNvGrpSpPr/>
            <p:nvPr/>
          </p:nvGrpSpPr>
          <p:grpSpPr>
            <a:xfrm>
              <a:off x="3405583" y="3601267"/>
              <a:ext cx="251658" cy="503316"/>
              <a:chOff x="1559550" y="1484575"/>
              <a:chExt cx="330000" cy="660000"/>
            </a:xfrm>
          </p:grpSpPr>
          <p:sp>
            <p:nvSpPr>
              <p:cNvPr id="2243" name="Shape 224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Shape 224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5" name="Shape 2245"/>
            <p:cNvGrpSpPr/>
            <p:nvPr/>
          </p:nvGrpSpPr>
          <p:grpSpPr>
            <a:xfrm>
              <a:off x="3737177" y="3601267"/>
              <a:ext cx="251658" cy="503316"/>
              <a:chOff x="1559550" y="1484575"/>
              <a:chExt cx="330000" cy="660000"/>
            </a:xfrm>
          </p:grpSpPr>
          <p:sp>
            <p:nvSpPr>
              <p:cNvPr id="2246" name="Shape 224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Shape 224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8" name="Shape 2248"/>
            <p:cNvGrpSpPr/>
            <p:nvPr/>
          </p:nvGrpSpPr>
          <p:grpSpPr>
            <a:xfrm>
              <a:off x="509904" y="4183252"/>
              <a:ext cx="251658" cy="503316"/>
              <a:chOff x="1559550" y="1484575"/>
              <a:chExt cx="330000" cy="660000"/>
            </a:xfrm>
          </p:grpSpPr>
          <p:sp>
            <p:nvSpPr>
              <p:cNvPr id="2249" name="Shape 224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Shape 225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1" name="Shape 2251"/>
            <p:cNvGrpSpPr/>
            <p:nvPr/>
          </p:nvGrpSpPr>
          <p:grpSpPr>
            <a:xfrm>
              <a:off x="841498" y="4183252"/>
              <a:ext cx="251658" cy="503316"/>
              <a:chOff x="1559550" y="1484575"/>
              <a:chExt cx="330000" cy="660000"/>
            </a:xfrm>
          </p:grpSpPr>
          <p:sp>
            <p:nvSpPr>
              <p:cNvPr id="2252" name="Shape 225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Shape 225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4" name="Shape 2254"/>
            <p:cNvGrpSpPr/>
            <p:nvPr/>
          </p:nvGrpSpPr>
          <p:grpSpPr>
            <a:xfrm>
              <a:off x="1173093" y="4183252"/>
              <a:ext cx="251658" cy="503316"/>
              <a:chOff x="1559550" y="1484575"/>
              <a:chExt cx="330000" cy="660000"/>
            </a:xfrm>
          </p:grpSpPr>
          <p:sp>
            <p:nvSpPr>
              <p:cNvPr id="2255" name="Shape 225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Shape 225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7" name="Shape 2257"/>
            <p:cNvGrpSpPr/>
            <p:nvPr/>
          </p:nvGrpSpPr>
          <p:grpSpPr>
            <a:xfrm>
              <a:off x="1504687" y="4183252"/>
              <a:ext cx="251658" cy="503316"/>
              <a:chOff x="1559550" y="1484575"/>
              <a:chExt cx="330000" cy="660000"/>
            </a:xfrm>
          </p:grpSpPr>
          <p:sp>
            <p:nvSpPr>
              <p:cNvPr id="2258" name="Shape 225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Shape 225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0" name="Shape 2260"/>
            <p:cNvGrpSpPr/>
            <p:nvPr/>
          </p:nvGrpSpPr>
          <p:grpSpPr>
            <a:xfrm>
              <a:off x="1836281" y="4183252"/>
              <a:ext cx="251658" cy="503316"/>
              <a:chOff x="1559550" y="1484575"/>
              <a:chExt cx="330000" cy="660000"/>
            </a:xfrm>
          </p:grpSpPr>
          <p:sp>
            <p:nvSpPr>
              <p:cNvPr id="2261" name="Shape 226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Shape 226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3" name="Shape 2263"/>
            <p:cNvGrpSpPr/>
            <p:nvPr/>
          </p:nvGrpSpPr>
          <p:grpSpPr>
            <a:xfrm>
              <a:off x="2410800" y="4183252"/>
              <a:ext cx="251658" cy="503316"/>
              <a:chOff x="1559550" y="1484575"/>
              <a:chExt cx="330000" cy="660000"/>
            </a:xfrm>
          </p:grpSpPr>
          <p:sp>
            <p:nvSpPr>
              <p:cNvPr id="2264" name="Shape 226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Shape 226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6" name="Shape 2266"/>
            <p:cNvGrpSpPr/>
            <p:nvPr/>
          </p:nvGrpSpPr>
          <p:grpSpPr>
            <a:xfrm>
              <a:off x="2742394" y="4183252"/>
              <a:ext cx="251658" cy="503316"/>
              <a:chOff x="1559550" y="1484575"/>
              <a:chExt cx="330000" cy="660000"/>
            </a:xfrm>
          </p:grpSpPr>
          <p:sp>
            <p:nvSpPr>
              <p:cNvPr id="2267" name="Shape 226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Shape 226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9" name="Shape 2269"/>
            <p:cNvGrpSpPr/>
            <p:nvPr/>
          </p:nvGrpSpPr>
          <p:grpSpPr>
            <a:xfrm>
              <a:off x="3073989" y="4183252"/>
              <a:ext cx="251658" cy="503316"/>
              <a:chOff x="1559550" y="1484575"/>
              <a:chExt cx="330000" cy="660000"/>
            </a:xfrm>
          </p:grpSpPr>
          <p:sp>
            <p:nvSpPr>
              <p:cNvPr id="2270" name="Shape 227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Shape 227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2" name="Shape 2272"/>
            <p:cNvGrpSpPr/>
            <p:nvPr/>
          </p:nvGrpSpPr>
          <p:grpSpPr>
            <a:xfrm>
              <a:off x="3405583" y="4183252"/>
              <a:ext cx="251658" cy="503316"/>
              <a:chOff x="1559550" y="1484575"/>
              <a:chExt cx="330000" cy="660000"/>
            </a:xfrm>
          </p:grpSpPr>
          <p:sp>
            <p:nvSpPr>
              <p:cNvPr id="2273" name="Shape 227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Shape 227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5" name="Shape 2275"/>
            <p:cNvGrpSpPr/>
            <p:nvPr/>
          </p:nvGrpSpPr>
          <p:grpSpPr>
            <a:xfrm>
              <a:off x="3737177" y="4183252"/>
              <a:ext cx="251658" cy="503316"/>
              <a:chOff x="1559550" y="1484575"/>
              <a:chExt cx="330000" cy="660000"/>
            </a:xfrm>
          </p:grpSpPr>
          <p:sp>
            <p:nvSpPr>
              <p:cNvPr id="2276" name="Shape 227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Shape 227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8" name="Shape 2278"/>
          <p:cNvGrpSpPr/>
          <p:nvPr/>
        </p:nvGrpSpPr>
        <p:grpSpPr>
          <a:xfrm>
            <a:off x="509904" y="1151156"/>
            <a:ext cx="5379831" cy="3657600"/>
            <a:chOff x="3924429" y="2241881"/>
            <a:chExt cx="5379831" cy="3657600"/>
          </a:xfrm>
        </p:grpSpPr>
        <p:grpSp>
          <p:nvGrpSpPr>
            <p:cNvPr id="2279" name="Shape 2279"/>
            <p:cNvGrpSpPr/>
            <p:nvPr/>
          </p:nvGrpSpPr>
          <p:grpSpPr>
            <a:xfrm>
              <a:off x="5825329" y="2378580"/>
              <a:ext cx="251658" cy="503316"/>
              <a:chOff x="1559550" y="1484575"/>
              <a:chExt cx="330000" cy="660000"/>
            </a:xfrm>
          </p:grpSpPr>
          <p:sp>
            <p:nvSpPr>
              <p:cNvPr id="2280" name="Shape 22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Shape 22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2" name="Shape 2282"/>
            <p:cNvGrpSpPr/>
            <p:nvPr/>
          </p:nvGrpSpPr>
          <p:grpSpPr>
            <a:xfrm>
              <a:off x="6156923" y="2378580"/>
              <a:ext cx="251658" cy="503316"/>
              <a:chOff x="1559550" y="1484575"/>
              <a:chExt cx="330000" cy="660000"/>
            </a:xfrm>
          </p:grpSpPr>
          <p:sp>
            <p:nvSpPr>
              <p:cNvPr id="2283" name="Shape 22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Shape 22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5" name="Shape 2285"/>
            <p:cNvGrpSpPr/>
            <p:nvPr/>
          </p:nvGrpSpPr>
          <p:grpSpPr>
            <a:xfrm>
              <a:off x="6488518" y="2378580"/>
              <a:ext cx="251658" cy="503316"/>
              <a:chOff x="1559550" y="1484575"/>
              <a:chExt cx="330000" cy="660000"/>
            </a:xfrm>
          </p:grpSpPr>
          <p:sp>
            <p:nvSpPr>
              <p:cNvPr id="2286" name="Shape 22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Shape 22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8" name="Shape 2288"/>
            <p:cNvGrpSpPr/>
            <p:nvPr/>
          </p:nvGrpSpPr>
          <p:grpSpPr>
            <a:xfrm>
              <a:off x="6820112" y="2378580"/>
              <a:ext cx="251658" cy="503316"/>
              <a:chOff x="1559550" y="1484575"/>
              <a:chExt cx="330000" cy="660000"/>
            </a:xfrm>
          </p:grpSpPr>
          <p:sp>
            <p:nvSpPr>
              <p:cNvPr id="2289" name="Shape 22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Shape 22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1" name="Shape 2291"/>
            <p:cNvGrpSpPr/>
            <p:nvPr/>
          </p:nvGrpSpPr>
          <p:grpSpPr>
            <a:xfrm>
              <a:off x="7151706" y="2378580"/>
              <a:ext cx="251658" cy="503316"/>
              <a:chOff x="1559550" y="1484575"/>
              <a:chExt cx="330000" cy="660000"/>
            </a:xfrm>
          </p:grpSpPr>
          <p:sp>
            <p:nvSpPr>
              <p:cNvPr id="2292" name="Shape 22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Shape 22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4" name="Shape 2294"/>
            <p:cNvGrpSpPr/>
            <p:nvPr/>
          </p:nvGrpSpPr>
          <p:grpSpPr>
            <a:xfrm>
              <a:off x="7726225" y="2378580"/>
              <a:ext cx="251658" cy="503316"/>
              <a:chOff x="1559550" y="1484575"/>
              <a:chExt cx="330000" cy="660000"/>
            </a:xfrm>
          </p:grpSpPr>
          <p:sp>
            <p:nvSpPr>
              <p:cNvPr id="2295" name="Shape 22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Shape 22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7" name="Shape 2297"/>
            <p:cNvGrpSpPr/>
            <p:nvPr/>
          </p:nvGrpSpPr>
          <p:grpSpPr>
            <a:xfrm>
              <a:off x="8057819" y="2378580"/>
              <a:ext cx="251658" cy="503316"/>
              <a:chOff x="1559550" y="1484575"/>
              <a:chExt cx="330000" cy="660000"/>
            </a:xfrm>
          </p:grpSpPr>
          <p:sp>
            <p:nvSpPr>
              <p:cNvPr id="2298" name="Shape 22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Shape 22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0" name="Shape 2300"/>
            <p:cNvGrpSpPr/>
            <p:nvPr/>
          </p:nvGrpSpPr>
          <p:grpSpPr>
            <a:xfrm>
              <a:off x="8389414" y="2378580"/>
              <a:ext cx="251658" cy="503316"/>
              <a:chOff x="1559550" y="1484575"/>
              <a:chExt cx="330000" cy="660000"/>
            </a:xfrm>
          </p:grpSpPr>
          <p:sp>
            <p:nvSpPr>
              <p:cNvPr id="2301" name="Shape 23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Shape 23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3" name="Shape 2303"/>
            <p:cNvGrpSpPr/>
            <p:nvPr/>
          </p:nvGrpSpPr>
          <p:grpSpPr>
            <a:xfrm>
              <a:off x="8721008" y="2378580"/>
              <a:ext cx="251658" cy="503316"/>
              <a:chOff x="1559550" y="1484575"/>
              <a:chExt cx="330000" cy="660000"/>
            </a:xfrm>
          </p:grpSpPr>
          <p:sp>
            <p:nvSpPr>
              <p:cNvPr id="2304" name="Shape 23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Shape 23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6" name="Shape 2306"/>
            <p:cNvGrpSpPr/>
            <p:nvPr/>
          </p:nvGrpSpPr>
          <p:grpSpPr>
            <a:xfrm>
              <a:off x="9052602" y="2378580"/>
              <a:ext cx="251658" cy="503316"/>
              <a:chOff x="1559550" y="1484575"/>
              <a:chExt cx="330000" cy="660000"/>
            </a:xfrm>
          </p:grpSpPr>
          <p:sp>
            <p:nvSpPr>
              <p:cNvPr id="2307" name="Shape 23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Shape 23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9" name="Shape 2309"/>
            <p:cNvGrpSpPr/>
            <p:nvPr/>
          </p:nvGrpSpPr>
          <p:grpSpPr>
            <a:xfrm>
              <a:off x="5825329" y="2960564"/>
              <a:ext cx="251658" cy="503316"/>
              <a:chOff x="1559550" y="1484575"/>
              <a:chExt cx="330000" cy="660000"/>
            </a:xfrm>
          </p:grpSpPr>
          <p:sp>
            <p:nvSpPr>
              <p:cNvPr id="2310" name="Shape 23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Shape 23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2" name="Shape 2312"/>
            <p:cNvGrpSpPr/>
            <p:nvPr/>
          </p:nvGrpSpPr>
          <p:grpSpPr>
            <a:xfrm>
              <a:off x="6156923" y="2960564"/>
              <a:ext cx="251658" cy="503316"/>
              <a:chOff x="1559550" y="1484575"/>
              <a:chExt cx="330000" cy="660000"/>
            </a:xfrm>
          </p:grpSpPr>
          <p:sp>
            <p:nvSpPr>
              <p:cNvPr id="2313" name="Shape 23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Shape 23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5" name="Shape 2315"/>
            <p:cNvGrpSpPr/>
            <p:nvPr/>
          </p:nvGrpSpPr>
          <p:grpSpPr>
            <a:xfrm>
              <a:off x="6488518" y="2960564"/>
              <a:ext cx="251658" cy="503316"/>
              <a:chOff x="1559550" y="1484575"/>
              <a:chExt cx="330000" cy="660000"/>
            </a:xfrm>
          </p:grpSpPr>
          <p:sp>
            <p:nvSpPr>
              <p:cNvPr id="2316" name="Shape 23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Shape 23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8" name="Shape 2318"/>
            <p:cNvGrpSpPr/>
            <p:nvPr/>
          </p:nvGrpSpPr>
          <p:grpSpPr>
            <a:xfrm>
              <a:off x="6820112" y="2960564"/>
              <a:ext cx="251658" cy="503316"/>
              <a:chOff x="1559550" y="1484575"/>
              <a:chExt cx="330000" cy="660000"/>
            </a:xfrm>
          </p:grpSpPr>
          <p:sp>
            <p:nvSpPr>
              <p:cNvPr id="2319" name="Shape 23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Shape 23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1" name="Shape 2321"/>
            <p:cNvGrpSpPr/>
            <p:nvPr/>
          </p:nvGrpSpPr>
          <p:grpSpPr>
            <a:xfrm>
              <a:off x="7151706" y="2960564"/>
              <a:ext cx="251658" cy="503316"/>
              <a:chOff x="1559550" y="1484575"/>
              <a:chExt cx="330000" cy="660000"/>
            </a:xfrm>
          </p:grpSpPr>
          <p:sp>
            <p:nvSpPr>
              <p:cNvPr id="2322" name="Shape 232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Shape 232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4" name="Shape 2324"/>
            <p:cNvGrpSpPr/>
            <p:nvPr/>
          </p:nvGrpSpPr>
          <p:grpSpPr>
            <a:xfrm>
              <a:off x="7726225" y="2960564"/>
              <a:ext cx="251658" cy="503316"/>
              <a:chOff x="1559550" y="1484575"/>
              <a:chExt cx="330000" cy="660000"/>
            </a:xfrm>
          </p:grpSpPr>
          <p:sp>
            <p:nvSpPr>
              <p:cNvPr id="2325" name="Shape 232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Shape 232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7" name="Shape 2327"/>
            <p:cNvGrpSpPr/>
            <p:nvPr/>
          </p:nvGrpSpPr>
          <p:grpSpPr>
            <a:xfrm>
              <a:off x="8057819" y="2960564"/>
              <a:ext cx="251658" cy="503316"/>
              <a:chOff x="1559550" y="1484575"/>
              <a:chExt cx="330000" cy="660000"/>
            </a:xfrm>
          </p:grpSpPr>
          <p:sp>
            <p:nvSpPr>
              <p:cNvPr id="2328" name="Shape 232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Shape 232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0" name="Shape 2330"/>
            <p:cNvGrpSpPr/>
            <p:nvPr/>
          </p:nvGrpSpPr>
          <p:grpSpPr>
            <a:xfrm>
              <a:off x="8389414" y="2960564"/>
              <a:ext cx="251658" cy="503316"/>
              <a:chOff x="1559550" y="1484575"/>
              <a:chExt cx="330000" cy="660000"/>
            </a:xfrm>
          </p:grpSpPr>
          <p:sp>
            <p:nvSpPr>
              <p:cNvPr id="2331" name="Shape 233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Shape 233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3" name="Shape 2333"/>
            <p:cNvGrpSpPr/>
            <p:nvPr/>
          </p:nvGrpSpPr>
          <p:grpSpPr>
            <a:xfrm>
              <a:off x="8721008" y="2960564"/>
              <a:ext cx="251658" cy="503316"/>
              <a:chOff x="1559550" y="1484575"/>
              <a:chExt cx="330000" cy="660000"/>
            </a:xfrm>
          </p:grpSpPr>
          <p:sp>
            <p:nvSpPr>
              <p:cNvPr id="2334" name="Shape 233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Shape 233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6" name="Shape 2336"/>
            <p:cNvGrpSpPr/>
            <p:nvPr/>
          </p:nvGrpSpPr>
          <p:grpSpPr>
            <a:xfrm>
              <a:off x="9052602" y="2960564"/>
              <a:ext cx="251658" cy="503316"/>
              <a:chOff x="1559550" y="1484575"/>
              <a:chExt cx="330000" cy="660000"/>
            </a:xfrm>
          </p:grpSpPr>
          <p:sp>
            <p:nvSpPr>
              <p:cNvPr id="2337" name="Shape 233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Shape 233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9" name="Shape 2339"/>
            <p:cNvGrpSpPr/>
            <p:nvPr/>
          </p:nvGrpSpPr>
          <p:grpSpPr>
            <a:xfrm>
              <a:off x="5825329" y="3542549"/>
              <a:ext cx="251658" cy="503316"/>
              <a:chOff x="1559550" y="1484575"/>
              <a:chExt cx="330000" cy="660000"/>
            </a:xfrm>
          </p:grpSpPr>
          <p:sp>
            <p:nvSpPr>
              <p:cNvPr id="2340" name="Shape 234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Shape 234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2" name="Shape 2342"/>
            <p:cNvGrpSpPr/>
            <p:nvPr/>
          </p:nvGrpSpPr>
          <p:grpSpPr>
            <a:xfrm>
              <a:off x="6156923" y="3542549"/>
              <a:ext cx="251658" cy="503316"/>
              <a:chOff x="1559550" y="1484575"/>
              <a:chExt cx="330000" cy="660000"/>
            </a:xfrm>
          </p:grpSpPr>
          <p:sp>
            <p:nvSpPr>
              <p:cNvPr id="2343" name="Shape 234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Shape 234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5" name="Shape 2345"/>
            <p:cNvGrpSpPr/>
            <p:nvPr/>
          </p:nvGrpSpPr>
          <p:grpSpPr>
            <a:xfrm>
              <a:off x="6488518" y="3542549"/>
              <a:ext cx="251658" cy="503316"/>
              <a:chOff x="1559550" y="1484575"/>
              <a:chExt cx="330000" cy="660000"/>
            </a:xfrm>
          </p:grpSpPr>
          <p:sp>
            <p:nvSpPr>
              <p:cNvPr id="2346" name="Shape 234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Shape 234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8" name="Shape 2348"/>
            <p:cNvGrpSpPr/>
            <p:nvPr/>
          </p:nvGrpSpPr>
          <p:grpSpPr>
            <a:xfrm>
              <a:off x="6820112" y="3542549"/>
              <a:ext cx="251658" cy="503316"/>
              <a:chOff x="1559550" y="1484575"/>
              <a:chExt cx="330000" cy="660000"/>
            </a:xfrm>
          </p:grpSpPr>
          <p:sp>
            <p:nvSpPr>
              <p:cNvPr id="2349" name="Shape 234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Shape 235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1" name="Shape 2351"/>
            <p:cNvGrpSpPr/>
            <p:nvPr/>
          </p:nvGrpSpPr>
          <p:grpSpPr>
            <a:xfrm>
              <a:off x="7151706" y="3542549"/>
              <a:ext cx="251658" cy="503316"/>
              <a:chOff x="1559550" y="1484575"/>
              <a:chExt cx="330000" cy="660000"/>
            </a:xfrm>
          </p:grpSpPr>
          <p:sp>
            <p:nvSpPr>
              <p:cNvPr id="2352" name="Shape 235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Shape 235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4" name="Shape 2354"/>
            <p:cNvGrpSpPr/>
            <p:nvPr/>
          </p:nvGrpSpPr>
          <p:grpSpPr>
            <a:xfrm>
              <a:off x="7726225" y="3542549"/>
              <a:ext cx="251658" cy="503316"/>
              <a:chOff x="1559550" y="1484575"/>
              <a:chExt cx="330000" cy="660000"/>
            </a:xfrm>
          </p:grpSpPr>
          <p:sp>
            <p:nvSpPr>
              <p:cNvPr id="2355" name="Shape 235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Shape 235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7" name="Shape 2357"/>
            <p:cNvGrpSpPr/>
            <p:nvPr/>
          </p:nvGrpSpPr>
          <p:grpSpPr>
            <a:xfrm>
              <a:off x="8057819" y="3542549"/>
              <a:ext cx="251658" cy="503316"/>
              <a:chOff x="1559550" y="1484575"/>
              <a:chExt cx="330000" cy="660000"/>
            </a:xfrm>
          </p:grpSpPr>
          <p:sp>
            <p:nvSpPr>
              <p:cNvPr id="2358" name="Shape 235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Shape 235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0" name="Shape 2360"/>
            <p:cNvGrpSpPr/>
            <p:nvPr/>
          </p:nvGrpSpPr>
          <p:grpSpPr>
            <a:xfrm>
              <a:off x="8389414" y="3542549"/>
              <a:ext cx="251658" cy="503316"/>
              <a:chOff x="1559550" y="1484575"/>
              <a:chExt cx="330000" cy="660000"/>
            </a:xfrm>
          </p:grpSpPr>
          <p:sp>
            <p:nvSpPr>
              <p:cNvPr id="2361" name="Shape 236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Shape 236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3" name="Shape 2363"/>
            <p:cNvGrpSpPr/>
            <p:nvPr/>
          </p:nvGrpSpPr>
          <p:grpSpPr>
            <a:xfrm>
              <a:off x="8721008" y="3542549"/>
              <a:ext cx="251658" cy="503316"/>
              <a:chOff x="1559550" y="1484575"/>
              <a:chExt cx="330000" cy="660000"/>
            </a:xfrm>
          </p:grpSpPr>
          <p:sp>
            <p:nvSpPr>
              <p:cNvPr id="2364" name="Shape 236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Shape 236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6" name="Shape 2366"/>
            <p:cNvGrpSpPr/>
            <p:nvPr/>
          </p:nvGrpSpPr>
          <p:grpSpPr>
            <a:xfrm>
              <a:off x="9052602" y="3542549"/>
              <a:ext cx="251658" cy="503316"/>
              <a:chOff x="1559550" y="1484575"/>
              <a:chExt cx="330000" cy="660000"/>
            </a:xfrm>
          </p:grpSpPr>
          <p:sp>
            <p:nvSpPr>
              <p:cNvPr id="2367" name="Shape 236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Shape 236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9" name="Shape 2369"/>
            <p:cNvGrpSpPr/>
            <p:nvPr/>
          </p:nvGrpSpPr>
          <p:grpSpPr>
            <a:xfrm>
              <a:off x="5825329" y="4124533"/>
              <a:ext cx="251658" cy="503316"/>
              <a:chOff x="1559550" y="1484575"/>
              <a:chExt cx="330000" cy="660000"/>
            </a:xfrm>
          </p:grpSpPr>
          <p:sp>
            <p:nvSpPr>
              <p:cNvPr id="2370" name="Shape 237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Shape 237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2" name="Shape 2372"/>
            <p:cNvGrpSpPr/>
            <p:nvPr/>
          </p:nvGrpSpPr>
          <p:grpSpPr>
            <a:xfrm>
              <a:off x="6156923" y="4124533"/>
              <a:ext cx="251658" cy="503316"/>
              <a:chOff x="1559550" y="1484575"/>
              <a:chExt cx="330000" cy="660000"/>
            </a:xfrm>
          </p:grpSpPr>
          <p:sp>
            <p:nvSpPr>
              <p:cNvPr id="2373" name="Shape 237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Shape 237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5" name="Shape 2375"/>
            <p:cNvGrpSpPr/>
            <p:nvPr/>
          </p:nvGrpSpPr>
          <p:grpSpPr>
            <a:xfrm>
              <a:off x="6488518" y="4124533"/>
              <a:ext cx="251658" cy="503316"/>
              <a:chOff x="1559550" y="1484575"/>
              <a:chExt cx="330000" cy="660000"/>
            </a:xfrm>
          </p:grpSpPr>
          <p:sp>
            <p:nvSpPr>
              <p:cNvPr id="2376" name="Shape 237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Shape 237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8" name="Shape 2378"/>
            <p:cNvGrpSpPr/>
            <p:nvPr/>
          </p:nvGrpSpPr>
          <p:grpSpPr>
            <a:xfrm>
              <a:off x="6820112" y="4124533"/>
              <a:ext cx="251658" cy="503316"/>
              <a:chOff x="1559550" y="1484575"/>
              <a:chExt cx="330000" cy="660000"/>
            </a:xfrm>
          </p:grpSpPr>
          <p:sp>
            <p:nvSpPr>
              <p:cNvPr id="2379" name="Shape 237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Shape 238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1" name="Shape 2381"/>
            <p:cNvGrpSpPr/>
            <p:nvPr/>
          </p:nvGrpSpPr>
          <p:grpSpPr>
            <a:xfrm>
              <a:off x="7151706" y="4124533"/>
              <a:ext cx="251658" cy="503316"/>
              <a:chOff x="1559550" y="1484575"/>
              <a:chExt cx="330000" cy="660000"/>
            </a:xfrm>
          </p:grpSpPr>
          <p:sp>
            <p:nvSpPr>
              <p:cNvPr id="2382" name="Shape 238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Shape 238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4" name="Shape 2384"/>
            <p:cNvGrpSpPr/>
            <p:nvPr/>
          </p:nvGrpSpPr>
          <p:grpSpPr>
            <a:xfrm>
              <a:off x="7726225" y="4124533"/>
              <a:ext cx="251658" cy="503316"/>
              <a:chOff x="1559550" y="1484575"/>
              <a:chExt cx="330000" cy="660000"/>
            </a:xfrm>
          </p:grpSpPr>
          <p:sp>
            <p:nvSpPr>
              <p:cNvPr id="2385" name="Shape 238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Shape 238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7" name="Shape 2387"/>
            <p:cNvGrpSpPr/>
            <p:nvPr/>
          </p:nvGrpSpPr>
          <p:grpSpPr>
            <a:xfrm>
              <a:off x="8057819" y="4124533"/>
              <a:ext cx="251658" cy="503316"/>
              <a:chOff x="1559550" y="1484575"/>
              <a:chExt cx="330000" cy="660000"/>
            </a:xfrm>
          </p:grpSpPr>
          <p:sp>
            <p:nvSpPr>
              <p:cNvPr id="2388" name="Shape 238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Shape 238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0" name="Shape 2390"/>
            <p:cNvGrpSpPr/>
            <p:nvPr/>
          </p:nvGrpSpPr>
          <p:grpSpPr>
            <a:xfrm>
              <a:off x="8389414" y="4124533"/>
              <a:ext cx="251658" cy="503316"/>
              <a:chOff x="1559550" y="1484575"/>
              <a:chExt cx="330000" cy="660000"/>
            </a:xfrm>
          </p:grpSpPr>
          <p:sp>
            <p:nvSpPr>
              <p:cNvPr id="2391" name="Shape 239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Shape 239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Shape 2393"/>
            <p:cNvGrpSpPr/>
            <p:nvPr/>
          </p:nvGrpSpPr>
          <p:grpSpPr>
            <a:xfrm>
              <a:off x="8721008" y="4124533"/>
              <a:ext cx="251658" cy="503316"/>
              <a:chOff x="1559550" y="1484575"/>
              <a:chExt cx="330000" cy="660000"/>
            </a:xfrm>
          </p:grpSpPr>
          <p:sp>
            <p:nvSpPr>
              <p:cNvPr id="2394" name="Shape 239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Shape 239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6" name="Shape 2396"/>
            <p:cNvGrpSpPr/>
            <p:nvPr/>
          </p:nvGrpSpPr>
          <p:grpSpPr>
            <a:xfrm>
              <a:off x="9052602" y="4124533"/>
              <a:ext cx="251658" cy="503316"/>
              <a:chOff x="1559550" y="1484575"/>
              <a:chExt cx="330000" cy="660000"/>
            </a:xfrm>
          </p:grpSpPr>
          <p:sp>
            <p:nvSpPr>
              <p:cNvPr id="2397" name="Shape 239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Shape 239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9" name="Shape 2399"/>
            <p:cNvGrpSpPr/>
            <p:nvPr/>
          </p:nvGrpSpPr>
          <p:grpSpPr>
            <a:xfrm>
              <a:off x="5825329" y="4706517"/>
              <a:ext cx="251658" cy="503316"/>
              <a:chOff x="1559550" y="1484575"/>
              <a:chExt cx="330000" cy="660000"/>
            </a:xfrm>
          </p:grpSpPr>
          <p:sp>
            <p:nvSpPr>
              <p:cNvPr id="2400" name="Shape 240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Shape 240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2" name="Shape 2402"/>
            <p:cNvGrpSpPr/>
            <p:nvPr/>
          </p:nvGrpSpPr>
          <p:grpSpPr>
            <a:xfrm>
              <a:off x="6156923" y="4706517"/>
              <a:ext cx="251658" cy="503316"/>
              <a:chOff x="1559550" y="1484575"/>
              <a:chExt cx="330000" cy="660000"/>
            </a:xfrm>
          </p:grpSpPr>
          <p:sp>
            <p:nvSpPr>
              <p:cNvPr id="2403" name="Shape 240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Shape 240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5" name="Shape 2405"/>
            <p:cNvGrpSpPr/>
            <p:nvPr/>
          </p:nvGrpSpPr>
          <p:grpSpPr>
            <a:xfrm>
              <a:off x="6488518" y="4706517"/>
              <a:ext cx="251658" cy="503316"/>
              <a:chOff x="1559550" y="1484575"/>
              <a:chExt cx="330000" cy="660000"/>
            </a:xfrm>
          </p:grpSpPr>
          <p:sp>
            <p:nvSpPr>
              <p:cNvPr id="2406" name="Shape 240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Shape 240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8" name="Shape 2408"/>
            <p:cNvGrpSpPr/>
            <p:nvPr/>
          </p:nvGrpSpPr>
          <p:grpSpPr>
            <a:xfrm>
              <a:off x="6820112" y="4706517"/>
              <a:ext cx="251658" cy="503316"/>
              <a:chOff x="1559550" y="1484575"/>
              <a:chExt cx="330000" cy="660000"/>
            </a:xfrm>
          </p:grpSpPr>
          <p:sp>
            <p:nvSpPr>
              <p:cNvPr id="2409" name="Shape 240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Shape 241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1" name="Shape 2411"/>
            <p:cNvGrpSpPr/>
            <p:nvPr/>
          </p:nvGrpSpPr>
          <p:grpSpPr>
            <a:xfrm>
              <a:off x="7151706" y="4706517"/>
              <a:ext cx="251658" cy="503316"/>
              <a:chOff x="1559550" y="1484575"/>
              <a:chExt cx="330000" cy="660000"/>
            </a:xfrm>
          </p:grpSpPr>
          <p:sp>
            <p:nvSpPr>
              <p:cNvPr id="2412" name="Shape 241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Shape 241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4" name="Shape 2414"/>
            <p:cNvGrpSpPr/>
            <p:nvPr/>
          </p:nvGrpSpPr>
          <p:grpSpPr>
            <a:xfrm>
              <a:off x="7726225" y="4706517"/>
              <a:ext cx="251658" cy="503316"/>
              <a:chOff x="1559550" y="1484575"/>
              <a:chExt cx="330000" cy="660000"/>
            </a:xfrm>
          </p:grpSpPr>
          <p:sp>
            <p:nvSpPr>
              <p:cNvPr id="2415" name="Shape 241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Shape 241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Shape 2417"/>
            <p:cNvGrpSpPr/>
            <p:nvPr/>
          </p:nvGrpSpPr>
          <p:grpSpPr>
            <a:xfrm>
              <a:off x="8057819" y="4706517"/>
              <a:ext cx="251658" cy="503316"/>
              <a:chOff x="1559550" y="1484575"/>
              <a:chExt cx="330000" cy="660000"/>
            </a:xfrm>
          </p:grpSpPr>
          <p:sp>
            <p:nvSpPr>
              <p:cNvPr id="2418" name="Shape 241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Shape 241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0" name="Shape 2420"/>
            <p:cNvGrpSpPr/>
            <p:nvPr/>
          </p:nvGrpSpPr>
          <p:grpSpPr>
            <a:xfrm>
              <a:off x="8389414" y="4706517"/>
              <a:ext cx="251658" cy="503316"/>
              <a:chOff x="1559550" y="1484575"/>
              <a:chExt cx="330000" cy="660000"/>
            </a:xfrm>
          </p:grpSpPr>
          <p:sp>
            <p:nvSpPr>
              <p:cNvPr id="2421" name="Shape 242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Shape 242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Shape 2423"/>
            <p:cNvGrpSpPr/>
            <p:nvPr/>
          </p:nvGrpSpPr>
          <p:grpSpPr>
            <a:xfrm>
              <a:off x="8721008" y="4706517"/>
              <a:ext cx="251658" cy="503316"/>
              <a:chOff x="1559550" y="1484575"/>
              <a:chExt cx="330000" cy="660000"/>
            </a:xfrm>
          </p:grpSpPr>
          <p:sp>
            <p:nvSpPr>
              <p:cNvPr id="2424" name="Shape 242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Shape 242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6" name="Shape 2426"/>
            <p:cNvGrpSpPr/>
            <p:nvPr/>
          </p:nvGrpSpPr>
          <p:grpSpPr>
            <a:xfrm>
              <a:off x="9052602" y="4706517"/>
              <a:ext cx="251658" cy="503316"/>
              <a:chOff x="1559550" y="1484575"/>
              <a:chExt cx="330000" cy="660000"/>
            </a:xfrm>
          </p:grpSpPr>
          <p:sp>
            <p:nvSpPr>
              <p:cNvPr id="2427" name="Shape 242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Shape 242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9" name="Shape 2429"/>
            <p:cNvGrpSpPr/>
            <p:nvPr/>
          </p:nvGrpSpPr>
          <p:grpSpPr>
            <a:xfrm>
              <a:off x="5825329" y="5288502"/>
              <a:ext cx="251658" cy="503316"/>
              <a:chOff x="1559550" y="1484575"/>
              <a:chExt cx="330000" cy="660000"/>
            </a:xfrm>
          </p:grpSpPr>
          <p:sp>
            <p:nvSpPr>
              <p:cNvPr id="2430" name="Shape 243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Shape 243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2" name="Shape 2432"/>
            <p:cNvGrpSpPr/>
            <p:nvPr/>
          </p:nvGrpSpPr>
          <p:grpSpPr>
            <a:xfrm>
              <a:off x="6156923" y="5288502"/>
              <a:ext cx="251658" cy="503316"/>
              <a:chOff x="1559550" y="1484575"/>
              <a:chExt cx="330000" cy="660000"/>
            </a:xfrm>
          </p:grpSpPr>
          <p:sp>
            <p:nvSpPr>
              <p:cNvPr id="2433" name="Shape 243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Shape 243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5" name="Shape 2435"/>
            <p:cNvGrpSpPr/>
            <p:nvPr/>
          </p:nvGrpSpPr>
          <p:grpSpPr>
            <a:xfrm>
              <a:off x="6488518" y="5288502"/>
              <a:ext cx="251658" cy="503316"/>
              <a:chOff x="1559550" y="1484575"/>
              <a:chExt cx="330000" cy="660000"/>
            </a:xfrm>
          </p:grpSpPr>
          <p:sp>
            <p:nvSpPr>
              <p:cNvPr id="2436" name="Shape 243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Shape 243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8" name="Shape 2438"/>
            <p:cNvGrpSpPr/>
            <p:nvPr/>
          </p:nvGrpSpPr>
          <p:grpSpPr>
            <a:xfrm>
              <a:off x="6820112" y="5288502"/>
              <a:ext cx="251658" cy="503316"/>
              <a:chOff x="1559550" y="1484575"/>
              <a:chExt cx="330000" cy="660000"/>
            </a:xfrm>
          </p:grpSpPr>
          <p:sp>
            <p:nvSpPr>
              <p:cNvPr id="2439" name="Shape 243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Shape 244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1" name="Shape 2441"/>
            <p:cNvGrpSpPr/>
            <p:nvPr/>
          </p:nvGrpSpPr>
          <p:grpSpPr>
            <a:xfrm>
              <a:off x="7151706" y="5288502"/>
              <a:ext cx="251658" cy="503316"/>
              <a:chOff x="1559550" y="1484575"/>
              <a:chExt cx="330000" cy="660000"/>
            </a:xfrm>
          </p:grpSpPr>
          <p:sp>
            <p:nvSpPr>
              <p:cNvPr id="2442" name="Shape 244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Shape 244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4" name="Shape 2444"/>
            <p:cNvGrpSpPr/>
            <p:nvPr/>
          </p:nvGrpSpPr>
          <p:grpSpPr>
            <a:xfrm>
              <a:off x="7726225" y="5288502"/>
              <a:ext cx="251658" cy="503316"/>
              <a:chOff x="1559550" y="1484575"/>
              <a:chExt cx="330000" cy="660000"/>
            </a:xfrm>
          </p:grpSpPr>
          <p:sp>
            <p:nvSpPr>
              <p:cNvPr id="2445" name="Shape 244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Shape 244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7" name="Shape 2447"/>
            <p:cNvGrpSpPr/>
            <p:nvPr/>
          </p:nvGrpSpPr>
          <p:grpSpPr>
            <a:xfrm>
              <a:off x="8057819" y="5288502"/>
              <a:ext cx="251658" cy="503316"/>
              <a:chOff x="1559550" y="1484575"/>
              <a:chExt cx="330000" cy="660000"/>
            </a:xfrm>
          </p:grpSpPr>
          <p:sp>
            <p:nvSpPr>
              <p:cNvPr id="2448" name="Shape 244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Shape 244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0" name="Shape 2450"/>
            <p:cNvGrpSpPr/>
            <p:nvPr/>
          </p:nvGrpSpPr>
          <p:grpSpPr>
            <a:xfrm>
              <a:off x="8389414" y="5288502"/>
              <a:ext cx="251658" cy="503316"/>
              <a:chOff x="1559550" y="1484575"/>
              <a:chExt cx="330000" cy="660000"/>
            </a:xfrm>
          </p:grpSpPr>
          <p:sp>
            <p:nvSpPr>
              <p:cNvPr id="2451" name="Shape 245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Shape 245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3" name="Shape 2453"/>
            <p:cNvGrpSpPr/>
            <p:nvPr/>
          </p:nvGrpSpPr>
          <p:grpSpPr>
            <a:xfrm>
              <a:off x="8721008" y="5288502"/>
              <a:ext cx="251658" cy="503316"/>
              <a:chOff x="1559550" y="1484575"/>
              <a:chExt cx="330000" cy="660000"/>
            </a:xfrm>
          </p:grpSpPr>
          <p:sp>
            <p:nvSpPr>
              <p:cNvPr id="2454" name="Shape 245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Shape 245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6" name="Shape 2456"/>
            <p:cNvGrpSpPr/>
            <p:nvPr/>
          </p:nvGrpSpPr>
          <p:grpSpPr>
            <a:xfrm>
              <a:off x="9052602" y="5288502"/>
              <a:ext cx="251658" cy="503316"/>
              <a:chOff x="1559550" y="1484575"/>
              <a:chExt cx="330000" cy="660000"/>
            </a:xfrm>
          </p:grpSpPr>
          <p:sp>
            <p:nvSpPr>
              <p:cNvPr id="2457" name="Shape 245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Shape 245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9" name="Shape 2459"/>
            <p:cNvGrpSpPr/>
            <p:nvPr/>
          </p:nvGrpSpPr>
          <p:grpSpPr>
            <a:xfrm>
              <a:off x="3924429" y="2378580"/>
              <a:ext cx="251658" cy="503316"/>
              <a:chOff x="1559550" y="1484575"/>
              <a:chExt cx="330000" cy="660000"/>
            </a:xfrm>
          </p:grpSpPr>
          <p:sp>
            <p:nvSpPr>
              <p:cNvPr id="2460" name="Shape 246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Shape 246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2" name="Shape 2462"/>
            <p:cNvGrpSpPr/>
            <p:nvPr/>
          </p:nvGrpSpPr>
          <p:grpSpPr>
            <a:xfrm>
              <a:off x="4256023" y="2378580"/>
              <a:ext cx="251658" cy="503316"/>
              <a:chOff x="1559550" y="1484575"/>
              <a:chExt cx="330000" cy="6600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5" name="Shape 2465"/>
            <p:cNvGrpSpPr/>
            <p:nvPr/>
          </p:nvGrpSpPr>
          <p:grpSpPr>
            <a:xfrm>
              <a:off x="4587618" y="2378580"/>
              <a:ext cx="251658" cy="503316"/>
              <a:chOff x="1559550" y="1484575"/>
              <a:chExt cx="330000" cy="660000"/>
            </a:xfrm>
          </p:grpSpPr>
          <p:sp>
            <p:nvSpPr>
              <p:cNvPr id="2466" name="Shape 246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Shape 246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8" name="Shape 2468"/>
            <p:cNvGrpSpPr/>
            <p:nvPr/>
          </p:nvGrpSpPr>
          <p:grpSpPr>
            <a:xfrm>
              <a:off x="4919212" y="2378580"/>
              <a:ext cx="251658" cy="503316"/>
              <a:chOff x="1559550" y="1484575"/>
              <a:chExt cx="330000" cy="660000"/>
            </a:xfrm>
          </p:grpSpPr>
          <p:sp>
            <p:nvSpPr>
              <p:cNvPr id="2469" name="Shape 246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Shape 247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1" name="Shape 2471"/>
            <p:cNvGrpSpPr/>
            <p:nvPr/>
          </p:nvGrpSpPr>
          <p:grpSpPr>
            <a:xfrm>
              <a:off x="5250806" y="2378580"/>
              <a:ext cx="251658" cy="503316"/>
              <a:chOff x="1559550" y="1484575"/>
              <a:chExt cx="330000" cy="660000"/>
            </a:xfrm>
          </p:grpSpPr>
          <p:sp>
            <p:nvSpPr>
              <p:cNvPr id="2472" name="Shape 247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Shape 247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4" name="Shape 2474"/>
            <p:cNvGrpSpPr/>
            <p:nvPr/>
          </p:nvGrpSpPr>
          <p:grpSpPr>
            <a:xfrm>
              <a:off x="3924429" y="2960564"/>
              <a:ext cx="251658" cy="503316"/>
              <a:chOff x="1559550" y="1484575"/>
              <a:chExt cx="330000" cy="660000"/>
            </a:xfrm>
          </p:grpSpPr>
          <p:sp>
            <p:nvSpPr>
              <p:cNvPr id="2475" name="Shape 247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Shape 247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7" name="Shape 2477"/>
            <p:cNvGrpSpPr/>
            <p:nvPr/>
          </p:nvGrpSpPr>
          <p:grpSpPr>
            <a:xfrm>
              <a:off x="4256023" y="2960564"/>
              <a:ext cx="251658" cy="503316"/>
              <a:chOff x="1559550" y="1484575"/>
              <a:chExt cx="330000" cy="660000"/>
            </a:xfrm>
          </p:grpSpPr>
          <p:sp>
            <p:nvSpPr>
              <p:cNvPr id="2478" name="Shape 247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Shape 247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0" name="Shape 2480"/>
            <p:cNvGrpSpPr/>
            <p:nvPr/>
          </p:nvGrpSpPr>
          <p:grpSpPr>
            <a:xfrm>
              <a:off x="4587618" y="2960564"/>
              <a:ext cx="251658" cy="503316"/>
              <a:chOff x="1559550" y="1484575"/>
              <a:chExt cx="330000" cy="660000"/>
            </a:xfrm>
          </p:grpSpPr>
          <p:sp>
            <p:nvSpPr>
              <p:cNvPr id="2481" name="Shape 248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Shape 248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3" name="Shape 2483"/>
            <p:cNvGrpSpPr/>
            <p:nvPr/>
          </p:nvGrpSpPr>
          <p:grpSpPr>
            <a:xfrm>
              <a:off x="4919212" y="2960564"/>
              <a:ext cx="251658" cy="503316"/>
              <a:chOff x="1559550" y="1484575"/>
              <a:chExt cx="330000" cy="660000"/>
            </a:xfrm>
          </p:grpSpPr>
          <p:sp>
            <p:nvSpPr>
              <p:cNvPr id="2484" name="Shape 248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Shape 248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6" name="Shape 2486"/>
            <p:cNvGrpSpPr/>
            <p:nvPr/>
          </p:nvGrpSpPr>
          <p:grpSpPr>
            <a:xfrm>
              <a:off x="5250806" y="2960564"/>
              <a:ext cx="251658" cy="503316"/>
              <a:chOff x="1559550" y="1484575"/>
              <a:chExt cx="330000" cy="660000"/>
            </a:xfrm>
          </p:grpSpPr>
          <p:sp>
            <p:nvSpPr>
              <p:cNvPr id="2487" name="Shape 248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Shape 248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9" name="Shape 2489"/>
            <p:cNvGrpSpPr/>
            <p:nvPr/>
          </p:nvGrpSpPr>
          <p:grpSpPr>
            <a:xfrm>
              <a:off x="3924429" y="3542549"/>
              <a:ext cx="251658" cy="503316"/>
              <a:chOff x="1559550" y="1484575"/>
              <a:chExt cx="330000" cy="660000"/>
            </a:xfrm>
          </p:grpSpPr>
          <p:sp>
            <p:nvSpPr>
              <p:cNvPr id="2490" name="Shape 249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Shape 249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2" name="Shape 2492"/>
            <p:cNvGrpSpPr/>
            <p:nvPr/>
          </p:nvGrpSpPr>
          <p:grpSpPr>
            <a:xfrm>
              <a:off x="4256023" y="3542549"/>
              <a:ext cx="251658" cy="503316"/>
              <a:chOff x="1559550" y="1484575"/>
              <a:chExt cx="330000" cy="660000"/>
            </a:xfrm>
          </p:grpSpPr>
          <p:sp>
            <p:nvSpPr>
              <p:cNvPr id="2493" name="Shape 249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Shape 249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5" name="Shape 2495"/>
            <p:cNvGrpSpPr/>
            <p:nvPr/>
          </p:nvGrpSpPr>
          <p:grpSpPr>
            <a:xfrm>
              <a:off x="4587618" y="3542549"/>
              <a:ext cx="251658" cy="503316"/>
              <a:chOff x="1559550" y="1484575"/>
              <a:chExt cx="330000" cy="660000"/>
            </a:xfrm>
          </p:grpSpPr>
          <p:sp>
            <p:nvSpPr>
              <p:cNvPr id="2496" name="Shape 249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Shape 249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8" name="Shape 2498"/>
            <p:cNvGrpSpPr/>
            <p:nvPr/>
          </p:nvGrpSpPr>
          <p:grpSpPr>
            <a:xfrm>
              <a:off x="4919212" y="3542549"/>
              <a:ext cx="251658" cy="503316"/>
              <a:chOff x="1559550" y="1484575"/>
              <a:chExt cx="330000" cy="660000"/>
            </a:xfrm>
          </p:grpSpPr>
          <p:sp>
            <p:nvSpPr>
              <p:cNvPr id="2499" name="Shape 24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Shape 25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1" name="Shape 2501"/>
            <p:cNvGrpSpPr/>
            <p:nvPr/>
          </p:nvGrpSpPr>
          <p:grpSpPr>
            <a:xfrm>
              <a:off x="5250806" y="3542549"/>
              <a:ext cx="251658" cy="503316"/>
              <a:chOff x="1559550" y="1484575"/>
              <a:chExt cx="330000" cy="660000"/>
            </a:xfrm>
          </p:grpSpPr>
          <p:sp>
            <p:nvSpPr>
              <p:cNvPr id="2502" name="Shape 25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Shape 25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4" name="Shape 2504"/>
            <p:cNvGrpSpPr/>
            <p:nvPr/>
          </p:nvGrpSpPr>
          <p:grpSpPr>
            <a:xfrm>
              <a:off x="3924429" y="4124533"/>
              <a:ext cx="251658" cy="503316"/>
              <a:chOff x="1559550" y="1484575"/>
              <a:chExt cx="330000" cy="660000"/>
            </a:xfrm>
          </p:grpSpPr>
          <p:sp>
            <p:nvSpPr>
              <p:cNvPr id="2505" name="Shape 25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Shape 25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7" name="Shape 2507"/>
            <p:cNvGrpSpPr/>
            <p:nvPr/>
          </p:nvGrpSpPr>
          <p:grpSpPr>
            <a:xfrm>
              <a:off x="4256023" y="4124533"/>
              <a:ext cx="251658" cy="503316"/>
              <a:chOff x="1559550" y="1484575"/>
              <a:chExt cx="330000" cy="660000"/>
            </a:xfrm>
          </p:grpSpPr>
          <p:sp>
            <p:nvSpPr>
              <p:cNvPr id="2508" name="Shape 25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Shape 25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0" name="Shape 2510"/>
            <p:cNvGrpSpPr/>
            <p:nvPr/>
          </p:nvGrpSpPr>
          <p:grpSpPr>
            <a:xfrm>
              <a:off x="4587618" y="4124533"/>
              <a:ext cx="251658" cy="503316"/>
              <a:chOff x="1559550" y="1484575"/>
              <a:chExt cx="330000" cy="660000"/>
            </a:xfrm>
          </p:grpSpPr>
          <p:sp>
            <p:nvSpPr>
              <p:cNvPr id="2511" name="Shape 25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Shape 25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Shape 2513"/>
            <p:cNvGrpSpPr/>
            <p:nvPr/>
          </p:nvGrpSpPr>
          <p:grpSpPr>
            <a:xfrm>
              <a:off x="4919212" y="4124533"/>
              <a:ext cx="251658" cy="503316"/>
              <a:chOff x="1559550" y="1484575"/>
              <a:chExt cx="330000" cy="660000"/>
            </a:xfrm>
          </p:grpSpPr>
          <p:sp>
            <p:nvSpPr>
              <p:cNvPr id="2514" name="Shape 25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Shape 25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6" name="Shape 2516"/>
            <p:cNvGrpSpPr/>
            <p:nvPr/>
          </p:nvGrpSpPr>
          <p:grpSpPr>
            <a:xfrm>
              <a:off x="5250806" y="4124533"/>
              <a:ext cx="251658" cy="503316"/>
              <a:chOff x="1559550" y="1484575"/>
              <a:chExt cx="330000" cy="660000"/>
            </a:xfrm>
          </p:grpSpPr>
          <p:sp>
            <p:nvSpPr>
              <p:cNvPr id="2517" name="Shape 25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Shape 25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9" name="Shape 2519"/>
            <p:cNvGrpSpPr/>
            <p:nvPr/>
          </p:nvGrpSpPr>
          <p:grpSpPr>
            <a:xfrm>
              <a:off x="3924429" y="4706517"/>
              <a:ext cx="251658" cy="503316"/>
              <a:chOff x="1559550" y="1484575"/>
              <a:chExt cx="330000" cy="660000"/>
            </a:xfrm>
          </p:grpSpPr>
          <p:sp>
            <p:nvSpPr>
              <p:cNvPr id="2520" name="Shape 25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Shape 25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2" name="Shape 2522"/>
            <p:cNvGrpSpPr/>
            <p:nvPr/>
          </p:nvGrpSpPr>
          <p:grpSpPr>
            <a:xfrm>
              <a:off x="4256023" y="4706517"/>
              <a:ext cx="251658" cy="503316"/>
              <a:chOff x="1559550" y="1484575"/>
              <a:chExt cx="330000" cy="660000"/>
            </a:xfrm>
          </p:grpSpPr>
          <p:sp>
            <p:nvSpPr>
              <p:cNvPr id="2523" name="Shape 25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Shape 25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5" name="Shape 2525"/>
            <p:cNvGrpSpPr/>
            <p:nvPr/>
          </p:nvGrpSpPr>
          <p:grpSpPr>
            <a:xfrm>
              <a:off x="4587618" y="4706517"/>
              <a:ext cx="251658" cy="503316"/>
              <a:chOff x="1559550" y="1484575"/>
              <a:chExt cx="330000" cy="660000"/>
            </a:xfrm>
          </p:grpSpPr>
          <p:sp>
            <p:nvSpPr>
              <p:cNvPr id="2526" name="Shape 25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Shape 25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8" name="Shape 2528"/>
            <p:cNvGrpSpPr/>
            <p:nvPr/>
          </p:nvGrpSpPr>
          <p:grpSpPr>
            <a:xfrm>
              <a:off x="4919212" y="4706517"/>
              <a:ext cx="251658" cy="503316"/>
              <a:chOff x="1559550" y="1484575"/>
              <a:chExt cx="330000" cy="660000"/>
            </a:xfrm>
          </p:grpSpPr>
          <p:sp>
            <p:nvSpPr>
              <p:cNvPr id="2529" name="Shape 25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Shape 25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1" name="Shape 2531"/>
            <p:cNvGrpSpPr/>
            <p:nvPr/>
          </p:nvGrpSpPr>
          <p:grpSpPr>
            <a:xfrm>
              <a:off x="5250806" y="4706517"/>
              <a:ext cx="251658" cy="503316"/>
              <a:chOff x="1559550" y="1484575"/>
              <a:chExt cx="330000" cy="660000"/>
            </a:xfrm>
          </p:grpSpPr>
          <p:sp>
            <p:nvSpPr>
              <p:cNvPr id="2532" name="Shape 25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Shape 25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Shape 2534"/>
            <p:cNvGrpSpPr/>
            <p:nvPr/>
          </p:nvGrpSpPr>
          <p:grpSpPr>
            <a:xfrm>
              <a:off x="3924429" y="5288502"/>
              <a:ext cx="251658" cy="503316"/>
              <a:chOff x="1559550" y="1484575"/>
              <a:chExt cx="330000" cy="660000"/>
            </a:xfrm>
          </p:grpSpPr>
          <p:sp>
            <p:nvSpPr>
              <p:cNvPr id="2535" name="Shape 25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Shape 25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7" name="Shape 2537"/>
            <p:cNvGrpSpPr/>
            <p:nvPr/>
          </p:nvGrpSpPr>
          <p:grpSpPr>
            <a:xfrm>
              <a:off x="4256023" y="5288502"/>
              <a:ext cx="251658" cy="503316"/>
              <a:chOff x="1559550" y="1484575"/>
              <a:chExt cx="330000" cy="660000"/>
            </a:xfrm>
          </p:grpSpPr>
          <p:sp>
            <p:nvSpPr>
              <p:cNvPr id="2538" name="Shape 25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Shape 25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Shape 2540"/>
            <p:cNvGrpSpPr/>
            <p:nvPr/>
          </p:nvGrpSpPr>
          <p:grpSpPr>
            <a:xfrm>
              <a:off x="4587618" y="5288502"/>
              <a:ext cx="251658" cy="503316"/>
              <a:chOff x="1559550" y="1484575"/>
              <a:chExt cx="330000" cy="660000"/>
            </a:xfrm>
          </p:grpSpPr>
          <p:sp>
            <p:nvSpPr>
              <p:cNvPr id="2541" name="Shape 25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Shape 25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3" name="Shape 2543"/>
            <p:cNvGrpSpPr/>
            <p:nvPr/>
          </p:nvGrpSpPr>
          <p:grpSpPr>
            <a:xfrm>
              <a:off x="4919212" y="5288502"/>
              <a:ext cx="251658" cy="503316"/>
              <a:chOff x="1559550" y="1484575"/>
              <a:chExt cx="330000" cy="660000"/>
            </a:xfrm>
          </p:grpSpPr>
          <p:sp>
            <p:nvSpPr>
              <p:cNvPr id="2544" name="Shape 25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Shape 25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6" name="Shape 2546"/>
            <p:cNvGrpSpPr/>
            <p:nvPr/>
          </p:nvGrpSpPr>
          <p:grpSpPr>
            <a:xfrm>
              <a:off x="5250806" y="5288502"/>
              <a:ext cx="251658" cy="503316"/>
              <a:chOff x="1559550" y="1484575"/>
              <a:chExt cx="330000" cy="660000"/>
            </a:xfrm>
          </p:grpSpPr>
          <p:sp>
            <p:nvSpPr>
              <p:cNvPr id="2547" name="Shape 25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Shape 25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49" name="Shape 2549"/>
            <p:cNvCxnSpPr/>
            <p:nvPr/>
          </p:nvCxnSpPr>
          <p:spPr>
            <a:xfrm rot="10800000">
              <a:off x="5663439" y="2241881"/>
              <a:ext cx="6300" cy="3657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Shape 2554"/>
          <p:cNvSpPr txBox="1"/>
          <p:nvPr>
            <p:ph type="title"/>
          </p:nvPr>
        </p:nvSpPr>
        <p:spPr>
          <a:xfrm>
            <a:off x="265500" y="1176450"/>
            <a:ext cx="4045200" cy="279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/>
              <a:t>super-intelligent </a:t>
            </a:r>
            <a:r>
              <a:rPr lang="en"/>
              <a:t>interview assistant to make your next hire a </a:t>
            </a:r>
            <a:r>
              <a:rPr lang="en"/>
              <a:t>success</a:t>
            </a:r>
            <a:r>
              <a:rPr lang="en"/>
              <a:t>.</a:t>
            </a:r>
          </a:p>
        </p:txBody>
      </p:sp>
      <p:sp>
        <p:nvSpPr>
          <p:cNvPr id="2555" name="Shape 2555"/>
          <p:cNvSpPr txBox="1"/>
          <p:nvPr>
            <p:ph type="title"/>
          </p:nvPr>
        </p:nvSpPr>
        <p:spPr>
          <a:xfrm>
            <a:off x="265500" y="397425"/>
            <a:ext cx="4045200" cy="67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Here’s what you get: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Shape 256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Meet</a:t>
            </a:r>
            <a:r>
              <a:rPr lang="en"/>
              <a:t> </a:t>
            </a:r>
            <a:r>
              <a:rPr lang="en"/>
              <a:t>Ms Jesslyn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600" u="sng"/>
              <a:t>Digital </a:t>
            </a:r>
            <a:r>
              <a:rPr b="0" lang="en" sz="3600" u="sng"/>
              <a:t>HR Assistant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Shape 2565" title="video_demo_trimmed.mov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Shape 25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grpSp>
        <p:nvGrpSpPr>
          <p:cNvPr id="2571" name="Shape 2571"/>
          <p:cNvGrpSpPr/>
          <p:nvPr/>
        </p:nvGrpSpPr>
        <p:grpSpPr>
          <a:xfrm>
            <a:off x="288700" y="1572401"/>
            <a:ext cx="8566601" cy="2804175"/>
            <a:chOff x="288700" y="1572401"/>
            <a:chExt cx="8566601" cy="2804175"/>
          </a:xfrm>
        </p:grpSpPr>
        <p:sp>
          <p:nvSpPr>
            <p:cNvPr id="2572" name="Shape 2572"/>
            <p:cNvSpPr/>
            <p:nvPr/>
          </p:nvSpPr>
          <p:spPr>
            <a:xfrm flipH="1" rot="10800000">
              <a:off x="2793528" y="1572401"/>
              <a:ext cx="2504700" cy="2804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8C21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2573" name="Shape 2573"/>
            <p:cNvSpPr txBox="1"/>
            <p:nvPr/>
          </p:nvSpPr>
          <p:spPr>
            <a:xfrm>
              <a:off x="3108659" y="1884873"/>
              <a:ext cx="18699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000">
                  <a:solidFill>
                    <a:srgbClr val="383838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Smart Assistant</a:t>
              </a:r>
            </a:p>
          </p:txBody>
        </p:sp>
        <p:sp>
          <p:nvSpPr>
            <p:cNvPr id="2574" name="Shape 2574"/>
            <p:cNvSpPr txBox="1"/>
            <p:nvPr/>
          </p:nvSpPr>
          <p:spPr>
            <a:xfrm>
              <a:off x="3108650" y="2325000"/>
              <a:ext cx="2023500" cy="16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Use </a:t>
              </a:r>
              <a:r>
                <a:rPr lang="en" sz="1800">
                  <a:solidFill>
                    <a:srgbClr val="383838"/>
                  </a:solidFill>
                  <a:latin typeface="Oswald"/>
                  <a:ea typeface="Oswald"/>
                  <a:cs typeface="Oswald"/>
                  <a:sym typeface="Oswald"/>
                </a:rPr>
                <a:t>Artificial Intelligence</a:t>
              </a: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to shortlist top candidates from talent pool for further screening.</a:t>
              </a: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288700" y="1572476"/>
              <a:ext cx="2504700" cy="2804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2576" name="Shape 2576"/>
            <p:cNvSpPr txBox="1"/>
            <p:nvPr/>
          </p:nvSpPr>
          <p:spPr>
            <a:xfrm>
              <a:off x="502019" y="1884873"/>
              <a:ext cx="18699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SzPct val="55000"/>
                <a:buNone/>
              </a:pPr>
              <a:r>
                <a:rPr lang="en" sz="2000">
                  <a:solidFill>
                    <a:srgbClr val="383838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Virtual Interview</a:t>
              </a: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502025" y="2325000"/>
              <a:ext cx="2023500" cy="15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Allow candidates to interview with </a:t>
              </a:r>
              <a:r>
                <a:rPr lang="en" sz="1800">
                  <a:solidFill>
                    <a:srgbClr val="383838"/>
                  </a:solidFill>
                  <a:latin typeface="Oswald"/>
                  <a:ea typeface="Oswald"/>
                  <a:cs typeface="Oswald"/>
                  <a:sym typeface="Oswald"/>
                </a:rPr>
                <a:t>Skype</a:t>
              </a: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anytime, anywhere to increase number of applications.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5298201" y="1572475"/>
              <a:ext cx="3557100" cy="2804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8991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2579" name="Shape 2579"/>
            <p:cNvSpPr txBox="1"/>
            <p:nvPr/>
          </p:nvSpPr>
          <p:spPr>
            <a:xfrm>
              <a:off x="5589295" y="1884875"/>
              <a:ext cx="31134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000">
                  <a:solidFill>
                    <a:srgbClr val="383838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Lesser Effort, Greater Yield</a:t>
              </a:r>
            </a:p>
          </p:txBody>
        </p:sp>
        <p:sp>
          <p:nvSpPr>
            <p:cNvPr id="2580" name="Shape 2580"/>
            <p:cNvSpPr txBox="1"/>
            <p:nvPr/>
          </p:nvSpPr>
          <p:spPr>
            <a:xfrm>
              <a:off x="5589300" y="2324993"/>
              <a:ext cx="3113400" cy="16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383838"/>
                  </a:solidFill>
                  <a:latin typeface="Oswald"/>
                  <a:ea typeface="Oswald"/>
                  <a:cs typeface="Oswald"/>
                  <a:sym typeface="Oswald"/>
                </a:rPr>
                <a:t>Maximise your resources</a:t>
              </a: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by evaluating only high-potential candidates.</a:t>
              </a: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5132058" y="2457895"/>
              <a:ext cx="335412" cy="335412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5132056" y="2572821"/>
              <a:ext cx="254594" cy="105415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2632007" y="2457914"/>
              <a:ext cx="335395" cy="335395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2693289" y="2519197"/>
              <a:ext cx="212831" cy="212831"/>
            </a:xfrm>
            <a:prstGeom prst="mathPlus">
              <a:avLst>
                <a:gd fmla="val 990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590" name="Shape 2590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1</a:t>
            </a:r>
          </a:p>
        </p:txBody>
      </p:sp>
      <p:sp>
        <p:nvSpPr>
          <p:cNvPr id="2591" name="Shape 2591"/>
          <p:cNvSpPr txBox="1"/>
          <p:nvPr/>
        </p:nvSpPr>
        <p:spPr>
          <a:xfrm>
            <a:off x="1906625" y="1162975"/>
            <a:ext cx="5151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Candidates engage Ms Jesslyn</a:t>
            </a: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 to initiate the interview and the process is recorded</a:t>
            </a:r>
          </a:p>
        </p:txBody>
      </p:sp>
      <p:pic>
        <p:nvPicPr>
          <p:cNvPr id="2592" name="Shape 2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" y="2402050"/>
            <a:ext cx="3825075" cy="2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3" name="Shape 25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49" y="2402050"/>
            <a:ext cx="3825075" cy="23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Shape 25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599" name="Shape 2599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2</a:t>
            </a:r>
          </a:p>
        </p:txBody>
      </p:sp>
      <p:sp>
        <p:nvSpPr>
          <p:cNvPr id="2600" name="Shape 2600"/>
          <p:cNvSpPr txBox="1"/>
          <p:nvPr/>
        </p:nvSpPr>
        <p:spPr>
          <a:xfrm>
            <a:off x="1906625" y="1162975"/>
            <a:ext cx="6101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Jesslyn cut recorded interview into multiple parts for video analysis</a:t>
            </a:r>
          </a:p>
        </p:txBody>
      </p:sp>
      <p:pic>
        <p:nvPicPr>
          <p:cNvPr descr="film-strip-cut-edit-scissors-512.png" id="2601" name="Shape 2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37" y="2141025"/>
            <a:ext cx="2842925" cy="2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2" name="Shape 26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Reinvent Recruitment Flow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Shape 26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08" name="Shape 2608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3</a:t>
            </a:r>
          </a:p>
        </p:txBody>
      </p:sp>
      <p:sp>
        <p:nvSpPr>
          <p:cNvPr id="2609" name="Shape 2609"/>
          <p:cNvSpPr txBox="1"/>
          <p:nvPr/>
        </p:nvSpPr>
        <p:spPr>
          <a:xfrm>
            <a:off x="1906625" y="1162975"/>
            <a:ext cx="6101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Analyse candidate performance with AI technology</a:t>
            </a:r>
          </a:p>
        </p:txBody>
      </p:sp>
      <p:pic>
        <p:nvPicPr>
          <p:cNvPr descr="deep-learning-brain.png" id="2610" name="Shape 2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763" y="2141025"/>
            <a:ext cx="3130473" cy="2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1" name="Shape 2611"/>
          <p:cNvSpPr/>
          <p:nvPr/>
        </p:nvSpPr>
        <p:spPr>
          <a:xfrm>
            <a:off x="957200" y="255252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Tone </a:t>
            </a:r>
          </a:p>
        </p:txBody>
      </p:sp>
      <p:sp>
        <p:nvSpPr>
          <p:cNvPr id="2612" name="Shape 2612"/>
          <p:cNvSpPr/>
          <p:nvPr/>
        </p:nvSpPr>
        <p:spPr>
          <a:xfrm>
            <a:off x="957200" y="3205150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Proficiency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613" name="Shape 2613"/>
          <p:cNvSpPr/>
          <p:nvPr/>
        </p:nvSpPr>
        <p:spPr>
          <a:xfrm flipH="1">
            <a:off x="6505900" y="255252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Sentiment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614" name="Shape 2614"/>
          <p:cNvSpPr/>
          <p:nvPr/>
        </p:nvSpPr>
        <p:spPr>
          <a:xfrm flipH="1">
            <a:off x="6505900" y="3205150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Emotion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615" name="Shape 2615"/>
          <p:cNvSpPr/>
          <p:nvPr/>
        </p:nvSpPr>
        <p:spPr>
          <a:xfrm>
            <a:off x="957200" y="385777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Messages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616" name="Shape 2616"/>
          <p:cNvSpPr/>
          <p:nvPr/>
        </p:nvSpPr>
        <p:spPr>
          <a:xfrm flipH="1">
            <a:off x="6505900" y="385777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Sincerity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Shape 26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22" name="Shape 2622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3</a:t>
            </a:r>
          </a:p>
        </p:txBody>
      </p:sp>
      <p:sp>
        <p:nvSpPr>
          <p:cNvPr id="2623" name="Shape 2623"/>
          <p:cNvSpPr txBox="1"/>
          <p:nvPr/>
        </p:nvSpPr>
        <p:spPr>
          <a:xfrm>
            <a:off x="1906625" y="1162975"/>
            <a:ext cx="6101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Analyse candidate performance with AI technology</a:t>
            </a:r>
          </a:p>
        </p:txBody>
      </p:sp>
      <p:pic>
        <p:nvPicPr>
          <p:cNvPr descr="deep-learning-brain.png" id="2624" name="Shape 2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763" y="2141025"/>
            <a:ext cx="3130473" cy="28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-Watson.png" id="2625" name="Shape 26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25" y="2141026"/>
            <a:ext cx="2627950" cy="10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AAQAAAAAAAAjWAAAAJGMwZGRhYjMzLTYxNWQtNDY2MS04ZGVmLWZiOWRmNmI2N2YzYg.png" id="2626" name="Shape 26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061" y="3055850"/>
            <a:ext cx="2647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ech-api-lead.png" id="2627" name="Shape 26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9812" y="3991575"/>
            <a:ext cx="1810788" cy="103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-CloudPlatform_VerticalLockup.png" id="2628" name="Shape 26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6551" y="4236550"/>
            <a:ext cx="1295649" cy="9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Shape 26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34" name="Shape 2634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4</a:t>
            </a:r>
          </a:p>
        </p:txBody>
      </p:sp>
      <p:sp>
        <p:nvSpPr>
          <p:cNvPr id="2635" name="Shape 2635"/>
          <p:cNvSpPr txBox="1"/>
          <p:nvPr/>
        </p:nvSpPr>
        <p:spPr>
          <a:xfrm>
            <a:off x="1880675" y="1189350"/>
            <a:ext cx="649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Pick the best candidates from the talent pool that meet the requirements</a:t>
            </a:r>
          </a:p>
        </p:txBody>
      </p:sp>
      <p:sp>
        <p:nvSpPr>
          <p:cNvPr id="2636" name="Shape 2636"/>
          <p:cNvSpPr/>
          <p:nvPr/>
        </p:nvSpPr>
        <p:spPr>
          <a:xfrm>
            <a:off x="1210225" y="2584725"/>
            <a:ext cx="6898500" cy="1977000"/>
          </a:xfrm>
          <a:prstGeom prst="roundRect">
            <a:avLst>
              <a:gd fmla="val 45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mepage.png" id="2637" name="Shape 2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00" y="2746075"/>
            <a:ext cx="1307875" cy="1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38" name="Shape 2638"/>
          <p:cNvSpPr txBox="1"/>
          <p:nvPr/>
        </p:nvSpPr>
        <p:spPr>
          <a:xfrm>
            <a:off x="2835400" y="2746075"/>
            <a:ext cx="261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rgbClr val="1C4587"/>
                </a:solidFill>
              </a:rPr>
              <a:t>Kimberley Lee Xiao Xin</a:t>
            </a:r>
          </a:p>
        </p:txBody>
      </p:sp>
      <p:sp>
        <p:nvSpPr>
          <p:cNvPr id="2639" name="Shape 2639"/>
          <p:cNvSpPr/>
          <p:nvPr/>
        </p:nvSpPr>
        <p:spPr>
          <a:xfrm>
            <a:off x="2947775" y="314662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2947775" y="346087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2947775" y="377512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2947775" y="408937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3" name="Shape 2643"/>
          <p:cNvSpPr txBox="1"/>
          <p:nvPr/>
        </p:nvSpPr>
        <p:spPr>
          <a:xfrm>
            <a:off x="6915650" y="3191900"/>
            <a:ext cx="1063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Score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9.7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 sz="1100">
                <a:solidFill>
                  <a:srgbClr val="434343"/>
                </a:solidFill>
              </a:rPr>
              <a:t>51th/2784</a:t>
            </a:r>
          </a:p>
        </p:txBody>
      </p:sp>
      <p:sp>
        <p:nvSpPr>
          <p:cNvPr id="2644" name="Shape 2644"/>
          <p:cNvSpPr/>
          <p:nvPr/>
        </p:nvSpPr>
        <p:spPr>
          <a:xfrm>
            <a:off x="2947775" y="3146625"/>
            <a:ext cx="3111900" cy="224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Language proficiency</a:t>
            </a:r>
          </a:p>
        </p:txBody>
      </p:sp>
      <p:sp>
        <p:nvSpPr>
          <p:cNvPr id="2645" name="Shape 2645"/>
          <p:cNvSpPr/>
          <p:nvPr/>
        </p:nvSpPr>
        <p:spPr>
          <a:xfrm>
            <a:off x="2947775" y="3460875"/>
            <a:ext cx="3345600" cy="224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Positivity</a:t>
            </a:r>
          </a:p>
        </p:txBody>
      </p:sp>
      <p:sp>
        <p:nvSpPr>
          <p:cNvPr id="2646" name="Shape 2646"/>
          <p:cNvSpPr/>
          <p:nvPr/>
        </p:nvSpPr>
        <p:spPr>
          <a:xfrm>
            <a:off x="2947775" y="3775125"/>
            <a:ext cx="3587400" cy="2247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Work experience</a:t>
            </a:r>
          </a:p>
        </p:txBody>
      </p:sp>
      <p:sp>
        <p:nvSpPr>
          <p:cNvPr id="2647" name="Shape 2647"/>
          <p:cNvSpPr/>
          <p:nvPr/>
        </p:nvSpPr>
        <p:spPr>
          <a:xfrm>
            <a:off x="2947775" y="4089375"/>
            <a:ext cx="3449100" cy="2247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Interview performance</a:t>
            </a:r>
          </a:p>
        </p:txBody>
      </p:sp>
      <p:pic>
        <p:nvPicPr>
          <p:cNvPr descr="47153.png" id="2648" name="Shape 26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300" y="2815225"/>
            <a:ext cx="963892" cy="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66" name="Shape 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69" name="Shape 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72" name="Shape 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75" name="Shape 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78" name="Shape 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81" name="Shape 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84" name="Shape 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87" name="Shape 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90" name="Shape 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93" name="Shape 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96" name="Shape 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99" name="Shape 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02" name="Shape 1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05" name="Shape 1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08" name="Shape 1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111" name="Shape 1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114" name="Shape 1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117" name="Shape 1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120" name="Shape 1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123" name="Shape 1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126" name="Shape 1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129" name="Shape 1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132" name="Shape 1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135" name="Shape 1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138" name="Shape 1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41" name="Shape 1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44" name="Shape 1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47" name="Shape 1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50" name="Shape 1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53" name="Shape 1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509913" y="1273330"/>
            <a:ext cx="251658" cy="503316"/>
            <a:chOff x="1559550" y="1484575"/>
            <a:chExt cx="330000" cy="660000"/>
          </a:xfrm>
        </p:grpSpPr>
        <p:sp>
          <p:nvSpPr>
            <p:cNvPr id="156" name="Shape 1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841507" y="1273330"/>
            <a:ext cx="251658" cy="503316"/>
            <a:chOff x="1559550" y="1484575"/>
            <a:chExt cx="330000" cy="660000"/>
          </a:xfrm>
        </p:grpSpPr>
        <p:sp>
          <p:nvSpPr>
            <p:cNvPr id="159" name="Shape 1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1173101" y="1273330"/>
            <a:ext cx="251658" cy="503316"/>
            <a:chOff x="1559550" y="1484575"/>
            <a:chExt cx="330000" cy="660000"/>
          </a:xfrm>
        </p:grpSpPr>
        <p:sp>
          <p:nvSpPr>
            <p:cNvPr id="162" name="Shape 1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1504695" y="1273330"/>
            <a:ext cx="251658" cy="503316"/>
            <a:chOff x="1559550" y="1484575"/>
            <a:chExt cx="330000" cy="660000"/>
          </a:xfrm>
        </p:grpSpPr>
        <p:sp>
          <p:nvSpPr>
            <p:cNvPr id="165" name="Shape 1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1836290" y="1273330"/>
            <a:ext cx="251658" cy="503316"/>
            <a:chOff x="1559550" y="1484575"/>
            <a:chExt cx="330000" cy="660000"/>
          </a:xfrm>
        </p:grpSpPr>
        <p:sp>
          <p:nvSpPr>
            <p:cNvPr id="168" name="Shape 1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509913" y="1855314"/>
            <a:ext cx="251658" cy="503316"/>
            <a:chOff x="1559550" y="1484575"/>
            <a:chExt cx="330000" cy="660000"/>
          </a:xfrm>
        </p:grpSpPr>
        <p:sp>
          <p:nvSpPr>
            <p:cNvPr id="171" name="Shape 1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841507" y="1855314"/>
            <a:ext cx="251658" cy="503316"/>
            <a:chOff x="1559550" y="1484575"/>
            <a:chExt cx="330000" cy="660000"/>
          </a:xfrm>
        </p:grpSpPr>
        <p:sp>
          <p:nvSpPr>
            <p:cNvPr id="174" name="Shape 1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1173101" y="1855314"/>
            <a:ext cx="251658" cy="503316"/>
            <a:chOff x="1559550" y="1484575"/>
            <a:chExt cx="330000" cy="660000"/>
          </a:xfrm>
        </p:grpSpPr>
        <p:sp>
          <p:nvSpPr>
            <p:cNvPr id="177" name="Shape 1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1504695" y="1855314"/>
            <a:ext cx="251658" cy="503316"/>
            <a:chOff x="1559550" y="1484575"/>
            <a:chExt cx="330000" cy="660000"/>
          </a:xfrm>
        </p:grpSpPr>
        <p:sp>
          <p:nvSpPr>
            <p:cNvPr id="180" name="Shape 1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1836290" y="1855314"/>
            <a:ext cx="251658" cy="503316"/>
            <a:chOff x="1559550" y="1484575"/>
            <a:chExt cx="330000" cy="660000"/>
          </a:xfrm>
        </p:grpSpPr>
        <p:sp>
          <p:nvSpPr>
            <p:cNvPr id="183" name="Shape 1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509913" y="2437299"/>
            <a:ext cx="251658" cy="503316"/>
            <a:chOff x="1559550" y="1484575"/>
            <a:chExt cx="330000" cy="660000"/>
          </a:xfrm>
        </p:grpSpPr>
        <p:sp>
          <p:nvSpPr>
            <p:cNvPr id="186" name="Shape 1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41507" y="2437299"/>
            <a:ext cx="251658" cy="503316"/>
            <a:chOff x="1559550" y="1484575"/>
            <a:chExt cx="330000" cy="660000"/>
          </a:xfrm>
        </p:grpSpPr>
        <p:sp>
          <p:nvSpPr>
            <p:cNvPr id="189" name="Shape 1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1173101" y="2437299"/>
            <a:ext cx="251658" cy="503316"/>
            <a:chOff x="1559550" y="1484575"/>
            <a:chExt cx="330000" cy="660000"/>
          </a:xfrm>
        </p:grpSpPr>
        <p:sp>
          <p:nvSpPr>
            <p:cNvPr id="192" name="Shape 1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1504695" y="2437299"/>
            <a:ext cx="251658" cy="503316"/>
            <a:chOff x="1559550" y="1484575"/>
            <a:chExt cx="330000" cy="660000"/>
          </a:xfrm>
        </p:grpSpPr>
        <p:sp>
          <p:nvSpPr>
            <p:cNvPr id="195" name="Shape 1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1836290" y="2437299"/>
            <a:ext cx="251658" cy="503316"/>
            <a:chOff x="1559550" y="1484575"/>
            <a:chExt cx="330000" cy="660000"/>
          </a:xfrm>
        </p:grpSpPr>
        <p:sp>
          <p:nvSpPr>
            <p:cNvPr id="198" name="Shape 1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509913" y="3019283"/>
            <a:ext cx="251658" cy="503316"/>
            <a:chOff x="1559550" y="1484575"/>
            <a:chExt cx="330000" cy="660000"/>
          </a:xfrm>
        </p:grpSpPr>
        <p:sp>
          <p:nvSpPr>
            <p:cNvPr id="201" name="Shape 2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841507" y="3019283"/>
            <a:ext cx="251658" cy="503316"/>
            <a:chOff x="1559550" y="1484575"/>
            <a:chExt cx="330000" cy="660000"/>
          </a:xfrm>
        </p:grpSpPr>
        <p:sp>
          <p:nvSpPr>
            <p:cNvPr id="204" name="Shape 2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173101" y="3019283"/>
            <a:ext cx="251658" cy="503316"/>
            <a:chOff x="1559550" y="1484575"/>
            <a:chExt cx="330000" cy="660000"/>
          </a:xfrm>
        </p:grpSpPr>
        <p:sp>
          <p:nvSpPr>
            <p:cNvPr id="207" name="Shape 2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1504695" y="3019283"/>
            <a:ext cx="251658" cy="503316"/>
            <a:chOff x="1559550" y="1484575"/>
            <a:chExt cx="330000" cy="660000"/>
          </a:xfrm>
        </p:grpSpPr>
        <p:sp>
          <p:nvSpPr>
            <p:cNvPr id="210" name="Shape 2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1836290" y="3019283"/>
            <a:ext cx="251658" cy="503316"/>
            <a:chOff x="1559550" y="1484575"/>
            <a:chExt cx="330000" cy="660000"/>
          </a:xfrm>
        </p:grpSpPr>
        <p:sp>
          <p:nvSpPr>
            <p:cNvPr id="213" name="Shape 2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509913" y="3601267"/>
            <a:ext cx="251658" cy="503316"/>
            <a:chOff x="1559550" y="1484575"/>
            <a:chExt cx="330000" cy="660000"/>
          </a:xfrm>
        </p:grpSpPr>
        <p:sp>
          <p:nvSpPr>
            <p:cNvPr id="216" name="Shape 21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841507" y="3601267"/>
            <a:ext cx="251658" cy="503316"/>
            <a:chOff x="1559550" y="1484575"/>
            <a:chExt cx="330000" cy="660000"/>
          </a:xfrm>
        </p:grpSpPr>
        <p:sp>
          <p:nvSpPr>
            <p:cNvPr id="219" name="Shape 21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1173101" y="3601267"/>
            <a:ext cx="251658" cy="503316"/>
            <a:chOff x="1559550" y="1484575"/>
            <a:chExt cx="330000" cy="660000"/>
          </a:xfrm>
        </p:grpSpPr>
        <p:sp>
          <p:nvSpPr>
            <p:cNvPr id="222" name="Shape 22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1504695" y="3601267"/>
            <a:ext cx="251658" cy="503316"/>
            <a:chOff x="1559550" y="1484575"/>
            <a:chExt cx="330000" cy="660000"/>
          </a:xfrm>
        </p:grpSpPr>
        <p:sp>
          <p:nvSpPr>
            <p:cNvPr id="225" name="Shape 22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1836290" y="3601267"/>
            <a:ext cx="251658" cy="503316"/>
            <a:chOff x="1559550" y="1484575"/>
            <a:chExt cx="330000" cy="660000"/>
          </a:xfrm>
        </p:grpSpPr>
        <p:sp>
          <p:nvSpPr>
            <p:cNvPr id="228" name="Shape 22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509913" y="4183252"/>
            <a:ext cx="251658" cy="503316"/>
            <a:chOff x="1559550" y="1484575"/>
            <a:chExt cx="330000" cy="660000"/>
          </a:xfrm>
        </p:grpSpPr>
        <p:sp>
          <p:nvSpPr>
            <p:cNvPr id="231" name="Shape 23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841507" y="4183252"/>
            <a:ext cx="251658" cy="503316"/>
            <a:chOff x="1559550" y="1484575"/>
            <a:chExt cx="330000" cy="660000"/>
          </a:xfrm>
        </p:grpSpPr>
        <p:sp>
          <p:nvSpPr>
            <p:cNvPr id="234" name="Shape 23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1173101" y="4183252"/>
            <a:ext cx="251658" cy="503316"/>
            <a:chOff x="1559550" y="1484575"/>
            <a:chExt cx="330000" cy="660000"/>
          </a:xfrm>
        </p:grpSpPr>
        <p:sp>
          <p:nvSpPr>
            <p:cNvPr id="237" name="Shape 2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1504695" y="4183252"/>
            <a:ext cx="251658" cy="503316"/>
            <a:chOff x="1559550" y="1484575"/>
            <a:chExt cx="330000" cy="660000"/>
          </a:xfrm>
        </p:grpSpPr>
        <p:sp>
          <p:nvSpPr>
            <p:cNvPr id="240" name="Shape 2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836290" y="4183252"/>
            <a:ext cx="251658" cy="503316"/>
            <a:chOff x="1559550" y="1484575"/>
            <a:chExt cx="330000" cy="660000"/>
          </a:xfrm>
        </p:grpSpPr>
        <p:sp>
          <p:nvSpPr>
            <p:cNvPr id="243" name="Shape 2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MG-20160105-WA0000.jp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50" y="1273325"/>
            <a:ext cx="3487348" cy="3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Shape 2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4</a:t>
            </a:r>
          </a:p>
        </p:txBody>
      </p:sp>
      <p:sp>
        <p:nvSpPr>
          <p:cNvPr id="2655" name="Shape 2655"/>
          <p:cNvSpPr txBox="1"/>
          <p:nvPr/>
        </p:nvSpPr>
        <p:spPr>
          <a:xfrm>
            <a:off x="1880675" y="1189350"/>
            <a:ext cx="649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Pick the best candidates from the talent pool that meet the requirements</a:t>
            </a:r>
          </a:p>
        </p:txBody>
      </p:sp>
      <p:pic>
        <p:nvPicPr>
          <p:cNvPr descr="provider-your-clients-pick.png" id="2656" name="Shape 2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38" y="2141025"/>
            <a:ext cx="4970721" cy="2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Shape 2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SIA</a:t>
            </a:r>
          </a:p>
        </p:txBody>
      </p:sp>
      <p:sp>
        <p:nvSpPr>
          <p:cNvPr id="2662" name="Shape 2662"/>
          <p:cNvSpPr txBox="1"/>
          <p:nvPr>
            <p:ph idx="1" type="body"/>
          </p:nvPr>
        </p:nvSpPr>
        <p:spPr>
          <a:xfrm>
            <a:off x="134325" y="1588750"/>
            <a:ext cx="8520600" cy="71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7474F"/>
              </a:buClr>
              <a:buChar char="●"/>
            </a:pPr>
            <a:r>
              <a:rPr lang="en">
                <a:solidFill>
                  <a:srgbClr val="37474F"/>
                </a:solidFill>
              </a:rPr>
              <a:t>Saves </a:t>
            </a:r>
            <a:r>
              <a:rPr lang="en">
                <a:solidFill>
                  <a:srgbClr val="37474F"/>
                </a:solidFill>
              </a:rPr>
              <a:t>HR Executives and top management a great deal of</a:t>
            </a:r>
            <a:r>
              <a:rPr b="1" lang="en">
                <a:solidFill>
                  <a:srgbClr val="37474F"/>
                </a:solidFill>
              </a:rPr>
              <a:t>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3" name="Shape 2663"/>
          <p:cNvSpPr txBox="1"/>
          <p:nvPr/>
        </p:nvSpPr>
        <p:spPr>
          <a:xfrm>
            <a:off x="642950" y="2305750"/>
            <a:ext cx="6924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interviewees every year: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time spent in interviewing one person: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30 minutes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Shape 2664"/>
          <p:cNvSpPr txBox="1"/>
          <p:nvPr/>
        </p:nvSpPr>
        <p:spPr>
          <a:xfrm>
            <a:off x="642950" y="3377275"/>
            <a:ext cx="6843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 saved:</a:t>
            </a: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6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1500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 hours!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SIA</a:t>
            </a:r>
          </a:p>
        </p:txBody>
      </p:sp>
      <p:sp>
        <p:nvSpPr>
          <p:cNvPr id="2670" name="Shape 2670"/>
          <p:cNvSpPr txBox="1"/>
          <p:nvPr>
            <p:ph idx="1" type="body"/>
          </p:nvPr>
        </p:nvSpPr>
        <p:spPr>
          <a:xfrm>
            <a:off x="134325" y="1588750"/>
            <a:ext cx="8520600" cy="71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7474F"/>
              </a:buClr>
              <a:buChar char="●"/>
            </a:pPr>
            <a:r>
              <a:rPr lang="en">
                <a:solidFill>
                  <a:srgbClr val="37474F"/>
                </a:solidFill>
              </a:rPr>
              <a:t>Saves HR Executives and top management a great deal of</a:t>
            </a:r>
            <a:r>
              <a:rPr b="1" lang="en">
                <a:solidFill>
                  <a:srgbClr val="37474F"/>
                </a:solidFill>
              </a:rPr>
              <a:t>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1" name="Shape 2671"/>
          <p:cNvSpPr txBox="1"/>
          <p:nvPr/>
        </p:nvSpPr>
        <p:spPr>
          <a:xfrm>
            <a:off x="642950" y="2305750"/>
            <a:ext cx="6924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interviewees every year: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time spent in interviewing one person: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30 minutes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Shape 2672"/>
          <p:cNvSpPr txBox="1"/>
          <p:nvPr/>
        </p:nvSpPr>
        <p:spPr>
          <a:xfrm>
            <a:off x="642950" y="3377275"/>
            <a:ext cx="6843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 saved:</a:t>
            </a: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6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1500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 hours!</a:t>
            </a:r>
          </a:p>
        </p:txBody>
      </p:sp>
      <p:sp>
        <p:nvSpPr>
          <p:cNvPr id="2673" name="Shape 2673"/>
          <p:cNvSpPr/>
          <p:nvPr/>
        </p:nvSpPr>
        <p:spPr>
          <a:xfrm rot="206695">
            <a:off x="6396973" y="3328219"/>
            <a:ext cx="2586173" cy="1210279"/>
          </a:xfrm>
          <a:prstGeom prst="flowChartAlternateProcess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recruitment processes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Pilots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Engineers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Ground Professionals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/>
          <p:nvPr>
            <p:ph idx="1" type="body"/>
          </p:nvPr>
        </p:nvSpPr>
        <p:spPr>
          <a:xfrm>
            <a:off x="311700" y="1633150"/>
            <a:ext cx="8520600" cy="29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har char="●"/>
            </a:pPr>
            <a:r>
              <a:rPr lang="en"/>
              <a:t>Collation of useful suggestions and feedback through interview recordings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Scalability and Convenience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Efficient and high tech process provides a better experience for interviewees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9" name="Shape 26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SIA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 txBox="1"/>
          <p:nvPr>
            <p:ph idx="1" type="body"/>
          </p:nvPr>
        </p:nvSpPr>
        <p:spPr>
          <a:xfrm>
            <a:off x="311700" y="1633150"/>
            <a:ext cx="8520600" cy="29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har char="●"/>
            </a:pPr>
            <a:r>
              <a:rPr lang="en"/>
              <a:t>Add a human touch and conversational feel to the interview process using NLP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Real time analysis of interviewee’s answers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5" name="Shape 26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Shape 269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252" name="Shape 2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255" name="Shape 2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258" name="Shape 2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261" name="Shape 2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264" name="Shape 2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267" name="Shape 2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270" name="Shape 2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273" name="Shape 2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276" name="Shape 2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279" name="Shape 2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282" name="Shape 2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285" name="Shape 2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288" name="Shape 2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291" name="Shape 2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294" name="Shape 2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297" name="Shape 2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300" name="Shape 3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303" name="Shape 3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306" name="Shape 3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309" name="Shape 3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312" name="Shape 3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315" name="Shape 3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318" name="Shape 3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321" name="Shape 3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Shape 323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324" name="Shape 3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327" name="Shape 3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330" name="Shape 3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333" name="Shape 3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336" name="Shape 3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339" name="Shape 3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342" name="Shape 3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345" name="Shape 3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348" name="Shape 3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351" name="Shape 3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354" name="Shape 3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357" name="Shape 3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360" name="Shape 3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363" name="Shape 3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366" name="Shape 3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369" name="Shape 3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372" name="Shape 3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375" name="Shape 3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378" name="Shape 3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381" name="Shape 3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384" name="Shape 3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387" name="Shape 3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390" name="Shape 3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393" name="Shape 3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396" name="Shape 3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399" name="Shape 3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Shape 401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1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: Group Interview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4" name="Shape 404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405" name="Shape 405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409" name="Shape 4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412" name="Shape 4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415" name="Shape 4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418" name="Shape 4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421" name="Shape 4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424" name="Shape 4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427" name="Shape 4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430" name="Shape 4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433" name="Shape 4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436" name="Shape 4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445" name="Shape 4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448" name="Shape 4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451" name="Shape 4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454" name="Shape 4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457" name="Shape 4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460" name="Shape 4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463" name="Shape 4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466" name="Shape 4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469" name="Shape 4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472" name="Shape 4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475" name="Shape 4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478" name="Shape 4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481" name="Shape 4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484" name="Shape 4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487" name="Shape 4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490" name="Shape 4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493" name="Shape 4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496" name="Shape 4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499" name="Shape 4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502" name="Shape 5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505" name="Shape 5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508" name="Shape 5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511" name="Shape 5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514" name="Shape 5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517" name="Shape 5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520" name="Shape 5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523" name="Shape 5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526" name="Shape 5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529" name="Shape 5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532" name="Shape 5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535" name="Shape 5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538" name="Shape 5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541" name="Shape 5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544" name="Shape 5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547" name="Shape 5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550" name="Shape 5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553" name="Shape 5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556" name="Shape 5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559" name="Shape 5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562" name="Shape 5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565" name="Shape 5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568" name="Shape 5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571" name="Shape 5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574" name="Shape 5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577" name="Shape 5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580" name="Shape 5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583" name="Shape 5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586" name="Shape 5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589" name="Shape 5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592" name="Shape 5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595" name="Shape 5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598" name="Shape 5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601" name="Shape 6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604" name="Shape 6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607" name="Shape 6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610" name="Shape 6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613" name="Shape 6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616" name="Shape 61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619" name="Shape 61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622" name="Shape 62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Shape 624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2: Skin &amp; Weight Check</a:t>
            </a:r>
          </a:p>
        </p:txBody>
      </p:sp>
      <p:cxnSp>
        <p:nvCxnSpPr>
          <p:cNvPr id="625" name="Shape 625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6" name="Shape 626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7" name="Shape 627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630" name="Shape 630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4549625" y="1403088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633" name="Shape 6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639" name="Shape 639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640" name="Shape 6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643" name="Shape 6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646" name="Shape 6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649" name="Shape 6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652" name="Shape 6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655" name="Shape 6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658" name="Shape 6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661" name="Shape 6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664" name="Shape 6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667" name="Shape 6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670" name="Shape 6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673" name="Shape 6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676" name="Shape 6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679" name="Shape 6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682" name="Shape 6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685" name="Shape 6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688" name="Shape 6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691" name="Shape 6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694" name="Shape 6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697" name="Shape 6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700" name="Shape 7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703" name="Shape 7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706" name="Shape 7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709" name="Shape 7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712" name="Shape 7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715" name="Shape 7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718" name="Shape 7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721" name="Shape 7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724" name="Shape 7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727" name="Shape 7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730" name="Shape 7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733" name="Shape 7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736" name="Shape 7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739" name="Shape 7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742" name="Shape 7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745" name="Shape 7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748" name="Shape 7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751" name="Shape 7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754" name="Shape 7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757" name="Shape 7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760" name="Shape 7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763" name="Shape 7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766" name="Shape 7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769" name="Shape 7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772" name="Shape 7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775" name="Shape 7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778" name="Shape 7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781" name="Shape 7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784" name="Shape 7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787" name="Shape 7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790" name="Shape 7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793" name="Shape 7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796" name="Shape 7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799" name="Shape 7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802" name="Shape 8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805" name="Shape 8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808" name="Shape 8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811" name="Shape 8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814" name="Shape 8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817" name="Shape 8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Shape 819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3: Individual Interview</a:t>
            </a:r>
          </a:p>
        </p:txBody>
      </p:sp>
      <p:cxnSp>
        <p:nvCxnSpPr>
          <p:cNvPr id="820" name="Shape 820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1" name="Shape 821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2" name="Shape 822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825" name="Shape 825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827" name="Shape 827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830" name="Shape 8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836" name="Shape 836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837" name="Shape 8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840" name="Shape 8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843" name="Shape 8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846" name="Shape 8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849" name="Shape 8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852" name="Shape 8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855" name="Shape 8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858" name="Shape 8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861" name="Shape 8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864" name="Shape 8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867" name="Shape 8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870" name="Shape 8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873" name="Shape 8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876" name="Shape 8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879" name="Shape 8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882" name="Shape 8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Shape 884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885" name="Shape 8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888" name="Shape 8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891" name="Shape 8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894" name="Shape 8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Shape 896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897" name="Shape 8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Shape 899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900" name="Shape 9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903" name="Shape 9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Shape 905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906" name="Shape 9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Shape 908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909" name="Shape 9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Shape 911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912" name="Shape 9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915" name="Shape 9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Shape 917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918" name="Shape 9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921" name="Shape 9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924" name="Shape 9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Shape 926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927" name="Shape 9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Shape 929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930" name="Shape 9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Shape 932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933" name="Shape 9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936" name="Shape 9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939" name="Shape 9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942" name="Shape 9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945" name="Shape 9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948" name="Shape 9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951" name="Shape 9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954" name="Shape 9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957" name="Shape 9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960" name="Shape 9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Shape 962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963" name="Shape 9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Shape 965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966" name="Shape 9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969" name="Shape 9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972" name="Shape 9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975" name="Shape 9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978" name="Shape 9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Shape 980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981" name="Shape 9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Shape 983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984" name="Shape 9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987" name="Shape 9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Shape 989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990" name="Shape 9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Shape 992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993" name="Shape 9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996" name="Shape 9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999" name="Shape 9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Shape 1001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002" name="Shape 10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005" name="Shape 10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008" name="Shape 10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011" name="Shape 10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014" name="Shape 10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Shape 1016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4: Ma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nagement Interview</a:t>
            </a:r>
          </a:p>
        </p:txBody>
      </p:sp>
      <p:cxnSp>
        <p:nvCxnSpPr>
          <p:cNvPr id="1017" name="Shape 1017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8" name="Shape 1018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9" name="Shape 1019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1022" name="Shape 1022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1024" name="Shape 1024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1026" name="Shape 1026"/>
          <p:cNvSpPr/>
          <p:nvPr/>
        </p:nvSpPr>
        <p:spPr>
          <a:xfrm>
            <a:off x="6632575" y="3861225"/>
            <a:ext cx="365100" cy="634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66325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1029" name="Shape 10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035" name="Shape 1035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1036" name="Shape 10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Shape 1038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1039" name="Shape 10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1042" name="Shape 10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Shape 1044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1045" name="Shape 10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Shape 1047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1048" name="Shape 10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Shape 1050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1051" name="Shape 10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Shape 1053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1054" name="Shape 10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Shape 1056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1057" name="Shape 10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Shape 1059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1060" name="Shape 10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Shape 1062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1063" name="Shape 10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Shape 1065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1066" name="Shape 10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1069" name="Shape 10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1072" name="Shape 10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1075" name="Shape 10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1078" name="Shape 10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1081" name="Shape 10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Shape 1083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1084" name="Shape 10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Shape 1086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1087" name="Shape 10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1090" name="Shape 10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Shape 1092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1093" name="Shape 10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Shape 1095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1096" name="Shape 10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Shape 1098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1099" name="Shape 10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Shape 1101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1102" name="Shape 11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Shape 1104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1105" name="Shape 11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Shape 1107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1108" name="Shape 11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Shape 1110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1111" name="Shape 11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Shape 1113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1114" name="Shape 11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Shape 1116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117" name="Shape 11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Shape 1119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120" name="Shape 11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Shape 1122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123" name="Shape 11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Shape 1125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1126" name="Shape 11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1129" name="Shape 11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Shape 1131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1132" name="Shape 11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Shape 1134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1135" name="Shape 11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Shape 1137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1138" name="Shape 11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Shape 1140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1141" name="Shape 11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Shape 1143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1144" name="Shape 11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Shape 1146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1147" name="Shape 11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Shape 1149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1150" name="Shape 11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Shape 1152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1153" name="Shape 11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Shape 1155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1156" name="Shape 11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Shape 1158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1159" name="Shape 11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Shape 1161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1162" name="Shape 11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Shape 1164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1165" name="Shape 11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Shape 1167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1168" name="Shape 11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Shape 1170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1171" name="Shape 11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Shape 1173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1174" name="Shape 11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Shape 1176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1177" name="Shape 11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Shape 1179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1180" name="Shape 11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Shape 1182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1183" name="Shape 11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Shape 1185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1186" name="Shape 11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Shape 1188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1189" name="Shape 11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Shape 1191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1192" name="Shape 11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Shape 1194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1195" name="Shape 11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Shape 1197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1198" name="Shape 11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Shape 1200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201" name="Shape 12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Shape 1203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204" name="Shape 12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Shape 1206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207" name="Shape 12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Shape 1209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210" name="Shape 12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Shape 1212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213" name="Shape 12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Shape 1215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5: Kebaya Check</a:t>
            </a:r>
          </a:p>
        </p:txBody>
      </p:sp>
      <p:cxnSp>
        <p:nvCxnSpPr>
          <p:cNvPr id="1216" name="Shape 1216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7" name="Shape 1217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8" name="Shape 1218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1220" name="Shape 1220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1221" name="Shape 1221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1223" name="Shape 1223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1225" name="Shape 1225"/>
          <p:cNvSpPr/>
          <p:nvPr/>
        </p:nvSpPr>
        <p:spPr>
          <a:xfrm>
            <a:off x="6632575" y="3861225"/>
            <a:ext cx="365100" cy="63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6" name="Shape 1226"/>
          <p:cNvSpPr txBox="1"/>
          <p:nvPr/>
        </p:nvSpPr>
        <p:spPr>
          <a:xfrm>
            <a:off x="66325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sp>
        <p:nvSpPr>
          <p:cNvPr id="1227" name="Shape 1227"/>
          <p:cNvSpPr/>
          <p:nvPr/>
        </p:nvSpPr>
        <p:spPr>
          <a:xfrm>
            <a:off x="7124125" y="3992425"/>
            <a:ext cx="365100" cy="503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 txBox="1"/>
          <p:nvPr/>
        </p:nvSpPr>
        <p:spPr>
          <a:xfrm>
            <a:off x="71241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1230" name="Shape 1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236" name="Shape 1236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1237" name="Shape 12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Shape 1239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1240" name="Shape 12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Shape 1242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1243" name="Shape 12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Shape 1245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1246" name="Shape 12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1249" name="Shape 12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Shape 1251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1252" name="Shape 12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Shape 1254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1255" name="Shape 12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Shape 1257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1258" name="Shape 12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Shape 1260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1261" name="Shape 12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Shape 1263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1264" name="Shape 12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Shape 1266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1267" name="Shape 12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Shape 1269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1270" name="Shape 12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Shape 1272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1273" name="Shape 12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Shape 1275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1276" name="Shape 12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Shape 1278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1279" name="Shape 12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Shape 1281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1282" name="Shape 12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Shape 1284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1285" name="Shape 12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Shape 1287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1288" name="Shape 12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Shape 1290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1291" name="Shape 12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Shape 1293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1294" name="Shape 12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Shape 1296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1297" name="Shape 12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Shape 1299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1300" name="Shape 13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Shape 1302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1303" name="Shape 13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Shape 1305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1306" name="Shape 13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Shape 1308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1309" name="Shape 13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Shape 1311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1312" name="Shape 13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1315" name="Shape 13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Shape 1317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318" name="Shape 13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Shape 1320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321" name="Shape 13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Shape 1323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324" name="Shape 13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Shape 1326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1327" name="Shape 13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Shape 1329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1330" name="Shape 13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Shape 1332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1333" name="Shape 13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Shape 1335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1336" name="Shape 13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Shape 1338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1339" name="Shape 13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Shape 1341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1342" name="Shape 13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Shape 1344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1345" name="Shape 13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Shape 1347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1348" name="Shape 13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Shape 1350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1351" name="Shape 13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Shape 1353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1354" name="Shape 13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Shape 1356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1357" name="Shape 13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Shape 1359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1360" name="Shape 13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Shape 1362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1363" name="Shape 13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Shape 1365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1366" name="Shape 13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Shape 1368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1369" name="Shape 13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Shape 1371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1372" name="Shape 13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Shape 1374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1375" name="Shape 13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1378" name="Shape 13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1381" name="Shape 13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1384" name="Shape 13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1387" name="Shape 13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1390" name="Shape 13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Shape 1392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1393" name="Shape 13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Shape 1395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1396" name="Shape 13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Shape 1398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1399" name="Shape 13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Shape 1401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402" name="Shape 14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Shape 1404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405" name="Shape 14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Shape 1407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408" name="Shape 14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Shape 1410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411" name="Shape 14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Shape 1413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414" name="Shape 14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6" name="Shape 1416"/>
          <p:cNvSpPr txBox="1"/>
          <p:nvPr/>
        </p:nvSpPr>
        <p:spPr>
          <a:xfrm>
            <a:off x="4974875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6: Health Checkup</a:t>
            </a:r>
          </a:p>
        </p:txBody>
      </p:sp>
      <p:cxnSp>
        <p:nvCxnSpPr>
          <p:cNvPr id="1417" name="Shape 1417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8" name="Shape 1418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9" name="Shape 1419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1421" name="Shape 1421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1422" name="Shape 1422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1424" name="Shape 1424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5" name="Shape 1425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1426" name="Shape 1426"/>
          <p:cNvSpPr/>
          <p:nvPr/>
        </p:nvSpPr>
        <p:spPr>
          <a:xfrm>
            <a:off x="6632575" y="3861225"/>
            <a:ext cx="365100" cy="63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 txBox="1"/>
          <p:nvPr/>
        </p:nvSpPr>
        <p:spPr>
          <a:xfrm>
            <a:off x="66325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sp>
        <p:nvSpPr>
          <p:cNvPr id="1428" name="Shape 1428"/>
          <p:cNvSpPr/>
          <p:nvPr/>
        </p:nvSpPr>
        <p:spPr>
          <a:xfrm>
            <a:off x="7124125" y="3992425"/>
            <a:ext cx="365100" cy="50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 txBox="1"/>
          <p:nvPr/>
        </p:nvSpPr>
        <p:spPr>
          <a:xfrm>
            <a:off x="71241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  <p:sp>
        <p:nvSpPr>
          <p:cNvPr id="1430" name="Shape 1430"/>
          <p:cNvSpPr/>
          <p:nvPr/>
        </p:nvSpPr>
        <p:spPr>
          <a:xfrm>
            <a:off x="7615675" y="4104572"/>
            <a:ext cx="365100" cy="391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 txBox="1"/>
          <p:nvPr/>
        </p:nvSpPr>
        <p:spPr>
          <a:xfrm>
            <a:off x="7615675" y="4533963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</a:p>
        </p:txBody>
      </p:sp>
      <p:sp>
        <p:nvSpPr>
          <p:cNvPr id="1432" name="Shape 1432"/>
          <p:cNvSpPr txBox="1"/>
          <p:nvPr/>
        </p:nvSpPr>
        <p:spPr>
          <a:xfrm>
            <a:off x="5960925" y="2315053"/>
            <a:ext cx="2564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Disproportionate spending of resources!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1434" name="Shape 1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440" name="Shape 1440"/>
          <p:cNvGrpSpPr/>
          <p:nvPr/>
        </p:nvGrpSpPr>
        <p:grpSpPr>
          <a:xfrm>
            <a:off x="509904" y="1273330"/>
            <a:ext cx="3478931" cy="3413238"/>
            <a:chOff x="509904" y="1273330"/>
            <a:chExt cx="3478931" cy="3413238"/>
          </a:xfrm>
        </p:grpSpPr>
        <p:grpSp>
          <p:nvGrpSpPr>
            <p:cNvPr id="1441" name="Shape 1441"/>
            <p:cNvGrpSpPr/>
            <p:nvPr/>
          </p:nvGrpSpPr>
          <p:grpSpPr>
            <a:xfrm>
              <a:off x="509904" y="1273330"/>
              <a:ext cx="251658" cy="503316"/>
              <a:chOff x="1559550" y="1484575"/>
              <a:chExt cx="330000" cy="660000"/>
            </a:xfrm>
          </p:grpSpPr>
          <p:sp>
            <p:nvSpPr>
              <p:cNvPr id="1442" name="Shape 144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Shape 1444"/>
            <p:cNvGrpSpPr/>
            <p:nvPr/>
          </p:nvGrpSpPr>
          <p:grpSpPr>
            <a:xfrm>
              <a:off x="841498" y="1273330"/>
              <a:ext cx="251658" cy="503316"/>
              <a:chOff x="1559550" y="1484575"/>
              <a:chExt cx="330000" cy="660000"/>
            </a:xfrm>
          </p:grpSpPr>
          <p:sp>
            <p:nvSpPr>
              <p:cNvPr id="1445" name="Shape 144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7" name="Shape 1447"/>
            <p:cNvGrpSpPr/>
            <p:nvPr/>
          </p:nvGrpSpPr>
          <p:grpSpPr>
            <a:xfrm>
              <a:off x="1173093" y="1273330"/>
              <a:ext cx="251658" cy="503316"/>
              <a:chOff x="1559550" y="1484575"/>
              <a:chExt cx="330000" cy="660000"/>
            </a:xfrm>
          </p:grpSpPr>
          <p:sp>
            <p:nvSpPr>
              <p:cNvPr id="1448" name="Shape 144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Shape 1450"/>
            <p:cNvGrpSpPr/>
            <p:nvPr/>
          </p:nvGrpSpPr>
          <p:grpSpPr>
            <a:xfrm>
              <a:off x="1504687" y="1273330"/>
              <a:ext cx="251658" cy="503316"/>
              <a:chOff x="1559550" y="1484575"/>
              <a:chExt cx="330000" cy="660000"/>
            </a:xfrm>
          </p:grpSpPr>
          <p:sp>
            <p:nvSpPr>
              <p:cNvPr id="1451" name="Shape 145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Shape 1453"/>
            <p:cNvGrpSpPr/>
            <p:nvPr/>
          </p:nvGrpSpPr>
          <p:grpSpPr>
            <a:xfrm>
              <a:off x="1836281" y="1273330"/>
              <a:ext cx="251658" cy="503316"/>
              <a:chOff x="1559550" y="1484575"/>
              <a:chExt cx="330000" cy="660000"/>
            </a:xfrm>
          </p:grpSpPr>
          <p:sp>
            <p:nvSpPr>
              <p:cNvPr id="1454" name="Shape 145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Shape 1456"/>
            <p:cNvGrpSpPr/>
            <p:nvPr/>
          </p:nvGrpSpPr>
          <p:grpSpPr>
            <a:xfrm>
              <a:off x="2410800" y="1273330"/>
              <a:ext cx="251658" cy="503316"/>
              <a:chOff x="1559550" y="1484575"/>
              <a:chExt cx="330000" cy="660000"/>
            </a:xfrm>
          </p:grpSpPr>
          <p:sp>
            <p:nvSpPr>
              <p:cNvPr id="1457" name="Shape 145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Shape 1459"/>
            <p:cNvGrpSpPr/>
            <p:nvPr/>
          </p:nvGrpSpPr>
          <p:grpSpPr>
            <a:xfrm>
              <a:off x="2742394" y="1273330"/>
              <a:ext cx="251658" cy="503316"/>
              <a:chOff x="1559550" y="1484575"/>
              <a:chExt cx="330000" cy="660000"/>
            </a:xfrm>
          </p:grpSpPr>
          <p:sp>
            <p:nvSpPr>
              <p:cNvPr id="1460" name="Shape 146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2" name="Shape 1462"/>
            <p:cNvGrpSpPr/>
            <p:nvPr/>
          </p:nvGrpSpPr>
          <p:grpSpPr>
            <a:xfrm>
              <a:off x="3073989" y="1273330"/>
              <a:ext cx="251658" cy="503316"/>
              <a:chOff x="1559550" y="1484575"/>
              <a:chExt cx="330000" cy="660000"/>
            </a:xfrm>
          </p:grpSpPr>
          <p:sp>
            <p:nvSpPr>
              <p:cNvPr id="1463" name="Shape 146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5" name="Shape 1465"/>
            <p:cNvGrpSpPr/>
            <p:nvPr/>
          </p:nvGrpSpPr>
          <p:grpSpPr>
            <a:xfrm>
              <a:off x="3405583" y="1273330"/>
              <a:ext cx="251658" cy="503316"/>
              <a:chOff x="1559550" y="1484575"/>
              <a:chExt cx="330000" cy="660000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Shape 1468"/>
            <p:cNvGrpSpPr/>
            <p:nvPr/>
          </p:nvGrpSpPr>
          <p:grpSpPr>
            <a:xfrm>
              <a:off x="3737177" y="1273330"/>
              <a:ext cx="251658" cy="503316"/>
              <a:chOff x="1559550" y="1484575"/>
              <a:chExt cx="330000" cy="660000"/>
            </a:xfrm>
          </p:grpSpPr>
          <p:sp>
            <p:nvSpPr>
              <p:cNvPr id="1469" name="Shape 146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1" name="Shape 1471"/>
            <p:cNvGrpSpPr/>
            <p:nvPr/>
          </p:nvGrpSpPr>
          <p:grpSpPr>
            <a:xfrm>
              <a:off x="509904" y="1855314"/>
              <a:ext cx="251658" cy="503316"/>
              <a:chOff x="1559550" y="1484575"/>
              <a:chExt cx="330000" cy="660000"/>
            </a:xfrm>
          </p:grpSpPr>
          <p:sp>
            <p:nvSpPr>
              <p:cNvPr id="1472" name="Shape 147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Shape 1474"/>
            <p:cNvGrpSpPr/>
            <p:nvPr/>
          </p:nvGrpSpPr>
          <p:grpSpPr>
            <a:xfrm>
              <a:off x="841498" y="1855314"/>
              <a:ext cx="251658" cy="503316"/>
              <a:chOff x="1559550" y="1484575"/>
              <a:chExt cx="330000" cy="660000"/>
            </a:xfrm>
          </p:grpSpPr>
          <p:sp>
            <p:nvSpPr>
              <p:cNvPr id="1475" name="Shape 147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Shape 147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Shape 1477"/>
            <p:cNvGrpSpPr/>
            <p:nvPr/>
          </p:nvGrpSpPr>
          <p:grpSpPr>
            <a:xfrm>
              <a:off x="1173093" y="1855314"/>
              <a:ext cx="251658" cy="503316"/>
              <a:chOff x="1559550" y="1484575"/>
              <a:chExt cx="330000" cy="660000"/>
            </a:xfrm>
          </p:grpSpPr>
          <p:sp>
            <p:nvSpPr>
              <p:cNvPr id="1478" name="Shape 147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0" name="Shape 1480"/>
            <p:cNvGrpSpPr/>
            <p:nvPr/>
          </p:nvGrpSpPr>
          <p:grpSpPr>
            <a:xfrm>
              <a:off x="1504687" y="1855314"/>
              <a:ext cx="251658" cy="503316"/>
              <a:chOff x="1559550" y="1484575"/>
              <a:chExt cx="330000" cy="660000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3" name="Shape 1483"/>
            <p:cNvGrpSpPr/>
            <p:nvPr/>
          </p:nvGrpSpPr>
          <p:grpSpPr>
            <a:xfrm>
              <a:off x="1836281" y="1855314"/>
              <a:ext cx="251658" cy="503316"/>
              <a:chOff x="1559550" y="1484575"/>
              <a:chExt cx="330000" cy="660000"/>
            </a:xfrm>
          </p:grpSpPr>
          <p:sp>
            <p:nvSpPr>
              <p:cNvPr id="1484" name="Shape 148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6" name="Shape 1486"/>
            <p:cNvGrpSpPr/>
            <p:nvPr/>
          </p:nvGrpSpPr>
          <p:grpSpPr>
            <a:xfrm>
              <a:off x="2410800" y="1855314"/>
              <a:ext cx="251658" cy="503316"/>
              <a:chOff x="1559550" y="1484575"/>
              <a:chExt cx="330000" cy="660000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9" name="Shape 1489"/>
            <p:cNvGrpSpPr/>
            <p:nvPr/>
          </p:nvGrpSpPr>
          <p:grpSpPr>
            <a:xfrm>
              <a:off x="2742394" y="1855314"/>
              <a:ext cx="251658" cy="503316"/>
              <a:chOff x="1559550" y="1484575"/>
              <a:chExt cx="330000" cy="660000"/>
            </a:xfrm>
          </p:grpSpPr>
          <p:sp>
            <p:nvSpPr>
              <p:cNvPr id="1490" name="Shape 149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Shape 1492"/>
            <p:cNvGrpSpPr/>
            <p:nvPr/>
          </p:nvGrpSpPr>
          <p:grpSpPr>
            <a:xfrm>
              <a:off x="3073989" y="1855314"/>
              <a:ext cx="251658" cy="503316"/>
              <a:chOff x="1559550" y="1484575"/>
              <a:chExt cx="330000" cy="660000"/>
            </a:xfrm>
          </p:grpSpPr>
          <p:sp>
            <p:nvSpPr>
              <p:cNvPr id="1493" name="Shape 149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Shape 1495"/>
            <p:cNvGrpSpPr/>
            <p:nvPr/>
          </p:nvGrpSpPr>
          <p:grpSpPr>
            <a:xfrm>
              <a:off x="3405583" y="1855314"/>
              <a:ext cx="251658" cy="503316"/>
              <a:chOff x="1559550" y="1484575"/>
              <a:chExt cx="330000" cy="660000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Shape 1498"/>
            <p:cNvGrpSpPr/>
            <p:nvPr/>
          </p:nvGrpSpPr>
          <p:grpSpPr>
            <a:xfrm>
              <a:off x="3737177" y="1855314"/>
              <a:ext cx="251658" cy="503316"/>
              <a:chOff x="1559550" y="1484575"/>
              <a:chExt cx="330000" cy="660000"/>
            </a:xfrm>
          </p:grpSpPr>
          <p:sp>
            <p:nvSpPr>
              <p:cNvPr id="1499" name="Shape 14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Shape 1501"/>
            <p:cNvGrpSpPr/>
            <p:nvPr/>
          </p:nvGrpSpPr>
          <p:grpSpPr>
            <a:xfrm>
              <a:off x="509904" y="2437299"/>
              <a:ext cx="251658" cy="503316"/>
              <a:chOff x="1559550" y="1484575"/>
              <a:chExt cx="330000" cy="660000"/>
            </a:xfrm>
          </p:grpSpPr>
          <p:sp>
            <p:nvSpPr>
              <p:cNvPr id="1502" name="Shape 15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4" name="Shape 1504"/>
            <p:cNvGrpSpPr/>
            <p:nvPr/>
          </p:nvGrpSpPr>
          <p:grpSpPr>
            <a:xfrm>
              <a:off x="841498" y="2437299"/>
              <a:ext cx="251658" cy="503316"/>
              <a:chOff x="1559550" y="1484575"/>
              <a:chExt cx="330000" cy="660000"/>
            </a:xfrm>
          </p:grpSpPr>
          <p:sp>
            <p:nvSpPr>
              <p:cNvPr id="1505" name="Shape 15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Shape 15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Shape 1507"/>
            <p:cNvGrpSpPr/>
            <p:nvPr/>
          </p:nvGrpSpPr>
          <p:grpSpPr>
            <a:xfrm>
              <a:off x="1173093" y="2437299"/>
              <a:ext cx="251658" cy="503316"/>
              <a:chOff x="1559550" y="1484575"/>
              <a:chExt cx="330000" cy="660000"/>
            </a:xfrm>
          </p:grpSpPr>
          <p:sp>
            <p:nvSpPr>
              <p:cNvPr id="1508" name="Shape 15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Shape 15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Shape 1510"/>
            <p:cNvGrpSpPr/>
            <p:nvPr/>
          </p:nvGrpSpPr>
          <p:grpSpPr>
            <a:xfrm>
              <a:off x="1504687" y="2437299"/>
              <a:ext cx="251658" cy="503316"/>
              <a:chOff x="1559550" y="1484575"/>
              <a:chExt cx="330000" cy="660000"/>
            </a:xfrm>
          </p:grpSpPr>
          <p:sp>
            <p:nvSpPr>
              <p:cNvPr id="1511" name="Shape 15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3" name="Shape 1513"/>
            <p:cNvGrpSpPr/>
            <p:nvPr/>
          </p:nvGrpSpPr>
          <p:grpSpPr>
            <a:xfrm>
              <a:off x="1836281" y="2437299"/>
              <a:ext cx="251658" cy="503316"/>
              <a:chOff x="1559550" y="1484575"/>
              <a:chExt cx="330000" cy="660000"/>
            </a:xfrm>
          </p:grpSpPr>
          <p:sp>
            <p:nvSpPr>
              <p:cNvPr id="1514" name="Shape 15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Shape 15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Shape 1516"/>
            <p:cNvGrpSpPr/>
            <p:nvPr/>
          </p:nvGrpSpPr>
          <p:grpSpPr>
            <a:xfrm>
              <a:off x="2410800" y="2437299"/>
              <a:ext cx="251658" cy="503316"/>
              <a:chOff x="1559550" y="1484575"/>
              <a:chExt cx="330000" cy="660000"/>
            </a:xfrm>
          </p:grpSpPr>
          <p:sp>
            <p:nvSpPr>
              <p:cNvPr id="1517" name="Shape 15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Shape 15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9" name="Shape 1519"/>
            <p:cNvGrpSpPr/>
            <p:nvPr/>
          </p:nvGrpSpPr>
          <p:grpSpPr>
            <a:xfrm>
              <a:off x="2742394" y="2437299"/>
              <a:ext cx="251658" cy="503316"/>
              <a:chOff x="1559550" y="1484575"/>
              <a:chExt cx="330000" cy="660000"/>
            </a:xfrm>
          </p:grpSpPr>
          <p:sp>
            <p:nvSpPr>
              <p:cNvPr id="1520" name="Shape 15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Shape 15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Shape 1522"/>
            <p:cNvGrpSpPr/>
            <p:nvPr/>
          </p:nvGrpSpPr>
          <p:grpSpPr>
            <a:xfrm>
              <a:off x="3073989" y="2437299"/>
              <a:ext cx="251658" cy="503316"/>
              <a:chOff x="1559550" y="1484575"/>
              <a:chExt cx="330000" cy="6600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Shape 15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Shape 1525"/>
            <p:cNvGrpSpPr/>
            <p:nvPr/>
          </p:nvGrpSpPr>
          <p:grpSpPr>
            <a:xfrm>
              <a:off x="3405583" y="2437299"/>
              <a:ext cx="251658" cy="503316"/>
              <a:chOff x="1559550" y="1484575"/>
              <a:chExt cx="330000" cy="660000"/>
            </a:xfrm>
          </p:grpSpPr>
          <p:sp>
            <p:nvSpPr>
              <p:cNvPr id="1526" name="Shape 15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Shape 15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8" name="Shape 1528"/>
            <p:cNvGrpSpPr/>
            <p:nvPr/>
          </p:nvGrpSpPr>
          <p:grpSpPr>
            <a:xfrm>
              <a:off x="3737177" y="2437299"/>
              <a:ext cx="251658" cy="503316"/>
              <a:chOff x="1559550" y="1484575"/>
              <a:chExt cx="330000" cy="660000"/>
            </a:xfrm>
          </p:grpSpPr>
          <p:sp>
            <p:nvSpPr>
              <p:cNvPr id="1529" name="Shape 15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Shape 15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1" name="Shape 1531"/>
            <p:cNvGrpSpPr/>
            <p:nvPr/>
          </p:nvGrpSpPr>
          <p:grpSpPr>
            <a:xfrm>
              <a:off x="509904" y="3019283"/>
              <a:ext cx="251658" cy="503316"/>
              <a:chOff x="1559550" y="1484575"/>
              <a:chExt cx="330000" cy="660000"/>
            </a:xfrm>
          </p:grpSpPr>
          <p:sp>
            <p:nvSpPr>
              <p:cNvPr id="1532" name="Shape 15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Shape 1534"/>
            <p:cNvGrpSpPr/>
            <p:nvPr/>
          </p:nvGrpSpPr>
          <p:grpSpPr>
            <a:xfrm>
              <a:off x="841498" y="3019283"/>
              <a:ext cx="251658" cy="503316"/>
              <a:chOff x="1559550" y="1484575"/>
              <a:chExt cx="330000" cy="660000"/>
            </a:xfrm>
          </p:grpSpPr>
          <p:sp>
            <p:nvSpPr>
              <p:cNvPr id="1535" name="Shape 15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Shape 15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Shape 1537"/>
            <p:cNvGrpSpPr/>
            <p:nvPr/>
          </p:nvGrpSpPr>
          <p:grpSpPr>
            <a:xfrm>
              <a:off x="1173093" y="3019283"/>
              <a:ext cx="251658" cy="503316"/>
              <a:chOff x="1559550" y="1484575"/>
              <a:chExt cx="330000" cy="660000"/>
            </a:xfrm>
          </p:grpSpPr>
          <p:sp>
            <p:nvSpPr>
              <p:cNvPr id="1538" name="Shape 15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Shape 15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0" name="Shape 1540"/>
            <p:cNvGrpSpPr/>
            <p:nvPr/>
          </p:nvGrpSpPr>
          <p:grpSpPr>
            <a:xfrm>
              <a:off x="1504687" y="3019283"/>
              <a:ext cx="251658" cy="503316"/>
              <a:chOff x="1559550" y="1484575"/>
              <a:chExt cx="330000" cy="660000"/>
            </a:xfrm>
          </p:grpSpPr>
          <p:sp>
            <p:nvSpPr>
              <p:cNvPr id="1541" name="Shape 15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Shape 15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3" name="Shape 1543"/>
            <p:cNvGrpSpPr/>
            <p:nvPr/>
          </p:nvGrpSpPr>
          <p:grpSpPr>
            <a:xfrm>
              <a:off x="1836281" y="3019283"/>
              <a:ext cx="251658" cy="503316"/>
              <a:chOff x="1559550" y="1484575"/>
              <a:chExt cx="330000" cy="660000"/>
            </a:xfrm>
          </p:grpSpPr>
          <p:sp>
            <p:nvSpPr>
              <p:cNvPr id="1544" name="Shape 15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Shape 15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6" name="Shape 1546"/>
            <p:cNvGrpSpPr/>
            <p:nvPr/>
          </p:nvGrpSpPr>
          <p:grpSpPr>
            <a:xfrm>
              <a:off x="2410800" y="3019283"/>
              <a:ext cx="251658" cy="503316"/>
              <a:chOff x="1559550" y="1484575"/>
              <a:chExt cx="330000" cy="660000"/>
            </a:xfrm>
          </p:grpSpPr>
          <p:sp>
            <p:nvSpPr>
              <p:cNvPr id="1547" name="Shape 15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Shape 15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9" name="Shape 1549"/>
            <p:cNvGrpSpPr/>
            <p:nvPr/>
          </p:nvGrpSpPr>
          <p:grpSpPr>
            <a:xfrm>
              <a:off x="2742394" y="3019283"/>
              <a:ext cx="251658" cy="503316"/>
              <a:chOff x="1559550" y="1484575"/>
              <a:chExt cx="330000" cy="660000"/>
            </a:xfrm>
          </p:grpSpPr>
          <p:sp>
            <p:nvSpPr>
              <p:cNvPr id="1550" name="Shape 155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Shape 155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Shape 1552"/>
            <p:cNvGrpSpPr/>
            <p:nvPr/>
          </p:nvGrpSpPr>
          <p:grpSpPr>
            <a:xfrm>
              <a:off x="3073989" y="3019283"/>
              <a:ext cx="251658" cy="503316"/>
              <a:chOff x="1559550" y="1484575"/>
              <a:chExt cx="330000" cy="660000"/>
            </a:xfrm>
          </p:grpSpPr>
          <p:sp>
            <p:nvSpPr>
              <p:cNvPr id="1553" name="Shape 155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Shape 155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5" name="Shape 1555"/>
            <p:cNvGrpSpPr/>
            <p:nvPr/>
          </p:nvGrpSpPr>
          <p:grpSpPr>
            <a:xfrm>
              <a:off x="3405583" y="3019283"/>
              <a:ext cx="251658" cy="503316"/>
              <a:chOff x="1559550" y="1484575"/>
              <a:chExt cx="330000" cy="660000"/>
            </a:xfrm>
          </p:grpSpPr>
          <p:sp>
            <p:nvSpPr>
              <p:cNvPr id="1556" name="Shape 155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Shape 155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Shape 1558"/>
            <p:cNvGrpSpPr/>
            <p:nvPr/>
          </p:nvGrpSpPr>
          <p:grpSpPr>
            <a:xfrm>
              <a:off x="3737177" y="3019283"/>
              <a:ext cx="251658" cy="503316"/>
              <a:chOff x="1559550" y="1484575"/>
              <a:chExt cx="330000" cy="660000"/>
            </a:xfrm>
          </p:grpSpPr>
          <p:sp>
            <p:nvSpPr>
              <p:cNvPr id="1559" name="Shape 155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Shape 156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Shape 1561"/>
            <p:cNvGrpSpPr/>
            <p:nvPr/>
          </p:nvGrpSpPr>
          <p:grpSpPr>
            <a:xfrm>
              <a:off x="509904" y="3601267"/>
              <a:ext cx="251658" cy="503316"/>
              <a:chOff x="1559550" y="1484575"/>
              <a:chExt cx="330000" cy="660000"/>
            </a:xfrm>
          </p:grpSpPr>
          <p:sp>
            <p:nvSpPr>
              <p:cNvPr id="1562" name="Shape 156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Shape 156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Shape 1564"/>
            <p:cNvGrpSpPr/>
            <p:nvPr/>
          </p:nvGrpSpPr>
          <p:grpSpPr>
            <a:xfrm>
              <a:off x="841498" y="3601267"/>
              <a:ext cx="251658" cy="503316"/>
              <a:chOff x="1559550" y="1484575"/>
              <a:chExt cx="330000" cy="660000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Shape 156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7" name="Shape 1567"/>
            <p:cNvGrpSpPr/>
            <p:nvPr/>
          </p:nvGrpSpPr>
          <p:grpSpPr>
            <a:xfrm>
              <a:off x="1173093" y="3601267"/>
              <a:ext cx="251658" cy="503316"/>
              <a:chOff x="1559550" y="1484575"/>
              <a:chExt cx="330000" cy="660000"/>
            </a:xfrm>
          </p:grpSpPr>
          <p:sp>
            <p:nvSpPr>
              <p:cNvPr id="1568" name="Shape 156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Shape 156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Shape 1570"/>
            <p:cNvGrpSpPr/>
            <p:nvPr/>
          </p:nvGrpSpPr>
          <p:grpSpPr>
            <a:xfrm>
              <a:off x="1504687" y="3601267"/>
              <a:ext cx="251658" cy="503316"/>
              <a:chOff x="1559550" y="1484575"/>
              <a:chExt cx="330000" cy="660000"/>
            </a:xfrm>
          </p:grpSpPr>
          <p:sp>
            <p:nvSpPr>
              <p:cNvPr id="1571" name="Shape 157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Shape 157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Shape 1573"/>
            <p:cNvGrpSpPr/>
            <p:nvPr/>
          </p:nvGrpSpPr>
          <p:grpSpPr>
            <a:xfrm>
              <a:off x="1836281" y="3601267"/>
              <a:ext cx="251658" cy="503316"/>
              <a:chOff x="1559550" y="1484575"/>
              <a:chExt cx="330000" cy="660000"/>
            </a:xfrm>
          </p:grpSpPr>
          <p:sp>
            <p:nvSpPr>
              <p:cNvPr id="1574" name="Shape 157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Shape 157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Shape 1576"/>
            <p:cNvGrpSpPr/>
            <p:nvPr/>
          </p:nvGrpSpPr>
          <p:grpSpPr>
            <a:xfrm>
              <a:off x="2410800" y="3601267"/>
              <a:ext cx="251658" cy="503316"/>
              <a:chOff x="1559550" y="1484575"/>
              <a:chExt cx="330000" cy="660000"/>
            </a:xfrm>
          </p:grpSpPr>
          <p:sp>
            <p:nvSpPr>
              <p:cNvPr id="1577" name="Shape 157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Shape 157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9" name="Shape 1579"/>
            <p:cNvGrpSpPr/>
            <p:nvPr/>
          </p:nvGrpSpPr>
          <p:grpSpPr>
            <a:xfrm>
              <a:off x="2742394" y="3601267"/>
              <a:ext cx="251658" cy="503316"/>
              <a:chOff x="1559550" y="1484575"/>
              <a:chExt cx="330000" cy="660000"/>
            </a:xfrm>
          </p:grpSpPr>
          <p:sp>
            <p:nvSpPr>
              <p:cNvPr id="1580" name="Shape 15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Shape 15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2" name="Shape 1582"/>
            <p:cNvGrpSpPr/>
            <p:nvPr/>
          </p:nvGrpSpPr>
          <p:grpSpPr>
            <a:xfrm>
              <a:off x="3073989" y="3601267"/>
              <a:ext cx="251658" cy="503316"/>
              <a:chOff x="1559550" y="1484575"/>
              <a:chExt cx="330000" cy="660000"/>
            </a:xfrm>
          </p:grpSpPr>
          <p:sp>
            <p:nvSpPr>
              <p:cNvPr id="1583" name="Shape 15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Shape 15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5" name="Shape 1585"/>
            <p:cNvGrpSpPr/>
            <p:nvPr/>
          </p:nvGrpSpPr>
          <p:grpSpPr>
            <a:xfrm>
              <a:off x="3405583" y="3601267"/>
              <a:ext cx="251658" cy="503316"/>
              <a:chOff x="1559550" y="1484575"/>
              <a:chExt cx="330000" cy="660000"/>
            </a:xfrm>
          </p:grpSpPr>
          <p:sp>
            <p:nvSpPr>
              <p:cNvPr id="1586" name="Shape 15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Shape 15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Shape 1588"/>
            <p:cNvGrpSpPr/>
            <p:nvPr/>
          </p:nvGrpSpPr>
          <p:grpSpPr>
            <a:xfrm>
              <a:off x="3737177" y="3601267"/>
              <a:ext cx="251658" cy="503316"/>
              <a:chOff x="1559550" y="1484575"/>
              <a:chExt cx="330000" cy="660000"/>
            </a:xfrm>
          </p:grpSpPr>
          <p:sp>
            <p:nvSpPr>
              <p:cNvPr id="1589" name="Shape 15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Shape 15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1" name="Shape 1591"/>
            <p:cNvGrpSpPr/>
            <p:nvPr/>
          </p:nvGrpSpPr>
          <p:grpSpPr>
            <a:xfrm>
              <a:off x="509904" y="4183252"/>
              <a:ext cx="251658" cy="503316"/>
              <a:chOff x="1559550" y="1484575"/>
              <a:chExt cx="330000" cy="660000"/>
            </a:xfrm>
          </p:grpSpPr>
          <p:sp>
            <p:nvSpPr>
              <p:cNvPr id="1592" name="Shape 15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Shape 15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Shape 1594"/>
            <p:cNvGrpSpPr/>
            <p:nvPr/>
          </p:nvGrpSpPr>
          <p:grpSpPr>
            <a:xfrm>
              <a:off x="841498" y="4183252"/>
              <a:ext cx="251658" cy="503316"/>
              <a:chOff x="1559550" y="1484575"/>
              <a:chExt cx="330000" cy="660000"/>
            </a:xfrm>
          </p:grpSpPr>
          <p:sp>
            <p:nvSpPr>
              <p:cNvPr id="1595" name="Shape 15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Shape 15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7" name="Shape 1597"/>
            <p:cNvGrpSpPr/>
            <p:nvPr/>
          </p:nvGrpSpPr>
          <p:grpSpPr>
            <a:xfrm>
              <a:off x="1173093" y="4183252"/>
              <a:ext cx="251658" cy="503316"/>
              <a:chOff x="1559550" y="1484575"/>
              <a:chExt cx="330000" cy="660000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Shape 15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0" name="Shape 1600"/>
            <p:cNvGrpSpPr/>
            <p:nvPr/>
          </p:nvGrpSpPr>
          <p:grpSpPr>
            <a:xfrm>
              <a:off x="1504687" y="4183252"/>
              <a:ext cx="251658" cy="503316"/>
              <a:chOff x="1559550" y="1484575"/>
              <a:chExt cx="330000" cy="660000"/>
            </a:xfrm>
          </p:grpSpPr>
          <p:sp>
            <p:nvSpPr>
              <p:cNvPr id="1601" name="Shape 16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Shape 16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Shape 1603"/>
            <p:cNvGrpSpPr/>
            <p:nvPr/>
          </p:nvGrpSpPr>
          <p:grpSpPr>
            <a:xfrm>
              <a:off x="1836281" y="4183252"/>
              <a:ext cx="251658" cy="503316"/>
              <a:chOff x="1559550" y="1484575"/>
              <a:chExt cx="330000" cy="660000"/>
            </a:xfrm>
          </p:grpSpPr>
          <p:sp>
            <p:nvSpPr>
              <p:cNvPr id="1604" name="Shape 16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Shape 16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Shape 1606"/>
            <p:cNvGrpSpPr/>
            <p:nvPr/>
          </p:nvGrpSpPr>
          <p:grpSpPr>
            <a:xfrm>
              <a:off x="2410800" y="4183252"/>
              <a:ext cx="251658" cy="503316"/>
              <a:chOff x="1559550" y="1484575"/>
              <a:chExt cx="330000" cy="660000"/>
            </a:xfrm>
          </p:grpSpPr>
          <p:sp>
            <p:nvSpPr>
              <p:cNvPr id="1607" name="Shape 16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Shape 16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Shape 1609"/>
            <p:cNvGrpSpPr/>
            <p:nvPr/>
          </p:nvGrpSpPr>
          <p:grpSpPr>
            <a:xfrm>
              <a:off x="2742394" y="4183252"/>
              <a:ext cx="251658" cy="503316"/>
              <a:chOff x="1559550" y="1484575"/>
              <a:chExt cx="330000" cy="660000"/>
            </a:xfrm>
          </p:grpSpPr>
          <p:sp>
            <p:nvSpPr>
              <p:cNvPr id="1610" name="Shape 16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Shape 16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Shape 1612"/>
            <p:cNvGrpSpPr/>
            <p:nvPr/>
          </p:nvGrpSpPr>
          <p:grpSpPr>
            <a:xfrm>
              <a:off x="3073989" y="4183252"/>
              <a:ext cx="251658" cy="503316"/>
              <a:chOff x="1559550" y="1484575"/>
              <a:chExt cx="330000" cy="660000"/>
            </a:xfrm>
          </p:grpSpPr>
          <p:sp>
            <p:nvSpPr>
              <p:cNvPr id="1613" name="Shape 16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Shape 16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5" name="Shape 1615"/>
            <p:cNvGrpSpPr/>
            <p:nvPr/>
          </p:nvGrpSpPr>
          <p:grpSpPr>
            <a:xfrm>
              <a:off x="3405583" y="4183252"/>
              <a:ext cx="251658" cy="503316"/>
              <a:chOff x="1559550" y="1484575"/>
              <a:chExt cx="330000" cy="660000"/>
            </a:xfrm>
          </p:grpSpPr>
          <p:sp>
            <p:nvSpPr>
              <p:cNvPr id="1616" name="Shape 16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Shape 16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8" name="Shape 1618"/>
            <p:cNvGrpSpPr/>
            <p:nvPr/>
          </p:nvGrpSpPr>
          <p:grpSpPr>
            <a:xfrm>
              <a:off x="3737177" y="4183252"/>
              <a:ext cx="251658" cy="503316"/>
              <a:chOff x="1559550" y="1484575"/>
              <a:chExt cx="330000" cy="660000"/>
            </a:xfrm>
          </p:grpSpPr>
          <p:sp>
            <p:nvSpPr>
              <p:cNvPr id="1619" name="Shape 16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Shape 16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1" name="Shape 1621"/>
          <p:cNvSpPr txBox="1"/>
          <p:nvPr>
            <p:ph type="title"/>
          </p:nvPr>
        </p:nvSpPr>
        <p:spPr>
          <a:xfrm>
            <a:off x="6365825" y="2378800"/>
            <a:ext cx="1036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Yield: </a:t>
            </a:r>
          </a:p>
        </p:txBody>
      </p:sp>
      <p:grpSp>
        <p:nvGrpSpPr>
          <p:cNvPr id="1622" name="Shape 1622"/>
          <p:cNvGrpSpPr/>
          <p:nvPr/>
        </p:nvGrpSpPr>
        <p:grpSpPr>
          <a:xfrm>
            <a:off x="509904" y="1151156"/>
            <a:ext cx="5379831" cy="3657600"/>
            <a:chOff x="3924429" y="2241881"/>
            <a:chExt cx="5379831" cy="3657600"/>
          </a:xfrm>
        </p:grpSpPr>
        <p:grpSp>
          <p:nvGrpSpPr>
            <p:cNvPr id="1623" name="Shape 1623"/>
            <p:cNvGrpSpPr/>
            <p:nvPr/>
          </p:nvGrpSpPr>
          <p:grpSpPr>
            <a:xfrm>
              <a:off x="5825329" y="2378580"/>
              <a:ext cx="251658" cy="503316"/>
              <a:chOff x="1559550" y="1484575"/>
              <a:chExt cx="330000" cy="660000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Shape 162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Shape 1626"/>
            <p:cNvGrpSpPr/>
            <p:nvPr/>
          </p:nvGrpSpPr>
          <p:grpSpPr>
            <a:xfrm>
              <a:off x="6156923" y="2378580"/>
              <a:ext cx="251658" cy="503316"/>
              <a:chOff x="1559550" y="1484575"/>
              <a:chExt cx="330000" cy="660000"/>
            </a:xfrm>
          </p:grpSpPr>
          <p:sp>
            <p:nvSpPr>
              <p:cNvPr id="1627" name="Shape 162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9" name="Shape 1629"/>
            <p:cNvGrpSpPr/>
            <p:nvPr/>
          </p:nvGrpSpPr>
          <p:grpSpPr>
            <a:xfrm>
              <a:off x="6488518" y="2378580"/>
              <a:ext cx="251658" cy="503316"/>
              <a:chOff x="1559550" y="1484575"/>
              <a:chExt cx="330000" cy="660000"/>
            </a:xfrm>
          </p:grpSpPr>
          <p:sp>
            <p:nvSpPr>
              <p:cNvPr id="1630" name="Shape 163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Shape 163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Shape 1632"/>
            <p:cNvGrpSpPr/>
            <p:nvPr/>
          </p:nvGrpSpPr>
          <p:grpSpPr>
            <a:xfrm>
              <a:off x="6820112" y="2378580"/>
              <a:ext cx="251658" cy="503316"/>
              <a:chOff x="1559550" y="1484575"/>
              <a:chExt cx="330000" cy="660000"/>
            </a:xfrm>
          </p:grpSpPr>
          <p:sp>
            <p:nvSpPr>
              <p:cNvPr id="1633" name="Shape 163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Shape 163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5" name="Shape 1635"/>
            <p:cNvGrpSpPr/>
            <p:nvPr/>
          </p:nvGrpSpPr>
          <p:grpSpPr>
            <a:xfrm>
              <a:off x="7151706" y="2378580"/>
              <a:ext cx="251658" cy="503316"/>
              <a:chOff x="1559550" y="1484575"/>
              <a:chExt cx="330000" cy="660000"/>
            </a:xfrm>
          </p:grpSpPr>
          <p:sp>
            <p:nvSpPr>
              <p:cNvPr id="1636" name="Shape 163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Shape 163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8" name="Shape 1638"/>
            <p:cNvGrpSpPr/>
            <p:nvPr/>
          </p:nvGrpSpPr>
          <p:grpSpPr>
            <a:xfrm>
              <a:off x="7726225" y="2378580"/>
              <a:ext cx="251658" cy="503316"/>
              <a:chOff x="1559550" y="1484575"/>
              <a:chExt cx="330000" cy="660000"/>
            </a:xfrm>
          </p:grpSpPr>
          <p:sp>
            <p:nvSpPr>
              <p:cNvPr id="1639" name="Shape 163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Shape 164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1" name="Shape 1641"/>
            <p:cNvGrpSpPr/>
            <p:nvPr/>
          </p:nvGrpSpPr>
          <p:grpSpPr>
            <a:xfrm>
              <a:off x="8057819" y="2378580"/>
              <a:ext cx="251658" cy="503316"/>
              <a:chOff x="1559550" y="1484575"/>
              <a:chExt cx="330000" cy="660000"/>
            </a:xfrm>
          </p:grpSpPr>
          <p:sp>
            <p:nvSpPr>
              <p:cNvPr id="1642" name="Shape 164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Shape 164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Shape 1644"/>
            <p:cNvGrpSpPr/>
            <p:nvPr/>
          </p:nvGrpSpPr>
          <p:grpSpPr>
            <a:xfrm>
              <a:off x="8389414" y="2378580"/>
              <a:ext cx="251658" cy="503316"/>
              <a:chOff x="1559550" y="1484575"/>
              <a:chExt cx="330000" cy="660000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Shape 164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7" name="Shape 1647"/>
            <p:cNvGrpSpPr/>
            <p:nvPr/>
          </p:nvGrpSpPr>
          <p:grpSpPr>
            <a:xfrm>
              <a:off x="8721008" y="2378580"/>
              <a:ext cx="251658" cy="503316"/>
              <a:chOff x="1559550" y="1484575"/>
              <a:chExt cx="330000" cy="660000"/>
            </a:xfrm>
          </p:grpSpPr>
          <p:sp>
            <p:nvSpPr>
              <p:cNvPr id="1648" name="Shape 164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Shape 164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Shape 1650"/>
            <p:cNvGrpSpPr/>
            <p:nvPr/>
          </p:nvGrpSpPr>
          <p:grpSpPr>
            <a:xfrm>
              <a:off x="9052602" y="2378580"/>
              <a:ext cx="251658" cy="503316"/>
              <a:chOff x="1559550" y="1484575"/>
              <a:chExt cx="330000" cy="660000"/>
            </a:xfrm>
          </p:grpSpPr>
          <p:sp>
            <p:nvSpPr>
              <p:cNvPr id="1651" name="Shape 165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Shape 165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3" name="Shape 1653"/>
            <p:cNvGrpSpPr/>
            <p:nvPr/>
          </p:nvGrpSpPr>
          <p:grpSpPr>
            <a:xfrm>
              <a:off x="5825329" y="2960564"/>
              <a:ext cx="251658" cy="503316"/>
              <a:chOff x="1559550" y="1484575"/>
              <a:chExt cx="330000" cy="660000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Shape 165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6" name="Shape 1656"/>
            <p:cNvGrpSpPr/>
            <p:nvPr/>
          </p:nvGrpSpPr>
          <p:grpSpPr>
            <a:xfrm>
              <a:off x="6156923" y="2960564"/>
              <a:ext cx="251658" cy="503316"/>
              <a:chOff x="1559550" y="1484575"/>
              <a:chExt cx="330000" cy="660000"/>
            </a:xfrm>
          </p:grpSpPr>
          <p:sp>
            <p:nvSpPr>
              <p:cNvPr id="1657" name="Shape 165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Shape 165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9" name="Shape 1659"/>
            <p:cNvGrpSpPr/>
            <p:nvPr/>
          </p:nvGrpSpPr>
          <p:grpSpPr>
            <a:xfrm>
              <a:off x="6488518" y="2960564"/>
              <a:ext cx="251658" cy="503316"/>
              <a:chOff x="1559550" y="1484575"/>
              <a:chExt cx="330000" cy="660000"/>
            </a:xfrm>
          </p:grpSpPr>
          <p:sp>
            <p:nvSpPr>
              <p:cNvPr id="1660" name="Shape 166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Shape 166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2" name="Shape 1662"/>
            <p:cNvGrpSpPr/>
            <p:nvPr/>
          </p:nvGrpSpPr>
          <p:grpSpPr>
            <a:xfrm>
              <a:off x="6820112" y="2960564"/>
              <a:ext cx="251658" cy="503316"/>
              <a:chOff x="1559550" y="1484575"/>
              <a:chExt cx="330000" cy="660000"/>
            </a:xfrm>
          </p:grpSpPr>
          <p:sp>
            <p:nvSpPr>
              <p:cNvPr id="1663" name="Shape 166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Shape 166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5" name="Shape 1665"/>
            <p:cNvGrpSpPr/>
            <p:nvPr/>
          </p:nvGrpSpPr>
          <p:grpSpPr>
            <a:xfrm>
              <a:off x="7151706" y="2960564"/>
              <a:ext cx="251658" cy="503316"/>
              <a:chOff x="1559550" y="1484575"/>
              <a:chExt cx="330000" cy="660000"/>
            </a:xfrm>
          </p:grpSpPr>
          <p:sp>
            <p:nvSpPr>
              <p:cNvPr id="1666" name="Shape 166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Shape 166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Shape 1668"/>
            <p:cNvGrpSpPr/>
            <p:nvPr/>
          </p:nvGrpSpPr>
          <p:grpSpPr>
            <a:xfrm>
              <a:off x="7726225" y="2960564"/>
              <a:ext cx="251658" cy="503316"/>
              <a:chOff x="1559550" y="1484575"/>
              <a:chExt cx="330000" cy="660000"/>
            </a:xfrm>
          </p:grpSpPr>
          <p:sp>
            <p:nvSpPr>
              <p:cNvPr id="1669" name="Shape 166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Shape 167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1" name="Shape 1671"/>
            <p:cNvGrpSpPr/>
            <p:nvPr/>
          </p:nvGrpSpPr>
          <p:grpSpPr>
            <a:xfrm>
              <a:off x="8057819" y="2960564"/>
              <a:ext cx="251658" cy="503316"/>
              <a:chOff x="1559550" y="1484575"/>
              <a:chExt cx="330000" cy="660000"/>
            </a:xfrm>
          </p:grpSpPr>
          <p:sp>
            <p:nvSpPr>
              <p:cNvPr id="1672" name="Shape 167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Shape 167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4" name="Shape 1674"/>
            <p:cNvGrpSpPr/>
            <p:nvPr/>
          </p:nvGrpSpPr>
          <p:grpSpPr>
            <a:xfrm>
              <a:off x="8389414" y="2960564"/>
              <a:ext cx="251658" cy="503316"/>
              <a:chOff x="1559550" y="1484575"/>
              <a:chExt cx="330000" cy="660000"/>
            </a:xfrm>
          </p:grpSpPr>
          <p:sp>
            <p:nvSpPr>
              <p:cNvPr id="1675" name="Shape 167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Shape 167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7" name="Shape 1677"/>
            <p:cNvGrpSpPr/>
            <p:nvPr/>
          </p:nvGrpSpPr>
          <p:grpSpPr>
            <a:xfrm>
              <a:off x="8721008" y="2960564"/>
              <a:ext cx="251658" cy="503316"/>
              <a:chOff x="1559550" y="1484575"/>
              <a:chExt cx="330000" cy="660000"/>
            </a:xfrm>
          </p:grpSpPr>
          <p:sp>
            <p:nvSpPr>
              <p:cNvPr id="1678" name="Shape 167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Shape 167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0" name="Shape 1680"/>
            <p:cNvGrpSpPr/>
            <p:nvPr/>
          </p:nvGrpSpPr>
          <p:grpSpPr>
            <a:xfrm>
              <a:off x="9052602" y="2960564"/>
              <a:ext cx="251658" cy="503316"/>
              <a:chOff x="1559550" y="1484575"/>
              <a:chExt cx="330000" cy="660000"/>
            </a:xfrm>
          </p:grpSpPr>
          <p:sp>
            <p:nvSpPr>
              <p:cNvPr id="1681" name="Shape 168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Shape 168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3" name="Shape 1683"/>
            <p:cNvGrpSpPr/>
            <p:nvPr/>
          </p:nvGrpSpPr>
          <p:grpSpPr>
            <a:xfrm>
              <a:off x="5825329" y="3542549"/>
              <a:ext cx="251658" cy="503316"/>
              <a:chOff x="1559550" y="1484575"/>
              <a:chExt cx="330000" cy="660000"/>
            </a:xfrm>
          </p:grpSpPr>
          <p:sp>
            <p:nvSpPr>
              <p:cNvPr id="1684" name="Shape 168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Shape 168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Shape 1686"/>
            <p:cNvGrpSpPr/>
            <p:nvPr/>
          </p:nvGrpSpPr>
          <p:grpSpPr>
            <a:xfrm>
              <a:off x="6156923" y="3542549"/>
              <a:ext cx="251658" cy="503316"/>
              <a:chOff x="1559550" y="1484575"/>
              <a:chExt cx="330000" cy="660000"/>
            </a:xfrm>
          </p:grpSpPr>
          <p:sp>
            <p:nvSpPr>
              <p:cNvPr id="1687" name="Shape 168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Shape 168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9" name="Shape 1689"/>
            <p:cNvGrpSpPr/>
            <p:nvPr/>
          </p:nvGrpSpPr>
          <p:grpSpPr>
            <a:xfrm>
              <a:off x="6488518" y="3542549"/>
              <a:ext cx="251658" cy="503316"/>
              <a:chOff x="1559550" y="1484575"/>
              <a:chExt cx="330000" cy="660000"/>
            </a:xfrm>
          </p:grpSpPr>
          <p:sp>
            <p:nvSpPr>
              <p:cNvPr id="1690" name="Shape 169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Shape 169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2" name="Shape 1692"/>
            <p:cNvGrpSpPr/>
            <p:nvPr/>
          </p:nvGrpSpPr>
          <p:grpSpPr>
            <a:xfrm>
              <a:off x="6820112" y="3542549"/>
              <a:ext cx="251658" cy="503316"/>
              <a:chOff x="1559550" y="1484575"/>
              <a:chExt cx="330000" cy="660000"/>
            </a:xfrm>
          </p:grpSpPr>
          <p:sp>
            <p:nvSpPr>
              <p:cNvPr id="1693" name="Shape 169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Shape 169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Shape 1695"/>
            <p:cNvGrpSpPr/>
            <p:nvPr/>
          </p:nvGrpSpPr>
          <p:grpSpPr>
            <a:xfrm>
              <a:off x="7151706" y="3542549"/>
              <a:ext cx="251658" cy="503316"/>
              <a:chOff x="1559550" y="1484575"/>
              <a:chExt cx="330000" cy="660000"/>
            </a:xfrm>
          </p:grpSpPr>
          <p:sp>
            <p:nvSpPr>
              <p:cNvPr id="1696" name="Shape 169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Shape 169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8" name="Shape 1698"/>
            <p:cNvGrpSpPr/>
            <p:nvPr/>
          </p:nvGrpSpPr>
          <p:grpSpPr>
            <a:xfrm>
              <a:off x="7726225" y="3542549"/>
              <a:ext cx="251658" cy="503316"/>
              <a:chOff x="1559550" y="1484575"/>
              <a:chExt cx="330000" cy="660000"/>
            </a:xfrm>
          </p:grpSpPr>
          <p:sp>
            <p:nvSpPr>
              <p:cNvPr id="1699" name="Shape 16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Shape 17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1" name="Shape 1701"/>
            <p:cNvGrpSpPr/>
            <p:nvPr/>
          </p:nvGrpSpPr>
          <p:grpSpPr>
            <a:xfrm>
              <a:off x="8057819" y="3542549"/>
              <a:ext cx="251658" cy="503316"/>
              <a:chOff x="1559550" y="1484575"/>
              <a:chExt cx="330000" cy="660000"/>
            </a:xfrm>
          </p:grpSpPr>
          <p:sp>
            <p:nvSpPr>
              <p:cNvPr id="1702" name="Shape 17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Shape 17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Shape 1704"/>
            <p:cNvGrpSpPr/>
            <p:nvPr/>
          </p:nvGrpSpPr>
          <p:grpSpPr>
            <a:xfrm>
              <a:off x="8389414" y="3542549"/>
              <a:ext cx="251658" cy="503316"/>
              <a:chOff x="1559550" y="1484575"/>
              <a:chExt cx="330000" cy="660000"/>
            </a:xfrm>
          </p:grpSpPr>
          <p:sp>
            <p:nvSpPr>
              <p:cNvPr id="1705" name="Shape 17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Shape 17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Shape 1707"/>
            <p:cNvGrpSpPr/>
            <p:nvPr/>
          </p:nvGrpSpPr>
          <p:grpSpPr>
            <a:xfrm>
              <a:off x="8721008" y="3542549"/>
              <a:ext cx="251658" cy="503316"/>
              <a:chOff x="1559550" y="1484575"/>
              <a:chExt cx="330000" cy="660000"/>
            </a:xfrm>
          </p:grpSpPr>
          <p:sp>
            <p:nvSpPr>
              <p:cNvPr id="1708" name="Shape 17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Shape 17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0" name="Shape 1710"/>
            <p:cNvGrpSpPr/>
            <p:nvPr/>
          </p:nvGrpSpPr>
          <p:grpSpPr>
            <a:xfrm>
              <a:off x="9052602" y="3542549"/>
              <a:ext cx="251658" cy="503316"/>
              <a:chOff x="1559550" y="1484575"/>
              <a:chExt cx="330000" cy="660000"/>
            </a:xfrm>
          </p:grpSpPr>
          <p:sp>
            <p:nvSpPr>
              <p:cNvPr id="1711" name="Shape 17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Shape 17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3" name="Shape 1713"/>
            <p:cNvGrpSpPr/>
            <p:nvPr/>
          </p:nvGrpSpPr>
          <p:grpSpPr>
            <a:xfrm>
              <a:off x="5825329" y="4124533"/>
              <a:ext cx="251658" cy="503316"/>
              <a:chOff x="1559550" y="1484575"/>
              <a:chExt cx="330000" cy="660000"/>
            </a:xfrm>
          </p:grpSpPr>
          <p:sp>
            <p:nvSpPr>
              <p:cNvPr id="1714" name="Shape 17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Shape 17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Shape 1716"/>
            <p:cNvGrpSpPr/>
            <p:nvPr/>
          </p:nvGrpSpPr>
          <p:grpSpPr>
            <a:xfrm>
              <a:off x="6156923" y="4124533"/>
              <a:ext cx="251658" cy="503316"/>
              <a:chOff x="1559550" y="1484575"/>
              <a:chExt cx="330000" cy="660000"/>
            </a:xfrm>
          </p:grpSpPr>
          <p:sp>
            <p:nvSpPr>
              <p:cNvPr id="1717" name="Shape 17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Shape 17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Shape 1719"/>
            <p:cNvGrpSpPr/>
            <p:nvPr/>
          </p:nvGrpSpPr>
          <p:grpSpPr>
            <a:xfrm>
              <a:off x="6488518" y="4124533"/>
              <a:ext cx="251658" cy="503316"/>
              <a:chOff x="1559550" y="1484575"/>
              <a:chExt cx="330000" cy="660000"/>
            </a:xfrm>
          </p:grpSpPr>
          <p:sp>
            <p:nvSpPr>
              <p:cNvPr id="1720" name="Shape 17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Shape 17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2" name="Shape 1722"/>
            <p:cNvGrpSpPr/>
            <p:nvPr/>
          </p:nvGrpSpPr>
          <p:grpSpPr>
            <a:xfrm>
              <a:off x="6820112" y="4124533"/>
              <a:ext cx="251658" cy="503316"/>
              <a:chOff x="1559550" y="1484575"/>
              <a:chExt cx="330000" cy="660000"/>
            </a:xfrm>
          </p:grpSpPr>
          <p:sp>
            <p:nvSpPr>
              <p:cNvPr id="1723" name="Shape 17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Shape 17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5" name="Shape 1725"/>
            <p:cNvGrpSpPr/>
            <p:nvPr/>
          </p:nvGrpSpPr>
          <p:grpSpPr>
            <a:xfrm>
              <a:off x="7151706" y="4124533"/>
              <a:ext cx="251658" cy="503316"/>
              <a:chOff x="1559550" y="1484575"/>
              <a:chExt cx="330000" cy="660000"/>
            </a:xfrm>
          </p:grpSpPr>
          <p:sp>
            <p:nvSpPr>
              <p:cNvPr id="1726" name="Shape 17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Shape 17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8" name="Shape 1728"/>
            <p:cNvGrpSpPr/>
            <p:nvPr/>
          </p:nvGrpSpPr>
          <p:grpSpPr>
            <a:xfrm>
              <a:off x="7726225" y="4124533"/>
              <a:ext cx="251658" cy="503316"/>
              <a:chOff x="1559550" y="1484575"/>
              <a:chExt cx="330000" cy="660000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Shape 1731"/>
            <p:cNvGrpSpPr/>
            <p:nvPr/>
          </p:nvGrpSpPr>
          <p:grpSpPr>
            <a:xfrm>
              <a:off x="8057819" y="4124533"/>
              <a:ext cx="251658" cy="503316"/>
              <a:chOff x="1559550" y="1484575"/>
              <a:chExt cx="330000" cy="660000"/>
            </a:xfrm>
          </p:grpSpPr>
          <p:sp>
            <p:nvSpPr>
              <p:cNvPr id="1732" name="Shape 17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4" name="Shape 1734"/>
            <p:cNvGrpSpPr/>
            <p:nvPr/>
          </p:nvGrpSpPr>
          <p:grpSpPr>
            <a:xfrm>
              <a:off x="8389414" y="4124533"/>
              <a:ext cx="251658" cy="503316"/>
              <a:chOff x="1559550" y="1484575"/>
              <a:chExt cx="330000" cy="660000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7" name="Shape 1737"/>
            <p:cNvGrpSpPr/>
            <p:nvPr/>
          </p:nvGrpSpPr>
          <p:grpSpPr>
            <a:xfrm>
              <a:off x="8721008" y="4124533"/>
              <a:ext cx="251658" cy="503316"/>
              <a:chOff x="1559550" y="1484575"/>
              <a:chExt cx="330000" cy="660000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Shape 1740"/>
            <p:cNvGrpSpPr/>
            <p:nvPr/>
          </p:nvGrpSpPr>
          <p:grpSpPr>
            <a:xfrm>
              <a:off x="9052602" y="4124533"/>
              <a:ext cx="251658" cy="503316"/>
              <a:chOff x="1559550" y="1484575"/>
              <a:chExt cx="330000" cy="660000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Shape 1743"/>
            <p:cNvGrpSpPr/>
            <p:nvPr/>
          </p:nvGrpSpPr>
          <p:grpSpPr>
            <a:xfrm>
              <a:off x="5825329" y="4706517"/>
              <a:ext cx="251658" cy="503316"/>
              <a:chOff x="1559550" y="1484575"/>
              <a:chExt cx="330000" cy="660000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Shape 1746"/>
            <p:cNvGrpSpPr/>
            <p:nvPr/>
          </p:nvGrpSpPr>
          <p:grpSpPr>
            <a:xfrm>
              <a:off x="6156923" y="4706517"/>
              <a:ext cx="251658" cy="503316"/>
              <a:chOff x="1559550" y="1484575"/>
              <a:chExt cx="330000" cy="660000"/>
            </a:xfrm>
          </p:grpSpPr>
          <p:sp>
            <p:nvSpPr>
              <p:cNvPr id="1747" name="Shape 17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Shape 17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Shape 1749"/>
            <p:cNvGrpSpPr/>
            <p:nvPr/>
          </p:nvGrpSpPr>
          <p:grpSpPr>
            <a:xfrm>
              <a:off x="6488518" y="4706517"/>
              <a:ext cx="251658" cy="503316"/>
              <a:chOff x="1559550" y="1484575"/>
              <a:chExt cx="330000" cy="660000"/>
            </a:xfrm>
          </p:grpSpPr>
          <p:sp>
            <p:nvSpPr>
              <p:cNvPr id="1750" name="Shape 175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Shape 175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2" name="Shape 1752"/>
            <p:cNvGrpSpPr/>
            <p:nvPr/>
          </p:nvGrpSpPr>
          <p:grpSpPr>
            <a:xfrm>
              <a:off x="6820112" y="4706517"/>
              <a:ext cx="251658" cy="503316"/>
              <a:chOff x="1559550" y="1484575"/>
              <a:chExt cx="330000" cy="660000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Shape 175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5" name="Shape 1755"/>
            <p:cNvGrpSpPr/>
            <p:nvPr/>
          </p:nvGrpSpPr>
          <p:grpSpPr>
            <a:xfrm>
              <a:off x="7151706" y="4706517"/>
              <a:ext cx="251658" cy="503316"/>
              <a:chOff x="1559550" y="1484575"/>
              <a:chExt cx="330000" cy="660000"/>
            </a:xfrm>
          </p:grpSpPr>
          <p:sp>
            <p:nvSpPr>
              <p:cNvPr id="1756" name="Shape 175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Shape 175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8" name="Shape 1758"/>
            <p:cNvGrpSpPr/>
            <p:nvPr/>
          </p:nvGrpSpPr>
          <p:grpSpPr>
            <a:xfrm>
              <a:off x="7726225" y="4706517"/>
              <a:ext cx="251658" cy="503316"/>
              <a:chOff x="1559550" y="1484575"/>
              <a:chExt cx="330000" cy="660000"/>
            </a:xfrm>
          </p:grpSpPr>
          <p:sp>
            <p:nvSpPr>
              <p:cNvPr id="1759" name="Shape 175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Shape 176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Shape 1761"/>
            <p:cNvGrpSpPr/>
            <p:nvPr/>
          </p:nvGrpSpPr>
          <p:grpSpPr>
            <a:xfrm>
              <a:off x="8057819" y="4706517"/>
              <a:ext cx="251658" cy="503316"/>
              <a:chOff x="1559550" y="1484575"/>
              <a:chExt cx="330000" cy="660000"/>
            </a:xfrm>
          </p:grpSpPr>
          <p:sp>
            <p:nvSpPr>
              <p:cNvPr id="1762" name="Shape 176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Shape 176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4" name="Shape 1764"/>
            <p:cNvGrpSpPr/>
            <p:nvPr/>
          </p:nvGrpSpPr>
          <p:grpSpPr>
            <a:xfrm>
              <a:off x="8389414" y="4706517"/>
              <a:ext cx="251658" cy="503316"/>
              <a:chOff x="1559550" y="1484575"/>
              <a:chExt cx="330000" cy="660000"/>
            </a:xfrm>
          </p:grpSpPr>
          <p:sp>
            <p:nvSpPr>
              <p:cNvPr id="1765" name="Shape 176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Shape 176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7" name="Shape 1767"/>
            <p:cNvGrpSpPr/>
            <p:nvPr/>
          </p:nvGrpSpPr>
          <p:grpSpPr>
            <a:xfrm>
              <a:off x="8721008" y="4706517"/>
              <a:ext cx="251658" cy="503316"/>
              <a:chOff x="1559550" y="1484575"/>
              <a:chExt cx="330000" cy="660000"/>
            </a:xfrm>
          </p:grpSpPr>
          <p:sp>
            <p:nvSpPr>
              <p:cNvPr id="1768" name="Shape 176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Shape 176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Shape 1770"/>
            <p:cNvGrpSpPr/>
            <p:nvPr/>
          </p:nvGrpSpPr>
          <p:grpSpPr>
            <a:xfrm>
              <a:off x="9052602" y="4706517"/>
              <a:ext cx="251658" cy="503316"/>
              <a:chOff x="1559550" y="1484575"/>
              <a:chExt cx="330000" cy="660000"/>
            </a:xfrm>
          </p:grpSpPr>
          <p:sp>
            <p:nvSpPr>
              <p:cNvPr id="1771" name="Shape 177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Shape 177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3" name="Shape 1773"/>
            <p:cNvGrpSpPr/>
            <p:nvPr/>
          </p:nvGrpSpPr>
          <p:grpSpPr>
            <a:xfrm>
              <a:off x="5825329" y="5288502"/>
              <a:ext cx="251658" cy="503316"/>
              <a:chOff x="1559550" y="1484575"/>
              <a:chExt cx="330000" cy="660000"/>
            </a:xfrm>
          </p:grpSpPr>
          <p:sp>
            <p:nvSpPr>
              <p:cNvPr id="1774" name="Shape 177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Shape 177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6" name="Shape 1776"/>
            <p:cNvGrpSpPr/>
            <p:nvPr/>
          </p:nvGrpSpPr>
          <p:grpSpPr>
            <a:xfrm>
              <a:off x="6156923" y="5288502"/>
              <a:ext cx="251658" cy="503316"/>
              <a:chOff x="1559550" y="1484575"/>
              <a:chExt cx="330000" cy="6600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Shape 177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9" name="Shape 1779"/>
            <p:cNvGrpSpPr/>
            <p:nvPr/>
          </p:nvGrpSpPr>
          <p:grpSpPr>
            <a:xfrm>
              <a:off x="6488518" y="5288502"/>
              <a:ext cx="251658" cy="503316"/>
              <a:chOff x="1559550" y="1484575"/>
              <a:chExt cx="330000" cy="660000"/>
            </a:xfrm>
          </p:grpSpPr>
          <p:sp>
            <p:nvSpPr>
              <p:cNvPr id="1780" name="Shape 17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Shape 17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2" name="Shape 1782"/>
            <p:cNvGrpSpPr/>
            <p:nvPr/>
          </p:nvGrpSpPr>
          <p:grpSpPr>
            <a:xfrm>
              <a:off x="6820112" y="5288502"/>
              <a:ext cx="251658" cy="503316"/>
              <a:chOff x="1559550" y="1484575"/>
              <a:chExt cx="330000" cy="660000"/>
            </a:xfrm>
          </p:grpSpPr>
          <p:sp>
            <p:nvSpPr>
              <p:cNvPr id="1783" name="Shape 17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Shape 17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Shape 1785"/>
            <p:cNvGrpSpPr/>
            <p:nvPr/>
          </p:nvGrpSpPr>
          <p:grpSpPr>
            <a:xfrm>
              <a:off x="7151706" y="5288502"/>
              <a:ext cx="251658" cy="503316"/>
              <a:chOff x="1559550" y="1484575"/>
              <a:chExt cx="330000" cy="660000"/>
            </a:xfrm>
          </p:grpSpPr>
          <p:sp>
            <p:nvSpPr>
              <p:cNvPr id="1786" name="Shape 17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Shape 17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8" name="Shape 1788"/>
            <p:cNvGrpSpPr/>
            <p:nvPr/>
          </p:nvGrpSpPr>
          <p:grpSpPr>
            <a:xfrm>
              <a:off x="7726225" y="5288502"/>
              <a:ext cx="251658" cy="503316"/>
              <a:chOff x="1559550" y="1484575"/>
              <a:chExt cx="330000" cy="660000"/>
            </a:xfrm>
          </p:grpSpPr>
          <p:sp>
            <p:nvSpPr>
              <p:cNvPr id="1789" name="Shape 17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Shape 17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1" name="Shape 1791"/>
            <p:cNvGrpSpPr/>
            <p:nvPr/>
          </p:nvGrpSpPr>
          <p:grpSpPr>
            <a:xfrm>
              <a:off x="8057819" y="5288502"/>
              <a:ext cx="251658" cy="503316"/>
              <a:chOff x="1559550" y="1484575"/>
              <a:chExt cx="330000" cy="660000"/>
            </a:xfrm>
          </p:grpSpPr>
          <p:sp>
            <p:nvSpPr>
              <p:cNvPr id="1792" name="Shape 17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Shape 17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4" name="Shape 1794"/>
            <p:cNvGrpSpPr/>
            <p:nvPr/>
          </p:nvGrpSpPr>
          <p:grpSpPr>
            <a:xfrm>
              <a:off x="8389414" y="5288502"/>
              <a:ext cx="251658" cy="503316"/>
              <a:chOff x="1559550" y="1484575"/>
              <a:chExt cx="330000" cy="660000"/>
            </a:xfrm>
          </p:grpSpPr>
          <p:sp>
            <p:nvSpPr>
              <p:cNvPr id="1795" name="Shape 17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Shape 17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7" name="Shape 1797"/>
            <p:cNvGrpSpPr/>
            <p:nvPr/>
          </p:nvGrpSpPr>
          <p:grpSpPr>
            <a:xfrm>
              <a:off x="8721008" y="5288502"/>
              <a:ext cx="251658" cy="503316"/>
              <a:chOff x="1559550" y="1484575"/>
              <a:chExt cx="330000" cy="660000"/>
            </a:xfrm>
          </p:grpSpPr>
          <p:sp>
            <p:nvSpPr>
              <p:cNvPr id="1798" name="Shape 17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Shape 17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Shape 1800"/>
            <p:cNvGrpSpPr/>
            <p:nvPr/>
          </p:nvGrpSpPr>
          <p:grpSpPr>
            <a:xfrm>
              <a:off x="9052602" y="5288502"/>
              <a:ext cx="251658" cy="503316"/>
              <a:chOff x="1559550" y="1484575"/>
              <a:chExt cx="330000" cy="660000"/>
            </a:xfrm>
          </p:grpSpPr>
          <p:sp>
            <p:nvSpPr>
              <p:cNvPr id="1801" name="Shape 18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Shape 18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3" name="Shape 1803"/>
            <p:cNvGrpSpPr/>
            <p:nvPr/>
          </p:nvGrpSpPr>
          <p:grpSpPr>
            <a:xfrm>
              <a:off x="3924429" y="2378580"/>
              <a:ext cx="251658" cy="503316"/>
              <a:chOff x="1559550" y="1484575"/>
              <a:chExt cx="330000" cy="660000"/>
            </a:xfrm>
          </p:grpSpPr>
          <p:sp>
            <p:nvSpPr>
              <p:cNvPr id="1804" name="Shape 18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Shape 18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Shape 1806"/>
            <p:cNvGrpSpPr/>
            <p:nvPr/>
          </p:nvGrpSpPr>
          <p:grpSpPr>
            <a:xfrm>
              <a:off x="4256023" y="2378580"/>
              <a:ext cx="251658" cy="503316"/>
              <a:chOff x="1559550" y="1484575"/>
              <a:chExt cx="330000" cy="660000"/>
            </a:xfrm>
          </p:grpSpPr>
          <p:sp>
            <p:nvSpPr>
              <p:cNvPr id="1807" name="Shape 18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Shape 18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9" name="Shape 1809"/>
            <p:cNvGrpSpPr/>
            <p:nvPr/>
          </p:nvGrpSpPr>
          <p:grpSpPr>
            <a:xfrm>
              <a:off x="4587618" y="2378580"/>
              <a:ext cx="251658" cy="503316"/>
              <a:chOff x="1559550" y="1484575"/>
              <a:chExt cx="330000" cy="660000"/>
            </a:xfrm>
          </p:grpSpPr>
          <p:sp>
            <p:nvSpPr>
              <p:cNvPr id="1810" name="Shape 18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Shape 18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2" name="Shape 1812"/>
            <p:cNvGrpSpPr/>
            <p:nvPr/>
          </p:nvGrpSpPr>
          <p:grpSpPr>
            <a:xfrm>
              <a:off x="4919212" y="2378580"/>
              <a:ext cx="251658" cy="503316"/>
              <a:chOff x="1559550" y="1484575"/>
              <a:chExt cx="330000" cy="660000"/>
            </a:xfrm>
          </p:grpSpPr>
          <p:sp>
            <p:nvSpPr>
              <p:cNvPr id="1813" name="Shape 18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Shape 18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5" name="Shape 1815"/>
            <p:cNvGrpSpPr/>
            <p:nvPr/>
          </p:nvGrpSpPr>
          <p:grpSpPr>
            <a:xfrm>
              <a:off x="5250806" y="2378580"/>
              <a:ext cx="251658" cy="503316"/>
              <a:chOff x="1559550" y="1484575"/>
              <a:chExt cx="330000" cy="660000"/>
            </a:xfrm>
          </p:grpSpPr>
          <p:sp>
            <p:nvSpPr>
              <p:cNvPr id="1816" name="Shape 18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Shape 18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8" name="Shape 1818"/>
            <p:cNvGrpSpPr/>
            <p:nvPr/>
          </p:nvGrpSpPr>
          <p:grpSpPr>
            <a:xfrm>
              <a:off x="3924429" y="2960564"/>
              <a:ext cx="251658" cy="503316"/>
              <a:chOff x="1559550" y="1484575"/>
              <a:chExt cx="330000" cy="660000"/>
            </a:xfrm>
          </p:grpSpPr>
          <p:sp>
            <p:nvSpPr>
              <p:cNvPr id="1819" name="Shape 18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Shape 18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1" name="Shape 1821"/>
            <p:cNvGrpSpPr/>
            <p:nvPr/>
          </p:nvGrpSpPr>
          <p:grpSpPr>
            <a:xfrm>
              <a:off x="4256023" y="2960564"/>
              <a:ext cx="251658" cy="503316"/>
              <a:chOff x="1559550" y="1484575"/>
              <a:chExt cx="330000" cy="660000"/>
            </a:xfrm>
          </p:grpSpPr>
          <p:sp>
            <p:nvSpPr>
              <p:cNvPr id="1822" name="Shape 182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Shape 182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Shape 1824"/>
            <p:cNvGrpSpPr/>
            <p:nvPr/>
          </p:nvGrpSpPr>
          <p:grpSpPr>
            <a:xfrm>
              <a:off x="4587618" y="2960564"/>
              <a:ext cx="251658" cy="503316"/>
              <a:chOff x="1559550" y="1484575"/>
              <a:chExt cx="330000" cy="660000"/>
            </a:xfrm>
          </p:grpSpPr>
          <p:sp>
            <p:nvSpPr>
              <p:cNvPr id="1825" name="Shape 182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Shape 182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Shape 1827"/>
            <p:cNvGrpSpPr/>
            <p:nvPr/>
          </p:nvGrpSpPr>
          <p:grpSpPr>
            <a:xfrm>
              <a:off x="4919212" y="2960564"/>
              <a:ext cx="251658" cy="503316"/>
              <a:chOff x="1559550" y="1484575"/>
              <a:chExt cx="330000" cy="660000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Shape 182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0" name="Shape 1830"/>
            <p:cNvGrpSpPr/>
            <p:nvPr/>
          </p:nvGrpSpPr>
          <p:grpSpPr>
            <a:xfrm>
              <a:off x="5250806" y="2960564"/>
              <a:ext cx="251658" cy="503316"/>
              <a:chOff x="1559550" y="1484575"/>
              <a:chExt cx="330000" cy="660000"/>
            </a:xfrm>
          </p:grpSpPr>
          <p:sp>
            <p:nvSpPr>
              <p:cNvPr id="1831" name="Shape 183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Shape 183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Shape 1833"/>
            <p:cNvGrpSpPr/>
            <p:nvPr/>
          </p:nvGrpSpPr>
          <p:grpSpPr>
            <a:xfrm>
              <a:off x="3924429" y="3542549"/>
              <a:ext cx="251658" cy="503316"/>
              <a:chOff x="1559550" y="1484575"/>
              <a:chExt cx="330000" cy="660000"/>
            </a:xfrm>
          </p:grpSpPr>
          <p:sp>
            <p:nvSpPr>
              <p:cNvPr id="1834" name="Shape 183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Shape 183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6" name="Shape 1836"/>
            <p:cNvGrpSpPr/>
            <p:nvPr/>
          </p:nvGrpSpPr>
          <p:grpSpPr>
            <a:xfrm>
              <a:off x="4256023" y="3542549"/>
              <a:ext cx="251658" cy="503316"/>
              <a:chOff x="1559550" y="1484575"/>
              <a:chExt cx="330000" cy="660000"/>
            </a:xfrm>
          </p:grpSpPr>
          <p:sp>
            <p:nvSpPr>
              <p:cNvPr id="1837" name="Shape 183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Shape 183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9" name="Shape 1839"/>
            <p:cNvGrpSpPr/>
            <p:nvPr/>
          </p:nvGrpSpPr>
          <p:grpSpPr>
            <a:xfrm>
              <a:off x="4587618" y="3542549"/>
              <a:ext cx="251658" cy="503316"/>
              <a:chOff x="1559550" y="1484575"/>
              <a:chExt cx="330000" cy="660000"/>
            </a:xfrm>
          </p:grpSpPr>
          <p:sp>
            <p:nvSpPr>
              <p:cNvPr id="1840" name="Shape 184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Shape 184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2" name="Shape 1842"/>
            <p:cNvGrpSpPr/>
            <p:nvPr/>
          </p:nvGrpSpPr>
          <p:grpSpPr>
            <a:xfrm>
              <a:off x="4919212" y="3542549"/>
              <a:ext cx="251658" cy="503316"/>
              <a:chOff x="1559550" y="1484575"/>
              <a:chExt cx="330000" cy="660000"/>
            </a:xfrm>
          </p:grpSpPr>
          <p:sp>
            <p:nvSpPr>
              <p:cNvPr id="1843" name="Shape 184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Shape 184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Shape 1845"/>
            <p:cNvGrpSpPr/>
            <p:nvPr/>
          </p:nvGrpSpPr>
          <p:grpSpPr>
            <a:xfrm>
              <a:off x="5250806" y="3542549"/>
              <a:ext cx="251658" cy="503316"/>
              <a:chOff x="1559550" y="1484575"/>
              <a:chExt cx="330000" cy="660000"/>
            </a:xfrm>
          </p:grpSpPr>
          <p:sp>
            <p:nvSpPr>
              <p:cNvPr id="1846" name="Shape 184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Shape 184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8" name="Shape 1848"/>
            <p:cNvGrpSpPr/>
            <p:nvPr/>
          </p:nvGrpSpPr>
          <p:grpSpPr>
            <a:xfrm>
              <a:off x="3924429" y="4124533"/>
              <a:ext cx="251658" cy="503316"/>
              <a:chOff x="1559550" y="1484575"/>
              <a:chExt cx="330000" cy="660000"/>
            </a:xfrm>
          </p:grpSpPr>
          <p:sp>
            <p:nvSpPr>
              <p:cNvPr id="1849" name="Shape 184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1" name="Shape 1851"/>
            <p:cNvGrpSpPr/>
            <p:nvPr/>
          </p:nvGrpSpPr>
          <p:grpSpPr>
            <a:xfrm>
              <a:off x="4256023" y="4124533"/>
              <a:ext cx="251658" cy="503316"/>
              <a:chOff x="1559550" y="1484575"/>
              <a:chExt cx="330000" cy="660000"/>
            </a:xfrm>
          </p:grpSpPr>
          <p:sp>
            <p:nvSpPr>
              <p:cNvPr id="1852" name="Shape 185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4" name="Shape 1854"/>
            <p:cNvGrpSpPr/>
            <p:nvPr/>
          </p:nvGrpSpPr>
          <p:grpSpPr>
            <a:xfrm>
              <a:off x="4587618" y="4124533"/>
              <a:ext cx="251658" cy="503316"/>
              <a:chOff x="1559550" y="1484575"/>
              <a:chExt cx="330000" cy="660000"/>
            </a:xfrm>
          </p:grpSpPr>
          <p:sp>
            <p:nvSpPr>
              <p:cNvPr id="1855" name="Shape 185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Shape 185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Shape 1857"/>
            <p:cNvGrpSpPr/>
            <p:nvPr/>
          </p:nvGrpSpPr>
          <p:grpSpPr>
            <a:xfrm>
              <a:off x="4919212" y="4124533"/>
              <a:ext cx="251658" cy="503316"/>
              <a:chOff x="1559550" y="1484575"/>
              <a:chExt cx="330000" cy="660000"/>
            </a:xfrm>
          </p:grpSpPr>
          <p:sp>
            <p:nvSpPr>
              <p:cNvPr id="1858" name="Shape 185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Shape 185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0" name="Shape 1860"/>
            <p:cNvGrpSpPr/>
            <p:nvPr/>
          </p:nvGrpSpPr>
          <p:grpSpPr>
            <a:xfrm>
              <a:off x="5250806" y="4124533"/>
              <a:ext cx="251658" cy="503316"/>
              <a:chOff x="1559550" y="1484575"/>
              <a:chExt cx="330000" cy="6600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Shape 186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3" name="Shape 1863"/>
            <p:cNvGrpSpPr/>
            <p:nvPr/>
          </p:nvGrpSpPr>
          <p:grpSpPr>
            <a:xfrm>
              <a:off x="3924429" y="4706517"/>
              <a:ext cx="251658" cy="503316"/>
              <a:chOff x="1559550" y="1484575"/>
              <a:chExt cx="330000" cy="660000"/>
            </a:xfrm>
          </p:grpSpPr>
          <p:sp>
            <p:nvSpPr>
              <p:cNvPr id="1864" name="Shape 186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Shape 186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6" name="Shape 1866"/>
            <p:cNvGrpSpPr/>
            <p:nvPr/>
          </p:nvGrpSpPr>
          <p:grpSpPr>
            <a:xfrm>
              <a:off x="4256023" y="4706517"/>
              <a:ext cx="251658" cy="503316"/>
              <a:chOff x="1559550" y="1484575"/>
              <a:chExt cx="330000" cy="660000"/>
            </a:xfrm>
          </p:grpSpPr>
          <p:sp>
            <p:nvSpPr>
              <p:cNvPr id="1867" name="Shape 186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Shape 186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Shape 1869"/>
            <p:cNvGrpSpPr/>
            <p:nvPr/>
          </p:nvGrpSpPr>
          <p:grpSpPr>
            <a:xfrm>
              <a:off x="4587618" y="4706517"/>
              <a:ext cx="251658" cy="503316"/>
              <a:chOff x="1559550" y="1484575"/>
              <a:chExt cx="330000" cy="660000"/>
            </a:xfrm>
          </p:grpSpPr>
          <p:sp>
            <p:nvSpPr>
              <p:cNvPr id="1870" name="Shape 187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Shape 187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2" name="Shape 1872"/>
            <p:cNvGrpSpPr/>
            <p:nvPr/>
          </p:nvGrpSpPr>
          <p:grpSpPr>
            <a:xfrm>
              <a:off x="4919212" y="4706517"/>
              <a:ext cx="251658" cy="503316"/>
              <a:chOff x="1559550" y="1484575"/>
              <a:chExt cx="330000" cy="660000"/>
            </a:xfrm>
          </p:grpSpPr>
          <p:sp>
            <p:nvSpPr>
              <p:cNvPr id="1873" name="Shape 187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Shape 187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5" name="Shape 1875"/>
            <p:cNvGrpSpPr/>
            <p:nvPr/>
          </p:nvGrpSpPr>
          <p:grpSpPr>
            <a:xfrm>
              <a:off x="5250806" y="4706517"/>
              <a:ext cx="251658" cy="503316"/>
              <a:chOff x="1559550" y="1484575"/>
              <a:chExt cx="330000" cy="660000"/>
            </a:xfrm>
          </p:grpSpPr>
          <p:sp>
            <p:nvSpPr>
              <p:cNvPr id="1876" name="Shape 187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Shape 187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8" name="Shape 1878"/>
            <p:cNvGrpSpPr/>
            <p:nvPr/>
          </p:nvGrpSpPr>
          <p:grpSpPr>
            <a:xfrm>
              <a:off x="3924429" y="5288502"/>
              <a:ext cx="251658" cy="503316"/>
              <a:chOff x="1559550" y="1484575"/>
              <a:chExt cx="330000" cy="660000"/>
            </a:xfrm>
          </p:grpSpPr>
          <p:sp>
            <p:nvSpPr>
              <p:cNvPr id="1879" name="Shape 187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Shape 188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1" name="Shape 1881"/>
            <p:cNvGrpSpPr/>
            <p:nvPr/>
          </p:nvGrpSpPr>
          <p:grpSpPr>
            <a:xfrm>
              <a:off x="4256023" y="5288502"/>
              <a:ext cx="251658" cy="503316"/>
              <a:chOff x="1559550" y="1484575"/>
              <a:chExt cx="330000" cy="660000"/>
            </a:xfrm>
          </p:grpSpPr>
          <p:sp>
            <p:nvSpPr>
              <p:cNvPr id="1882" name="Shape 188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Shape 188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4" name="Shape 1884"/>
            <p:cNvGrpSpPr/>
            <p:nvPr/>
          </p:nvGrpSpPr>
          <p:grpSpPr>
            <a:xfrm>
              <a:off x="4587618" y="5288502"/>
              <a:ext cx="251658" cy="503316"/>
              <a:chOff x="1559550" y="1484575"/>
              <a:chExt cx="330000" cy="660000"/>
            </a:xfrm>
          </p:grpSpPr>
          <p:sp>
            <p:nvSpPr>
              <p:cNvPr id="1885" name="Shape 188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Shape 188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7" name="Shape 1887"/>
            <p:cNvGrpSpPr/>
            <p:nvPr/>
          </p:nvGrpSpPr>
          <p:grpSpPr>
            <a:xfrm>
              <a:off x="4919212" y="5288502"/>
              <a:ext cx="251658" cy="503316"/>
              <a:chOff x="1559550" y="1484575"/>
              <a:chExt cx="330000" cy="660000"/>
            </a:xfrm>
          </p:grpSpPr>
          <p:sp>
            <p:nvSpPr>
              <p:cNvPr id="1888" name="Shape 188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Shape 188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0" name="Shape 1890"/>
            <p:cNvGrpSpPr/>
            <p:nvPr/>
          </p:nvGrpSpPr>
          <p:grpSpPr>
            <a:xfrm>
              <a:off x="5250806" y="5288502"/>
              <a:ext cx="251658" cy="503316"/>
              <a:chOff x="1559550" y="1484575"/>
              <a:chExt cx="330000" cy="660000"/>
            </a:xfrm>
          </p:grpSpPr>
          <p:sp>
            <p:nvSpPr>
              <p:cNvPr id="1891" name="Shape 189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Shape 189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93" name="Shape 1893"/>
            <p:cNvCxnSpPr/>
            <p:nvPr/>
          </p:nvCxnSpPr>
          <p:spPr>
            <a:xfrm rot="10800000">
              <a:off x="5663439" y="2241881"/>
              <a:ext cx="6300" cy="3657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94" name="Shape 1894"/>
          <p:cNvSpPr txBox="1"/>
          <p:nvPr>
            <p:ph type="title"/>
          </p:nvPr>
        </p:nvSpPr>
        <p:spPr>
          <a:xfrm>
            <a:off x="7333875" y="2147250"/>
            <a:ext cx="1202700" cy="8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000"/>
              <a:t>5%</a:t>
            </a:r>
          </a:p>
        </p:txBody>
      </p:sp>
      <p:sp>
        <p:nvSpPr>
          <p:cNvPr id="1895" name="Shape 1895"/>
          <p:cNvSpPr txBox="1"/>
          <p:nvPr>
            <p:ph type="title"/>
          </p:nvPr>
        </p:nvSpPr>
        <p:spPr>
          <a:xfrm>
            <a:off x="7333875" y="2147250"/>
            <a:ext cx="1202700" cy="8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000"/>
              <a:t>8%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