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1D4D42-18E9-355D-6646-B76E79B2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B6B7B5C-7192-C310-3F91-0FEEC054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0528F3-7E85-B49B-FE33-5D1F13C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343002-1A15-4E77-0EBE-590D58C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2A8ADB-6A8C-2172-2D57-02795F56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0AD58B-B887-489A-0C76-DDBE9E29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09DC86E-02B9-2390-5AE1-8227514C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1B27F9-9C0E-76BD-6505-73997FEE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0BF8E48-8D1E-9106-5A25-183FF84F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DAC78C-59C3-401B-812A-75DADB00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0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DC84551-4EC1-B875-9B42-1948AA808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07BB723-79E4-65D2-891B-287F4341E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A47875-0A54-B45F-884A-5E5070FC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6BA6EE-9C0B-31B3-39F9-6ED7437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994CFE-3A25-6BFD-BC65-60DDD990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7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E94391-21C1-C77B-5490-729170F0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9954D8-EB1B-A7C2-D96B-2EB9B300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68496F-01DE-C084-756A-6B8C2AF3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D48881B-DAE7-4EB1-7039-5C63FB39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B5E5D7-2B47-1762-C50F-C9669539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47ACA5-EC39-E16B-4C7B-5DC06572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E752DC-87B9-525A-8BE0-4653B2EC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3A1227-EB83-86C8-7D3F-973D24F9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0E9772-C5A2-2515-EC52-B80131F5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32843A-A538-05E7-C90B-FE3BD71A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4B1225-575A-94CF-B78F-F39C04CB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FD7324-3CE6-4914-DF2C-87080C003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E69233D-9F38-5A63-5592-7863A0D0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90D1510-E610-6356-F30A-257CA05D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E70AAEF-28A5-3C1E-F763-BE199DA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4D69282-A8D4-E25F-C80C-9C7AA9AD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2FBB14-3463-1AC5-E1C9-22757267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6F45689-004D-4BEA-8110-1E3B441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16C9D26-2EA4-6E24-0E86-301F1147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59DB5EE-272B-F978-421E-D1E3F77D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6187646-3210-7CF7-81E8-691621384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97721C1-0558-1D3D-7489-E29E5A5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EDBFE8C-1952-9683-7689-3BFD873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AF1D876-D9AD-7913-DF9C-5F5EAC0F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5D27A1-3D2A-18E7-4E05-53812655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1736558-48DD-06C1-D51A-380EB485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ECA7A41-8EB9-C93C-2ACA-6AE80208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B13E856-FA3A-E020-B7CC-04E5EC9B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C7B3A54-720E-E14C-9217-794BD764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FD2C645-A129-8372-0D74-3CF106FB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9E008B3-3755-19A3-1852-BA9DA342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9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B15D8D-5D70-13D0-832F-02D402CD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DB8EE2-5E9D-8896-B553-8DD3069F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17E4E10-FD17-5AA7-117C-F25D3C528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BB340B-4043-ED6F-333B-CD61575E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5D96C26-E204-946D-E014-3765E90D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560FBFA-E2D0-E792-51A5-7CC888D5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4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C0945C-C265-5918-808B-BF5F2B65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BEF8C46-857A-79BE-0BF0-BF0EB9C9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F342174-78EA-70A1-106E-7CD4CE8A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718B09-28EE-675D-FF2B-F1B5F23B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CB94E7E-5F40-3964-CC2D-F44E425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C022386-FDB9-8BE7-085C-C3549BE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D62A19F-6236-BCB6-2AD6-30C5DEB8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1CC8921-3DCE-5E7E-299F-6390597C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6B262A-598B-0F37-9576-CFAD49A53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4216-2E81-F949-83B6-2758E87008D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3319890-CC91-531F-E9C0-BAD93FB69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5ED049-EA76-9C55-9E90-5F760753D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8C99-3BEE-F641-818E-308924C7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6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99908B7-5CA8-84B1-F31C-013E2F193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08314"/>
              </p:ext>
            </p:extLst>
          </p:nvPr>
        </p:nvGraphicFramePr>
        <p:xfrm>
          <a:off x="760305" y="704399"/>
          <a:ext cx="7514531" cy="4351334"/>
        </p:xfrm>
        <a:graphic>
          <a:graphicData uri="http://schemas.openxmlformats.org/drawingml/2006/table">
            <a:tbl>
              <a:tblPr/>
              <a:tblGrid>
                <a:gridCol w="2894704">
                  <a:extLst>
                    <a:ext uri="{9D8B030D-6E8A-4147-A177-3AD203B41FA5}">
                      <a16:colId xmlns:a16="http://schemas.microsoft.com/office/drawing/2014/main" val="2839587139"/>
                    </a:ext>
                  </a:extLst>
                </a:gridCol>
                <a:gridCol w="714904">
                  <a:extLst>
                    <a:ext uri="{9D8B030D-6E8A-4147-A177-3AD203B41FA5}">
                      <a16:colId xmlns:a16="http://schemas.microsoft.com/office/drawing/2014/main" val="3051264796"/>
                    </a:ext>
                  </a:extLst>
                </a:gridCol>
                <a:gridCol w="93566">
                  <a:extLst>
                    <a:ext uri="{9D8B030D-6E8A-4147-A177-3AD203B41FA5}">
                      <a16:colId xmlns:a16="http://schemas.microsoft.com/office/drawing/2014/main" val="3823226814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1553188398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2004566576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1024662437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1628501950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1197501697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2734591678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4289281744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1928572536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318957025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1925275348"/>
                    </a:ext>
                  </a:extLst>
                </a:gridCol>
                <a:gridCol w="346487">
                  <a:extLst>
                    <a:ext uri="{9D8B030D-6E8A-4147-A177-3AD203B41FA5}">
                      <a16:colId xmlns:a16="http://schemas.microsoft.com/office/drawing/2014/main" val="3518570430"/>
                    </a:ext>
                  </a:extLst>
                </a:gridCol>
              </a:tblGrid>
              <a:tr h="175847">
                <a:tc>
                  <a:txBody>
                    <a:bodyPr/>
                    <a:lstStyle/>
                    <a:p>
                      <a:pPr algn="l" fontAlgn="ctr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1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1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65666"/>
                  </a:ext>
                </a:extLst>
              </a:tr>
              <a:tr h="131006">
                <a:tc>
                  <a:txBody>
                    <a:bodyPr/>
                    <a:lstStyle/>
                    <a:p>
                      <a:pPr algn="ctr" fontAlgn="ctr"/>
                      <a:endParaRPr lang="sv-SE" sz="800" b="0" i="1" u="none" strike="noStrike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v-SE" sz="8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8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65784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Milestone description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Deadline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58644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Project Deadlines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2" gridSpan="3">
                  <a:txBody>
                    <a:bodyPr/>
                    <a:lstStyle/>
                    <a:p>
                      <a:pPr algn="ctr" fontAlgn="ctr"/>
                      <a:r>
                        <a:rPr lang="sv-SE" sz="22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Buffer &amp; report writing</a:t>
                      </a:r>
                    </a:p>
                  </a:txBody>
                  <a:tcPr marL="4396" marR="4396" marT="4396" marB="0" vert="vert27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43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2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5516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Draft of report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2023-12-11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325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Review of drafts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026084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Presentation &amp; final submission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2024-01-12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A4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79924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Tutorials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868987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ROS tutorials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368246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TIAGo tutorials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936255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Perception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 dirty="0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48315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Researching object detection (YOLOv8)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940417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Researching LIDAR integration with camera feed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385214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Implementation object detection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83176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Integrating point map and camera feed 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25979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Implementing ultrasonic detection 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063750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Localization and Mapping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29048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Implement gmapping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820703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Implement amcl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081712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Decision Making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2819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Implement decision making algorithm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41016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Integration</a:t>
                      </a: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51546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Integrating perception with localization &amp; mapping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79099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Integrating decision making with the rest</a:t>
                      </a:r>
                    </a:p>
                  </a:txBody>
                  <a:tcPr marL="26377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10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55020"/>
                  </a:ext>
                </a:extLst>
              </a:tr>
              <a:tr h="175847">
                <a:tc>
                  <a:txBody>
                    <a:bodyPr/>
                    <a:lstStyle/>
                    <a:p>
                      <a:pPr algn="l" fontAlgn="ctr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v-SE" sz="500" b="0" i="0" u="none" strike="noStrike">
                        <a:solidFill>
                          <a:srgbClr val="0C165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6" marR="4396" marT="4396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500" b="0" i="0" u="none" strike="noStrike" dirty="0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6" marR="4396" marT="43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6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7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med rundade hörn 14">
            <a:extLst>
              <a:ext uri="{FF2B5EF4-FFF2-40B4-BE49-F238E27FC236}">
                <a16:creationId xmlns:a16="http://schemas.microsoft.com/office/drawing/2014/main" id="{325A78D8-566B-90BE-DB7B-26B4D670FDAF}"/>
              </a:ext>
            </a:extLst>
          </p:cNvPr>
          <p:cNvSpPr/>
          <p:nvPr/>
        </p:nvSpPr>
        <p:spPr>
          <a:xfrm>
            <a:off x="221117" y="214312"/>
            <a:ext cx="2144484" cy="3429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4" name="Rektangel med rundade hörn 3">
            <a:extLst>
              <a:ext uri="{FF2B5EF4-FFF2-40B4-BE49-F238E27FC236}">
                <a16:creationId xmlns:a16="http://schemas.microsoft.com/office/drawing/2014/main" id="{633D5E7F-D221-8DF1-A0D8-D9EAFF709CAA}"/>
              </a:ext>
            </a:extLst>
          </p:cNvPr>
          <p:cNvSpPr/>
          <p:nvPr/>
        </p:nvSpPr>
        <p:spPr>
          <a:xfrm>
            <a:off x="504145" y="791255"/>
            <a:ext cx="1589314" cy="6422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6" name="Rektangel med rundade hörn 5">
            <a:extLst>
              <a:ext uri="{FF2B5EF4-FFF2-40B4-BE49-F238E27FC236}">
                <a16:creationId xmlns:a16="http://schemas.microsoft.com/office/drawing/2014/main" id="{10CCC281-D31D-F0EB-9B05-2048EF60229B}"/>
              </a:ext>
            </a:extLst>
          </p:cNvPr>
          <p:cNvSpPr/>
          <p:nvPr/>
        </p:nvSpPr>
        <p:spPr>
          <a:xfrm>
            <a:off x="504144" y="1776412"/>
            <a:ext cx="1589314" cy="6422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LIDAR</a:t>
            </a:r>
          </a:p>
        </p:txBody>
      </p:sp>
      <p:sp>
        <p:nvSpPr>
          <p:cNvPr id="7" name="Rektangel med rundade hörn 6">
            <a:extLst>
              <a:ext uri="{FF2B5EF4-FFF2-40B4-BE49-F238E27FC236}">
                <a16:creationId xmlns:a16="http://schemas.microsoft.com/office/drawing/2014/main" id="{C5966129-F26D-ADF7-1808-C939EDDB25E2}"/>
              </a:ext>
            </a:extLst>
          </p:cNvPr>
          <p:cNvSpPr/>
          <p:nvPr/>
        </p:nvSpPr>
        <p:spPr>
          <a:xfrm>
            <a:off x="504144" y="2761569"/>
            <a:ext cx="1589314" cy="6422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Ultrasonic sonar</a:t>
            </a:r>
          </a:p>
        </p:txBody>
      </p:sp>
      <p:sp>
        <p:nvSpPr>
          <p:cNvPr id="11" name="Rektangel med rundade hörn 10">
            <a:extLst>
              <a:ext uri="{FF2B5EF4-FFF2-40B4-BE49-F238E27FC236}">
                <a16:creationId xmlns:a16="http://schemas.microsoft.com/office/drawing/2014/main" id="{59739132-266B-0526-353C-FE35EB1560B5}"/>
              </a:ext>
            </a:extLst>
          </p:cNvPr>
          <p:cNvSpPr/>
          <p:nvPr/>
        </p:nvSpPr>
        <p:spPr>
          <a:xfrm>
            <a:off x="2703059" y="791255"/>
            <a:ext cx="1240645" cy="6422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 detection</a:t>
            </a:r>
          </a:p>
        </p:txBody>
      </p:sp>
      <p:sp>
        <p:nvSpPr>
          <p:cNvPr id="17" name="Rektangel med rundade hörn 16">
            <a:extLst>
              <a:ext uri="{FF2B5EF4-FFF2-40B4-BE49-F238E27FC236}">
                <a16:creationId xmlns:a16="http://schemas.microsoft.com/office/drawing/2014/main" id="{E7F45EC1-4127-D704-9715-184C91A70EDC}"/>
              </a:ext>
            </a:extLst>
          </p:cNvPr>
          <p:cNvSpPr/>
          <p:nvPr/>
        </p:nvSpPr>
        <p:spPr>
          <a:xfrm>
            <a:off x="4281162" y="1286554"/>
            <a:ext cx="1240645" cy="6422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Fusion</a:t>
            </a:r>
          </a:p>
        </p:txBody>
      </p:sp>
    </p:spTree>
    <p:extLst>
      <p:ext uri="{BB962C8B-B14F-4D97-AF65-F5344CB8AC3E}">
        <p14:creationId xmlns:p14="http://schemas.microsoft.com/office/powerpoint/2010/main" val="65883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308</Words>
  <Application>Microsoft Macintosh PowerPoint</Application>
  <PresentationFormat>Bredbild</PresentationFormat>
  <Paragraphs>254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Joel Trollheden</dc:creator>
  <cp:lastModifiedBy>Joel Trollheden</cp:lastModifiedBy>
  <cp:revision>1</cp:revision>
  <dcterms:created xsi:type="dcterms:W3CDTF">2023-10-31T13:58:01Z</dcterms:created>
  <dcterms:modified xsi:type="dcterms:W3CDTF">2023-10-31T16:40:09Z</dcterms:modified>
</cp:coreProperties>
</file>