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303" y="51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D285-ED89-44D6-B736-BB7845A40B97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EAB3-0F4A-4AEA-9774-3B7572D61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D285-ED89-44D6-B736-BB7845A40B97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EAB3-0F4A-4AEA-9774-3B7572D61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04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D285-ED89-44D6-B736-BB7845A40B97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EAB3-0F4A-4AEA-9774-3B7572D61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46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D285-ED89-44D6-B736-BB7845A40B97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EAB3-0F4A-4AEA-9774-3B7572D61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38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D285-ED89-44D6-B736-BB7845A40B97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EAB3-0F4A-4AEA-9774-3B7572D61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89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D285-ED89-44D6-B736-BB7845A40B97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EAB3-0F4A-4AEA-9774-3B7572D61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07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D285-ED89-44D6-B736-BB7845A40B97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EAB3-0F4A-4AEA-9774-3B7572D61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01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D285-ED89-44D6-B736-BB7845A40B97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EAB3-0F4A-4AEA-9774-3B7572D61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70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D285-ED89-44D6-B736-BB7845A40B97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EAB3-0F4A-4AEA-9774-3B7572D61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85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D285-ED89-44D6-B736-BB7845A40B97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EAB3-0F4A-4AEA-9774-3B7572D61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D285-ED89-44D6-B736-BB7845A40B97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EAB3-0F4A-4AEA-9774-3B7572D61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39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ED285-ED89-44D6-B736-BB7845A40B97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EEAB3-0F4A-4AEA-9774-3B7572D61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76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7DE562B9-02DC-301F-FA0B-5CA5A710D83A}"/>
              </a:ext>
            </a:extLst>
          </p:cNvPr>
          <p:cNvGrpSpPr/>
          <p:nvPr/>
        </p:nvGrpSpPr>
        <p:grpSpPr>
          <a:xfrm>
            <a:off x="446733" y="1274715"/>
            <a:ext cx="4320000" cy="4314285"/>
            <a:chOff x="1335733" y="199316"/>
            <a:chExt cx="4320000" cy="431428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7DDCFF1-9A6F-ECD7-1EBD-24F4C96AF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733" y="373601"/>
              <a:ext cx="3960000" cy="396000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05AB935-B3EA-FB7D-5D33-7BCF24C2D5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5733" y="1633601"/>
              <a:ext cx="1440000" cy="144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EEB7FA0-EA21-D252-0634-C0E9BF0CA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5733" y="3073601"/>
              <a:ext cx="1440000" cy="144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C5867A5-EFC2-D210-3471-C20D7322BD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5733" y="1633601"/>
              <a:ext cx="1440000" cy="144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5CB8302-8061-9673-CCE6-4305C0A8AF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5733" y="3073601"/>
              <a:ext cx="1440000" cy="144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3E26417-2FE5-C4F3-7AA8-8010AB284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5733" y="3069791"/>
              <a:ext cx="1440000" cy="144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3955835-2226-7061-39BC-76B78644EA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5733" y="1633601"/>
              <a:ext cx="1440000" cy="144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C728168-3078-AD0A-12AA-F0F21A317F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5733" y="201221"/>
              <a:ext cx="1440000" cy="144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74CC23E-851E-3ED0-43D2-8D10ABC20E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5733" y="205031"/>
              <a:ext cx="1440000" cy="144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FF5F44D-8425-BAB7-9824-AFCF6719B4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5733" y="199316"/>
              <a:ext cx="1440000" cy="144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63C0A54E-EED1-5CF1-7C40-47A6FEDAE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269" y="1449000"/>
            <a:ext cx="3960000" cy="3960000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62E5424F-E20F-D62E-11AC-C9B981ECC634}"/>
              </a:ext>
            </a:extLst>
          </p:cNvPr>
          <p:cNvGrpSpPr/>
          <p:nvPr/>
        </p:nvGrpSpPr>
        <p:grpSpPr>
          <a:xfrm>
            <a:off x="5086269" y="1270905"/>
            <a:ext cx="4320000" cy="4314285"/>
            <a:chOff x="1335733" y="199316"/>
            <a:chExt cx="4320000" cy="431428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B8507BB-FE0D-6360-49DB-5C7A258CB6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5733" y="1633601"/>
              <a:ext cx="1440000" cy="144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0BCCC22-0741-2B78-C809-A2270F96DF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5733" y="3073601"/>
              <a:ext cx="1440000" cy="144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6730B4B-7A09-AA08-4179-C1EE241E8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5733" y="1633601"/>
              <a:ext cx="1440000" cy="144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173EE12-37BD-1016-D3DA-D297BB910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5733" y="3073601"/>
              <a:ext cx="1440000" cy="144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7E9CFAB-77ED-8972-3BE8-F5CEB5E11E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5733" y="3069791"/>
              <a:ext cx="1440000" cy="144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70828FF-6C4F-FA38-D451-ABCF4B519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5733" y="1633601"/>
              <a:ext cx="1440000" cy="144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716800B-E7E0-14FE-7E9A-1C97845BE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5733" y="201221"/>
              <a:ext cx="1440000" cy="144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0A3B10-86BB-CA3C-F98A-C9B6214600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5733" y="205031"/>
              <a:ext cx="1440000" cy="144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44F6C92-9D0A-593F-3E31-A7C0EFAAE8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5733" y="199316"/>
              <a:ext cx="1440000" cy="144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8414681-321F-02B3-773C-5997B78282D1}"/>
              </a:ext>
            </a:extLst>
          </p:cNvPr>
          <p:cNvSpPr txBox="1"/>
          <p:nvPr/>
        </p:nvSpPr>
        <p:spPr>
          <a:xfrm>
            <a:off x="1035987" y="2484650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0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672FA9-0E56-4A32-48E8-8A5A045466DE}"/>
              </a:ext>
            </a:extLst>
          </p:cNvPr>
          <p:cNvSpPr txBox="1"/>
          <p:nvPr/>
        </p:nvSpPr>
        <p:spPr>
          <a:xfrm rot="5400000">
            <a:off x="405987" y="1862005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0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39E708-2472-9C66-987E-CDF789C3D955}"/>
              </a:ext>
            </a:extLst>
          </p:cNvPr>
          <p:cNvSpPr txBox="1"/>
          <p:nvPr/>
        </p:nvSpPr>
        <p:spPr>
          <a:xfrm rot="10800000">
            <a:off x="1035987" y="1231053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0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3EC847-5659-7101-C704-2A9BA3AA732E}"/>
              </a:ext>
            </a:extLst>
          </p:cNvPr>
          <p:cNvSpPr txBox="1"/>
          <p:nvPr/>
        </p:nvSpPr>
        <p:spPr>
          <a:xfrm rot="16200000">
            <a:off x="1665987" y="1869625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0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2CC208-1850-9727-75D2-97A2DA9A28C8}"/>
              </a:ext>
            </a:extLst>
          </p:cNvPr>
          <p:cNvSpPr txBox="1"/>
          <p:nvPr/>
        </p:nvSpPr>
        <p:spPr>
          <a:xfrm>
            <a:off x="2475987" y="2484651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C40CBE-A15F-F613-28F5-651FFAF2EB2B}"/>
              </a:ext>
            </a:extLst>
          </p:cNvPr>
          <p:cNvSpPr txBox="1"/>
          <p:nvPr/>
        </p:nvSpPr>
        <p:spPr>
          <a:xfrm rot="5400000">
            <a:off x="1845987" y="1862006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3F434A5-CDC5-12AC-1A2B-A9F709D2A7D8}"/>
              </a:ext>
            </a:extLst>
          </p:cNvPr>
          <p:cNvSpPr txBox="1"/>
          <p:nvPr/>
        </p:nvSpPr>
        <p:spPr>
          <a:xfrm rot="10800000">
            <a:off x="2475987" y="1231054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E97B1D-EED8-CF92-3FC1-ABBE974F6BA5}"/>
              </a:ext>
            </a:extLst>
          </p:cNvPr>
          <p:cNvSpPr txBox="1"/>
          <p:nvPr/>
        </p:nvSpPr>
        <p:spPr>
          <a:xfrm rot="16200000">
            <a:off x="3105987" y="1869626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9D55C7-7054-0DD2-4B07-91D9D45C4A57}"/>
              </a:ext>
            </a:extLst>
          </p:cNvPr>
          <p:cNvSpPr txBox="1"/>
          <p:nvPr/>
        </p:nvSpPr>
        <p:spPr>
          <a:xfrm>
            <a:off x="3915869" y="2490466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2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2CB7FB6-BEBF-3F96-A774-542804DB6DCB}"/>
              </a:ext>
            </a:extLst>
          </p:cNvPr>
          <p:cNvSpPr txBox="1"/>
          <p:nvPr/>
        </p:nvSpPr>
        <p:spPr>
          <a:xfrm rot="5400000">
            <a:off x="3285869" y="1867821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2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F740DC-719E-9C93-E99F-4EDEC60AFE0A}"/>
              </a:ext>
            </a:extLst>
          </p:cNvPr>
          <p:cNvSpPr txBox="1"/>
          <p:nvPr/>
        </p:nvSpPr>
        <p:spPr>
          <a:xfrm rot="10800000">
            <a:off x="3915869" y="1236869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2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1F406EE-1425-EA05-5FCA-8B249F1D8C32}"/>
              </a:ext>
            </a:extLst>
          </p:cNvPr>
          <p:cNvSpPr txBox="1"/>
          <p:nvPr/>
        </p:nvSpPr>
        <p:spPr>
          <a:xfrm rot="16200000">
            <a:off x="4545869" y="1875441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2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0DCD5D8-A6C5-BFB2-D470-2447EF86D987}"/>
              </a:ext>
            </a:extLst>
          </p:cNvPr>
          <p:cNvSpPr txBox="1"/>
          <p:nvPr/>
        </p:nvSpPr>
        <p:spPr>
          <a:xfrm>
            <a:off x="1044607" y="3920181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3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A83253F-A0D1-FC3F-9E74-D0DF67675E07}"/>
              </a:ext>
            </a:extLst>
          </p:cNvPr>
          <p:cNvSpPr txBox="1"/>
          <p:nvPr/>
        </p:nvSpPr>
        <p:spPr>
          <a:xfrm rot="5400000">
            <a:off x="414607" y="3297536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3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094B0FC-1C6B-767E-16D7-372F28F0A4E5}"/>
              </a:ext>
            </a:extLst>
          </p:cNvPr>
          <p:cNvSpPr txBox="1"/>
          <p:nvPr/>
        </p:nvSpPr>
        <p:spPr>
          <a:xfrm rot="10800000">
            <a:off x="1044607" y="2666584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3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C7867C3-1644-F327-3A8F-2545C711955A}"/>
              </a:ext>
            </a:extLst>
          </p:cNvPr>
          <p:cNvSpPr txBox="1"/>
          <p:nvPr/>
        </p:nvSpPr>
        <p:spPr>
          <a:xfrm rot="16200000">
            <a:off x="1674607" y="3305156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3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81B545-2B32-FAEF-A2A3-2A57B1FFA1EE}"/>
              </a:ext>
            </a:extLst>
          </p:cNvPr>
          <p:cNvSpPr txBox="1"/>
          <p:nvPr/>
        </p:nvSpPr>
        <p:spPr>
          <a:xfrm>
            <a:off x="2484607" y="3920182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4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5589FB3-5ABA-7EC6-ED6E-B65BF84AF74F}"/>
              </a:ext>
            </a:extLst>
          </p:cNvPr>
          <p:cNvSpPr txBox="1"/>
          <p:nvPr/>
        </p:nvSpPr>
        <p:spPr>
          <a:xfrm rot="5400000">
            <a:off x="1854607" y="3297537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4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147A4EF-3CB9-10A7-FB5A-096FE2C7986D}"/>
              </a:ext>
            </a:extLst>
          </p:cNvPr>
          <p:cNvSpPr txBox="1"/>
          <p:nvPr/>
        </p:nvSpPr>
        <p:spPr>
          <a:xfrm rot="10800000">
            <a:off x="2484607" y="2666585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4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0C8BC67-8627-FCB5-CD43-FAB72F7108FB}"/>
              </a:ext>
            </a:extLst>
          </p:cNvPr>
          <p:cNvSpPr txBox="1"/>
          <p:nvPr/>
        </p:nvSpPr>
        <p:spPr>
          <a:xfrm rot="16200000">
            <a:off x="3114607" y="3305157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4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3C6ADBA-5F55-2DAA-AEB1-86B5E6F42CD1}"/>
              </a:ext>
            </a:extLst>
          </p:cNvPr>
          <p:cNvSpPr txBox="1"/>
          <p:nvPr/>
        </p:nvSpPr>
        <p:spPr>
          <a:xfrm>
            <a:off x="3924489" y="3925997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5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065CEC2-DE4D-D4D1-B03F-BF4E66CC2C44}"/>
              </a:ext>
            </a:extLst>
          </p:cNvPr>
          <p:cNvSpPr txBox="1"/>
          <p:nvPr/>
        </p:nvSpPr>
        <p:spPr>
          <a:xfrm rot="5400000">
            <a:off x="3294489" y="3303352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5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7FAE415-6E7F-357C-D442-06CEDC0BA453}"/>
              </a:ext>
            </a:extLst>
          </p:cNvPr>
          <p:cNvSpPr txBox="1"/>
          <p:nvPr/>
        </p:nvSpPr>
        <p:spPr>
          <a:xfrm rot="10800000">
            <a:off x="3924489" y="2672400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5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4378AB6-F916-E322-9B7D-308CB0055D32}"/>
              </a:ext>
            </a:extLst>
          </p:cNvPr>
          <p:cNvSpPr txBox="1"/>
          <p:nvPr/>
        </p:nvSpPr>
        <p:spPr>
          <a:xfrm rot="16200000">
            <a:off x="4554489" y="3310972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5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4228830-154B-2A1A-C9F2-34D176560446}"/>
              </a:ext>
            </a:extLst>
          </p:cNvPr>
          <p:cNvSpPr txBox="1"/>
          <p:nvPr/>
        </p:nvSpPr>
        <p:spPr>
          <a:xfrm>
            <a:off x="1044606" y="5362086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6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70D814C-C35A-539D-0A6E-53806FEB8A20}"/>
              </a:ext>
            </a:extLst>
          </p:cNvPr>
          <p:cNvSpPr txBox="1"/>
          <p:nvPr/>
        </p:nvSpPr>
        <p:spPr>
          <a:xfrm rot="5400000">
            <a:off x="414606" y="4739441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6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EC75983-E6A7-F75C-4CDD-C18BA0A71CAF}"/>
              </a:ext>
            </a:extLst>
          </p:cNvPr>
          <p:cNvSpPr txBox="1"/>
          <p:nvPr/>
        </p:nvSpPr>
        <p:spPr>
          <a:xfrm rot="10800000">
            <a:off x="1044606" y="4108489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6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4B642DE-AB26-0191-D6B3-4ADBBAA2A17B}"/>
              </a:ext>
            </a:extLst>
          </p:cNvPr>
          <p:cNvSpPr txBox="1"/>
          <p:nvPr/>
        </p:nvSpPr>
        <p:spPr>
          <a:xfrm rot="16200000">
            <a:off x="1674606" y="4747061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6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D95577E-78D8-E876-95F1-04F17ED7616D}"/>
              </a:ext>
            </a:extLst>
          </p:cNvPr>
          <p:cNvSpPr txBox="1"/>
          <p:nvPr/>
        </p:nvSpPr>
        <p:spPr>
          <a:xfrm>
            <a:off x="2484606" y="5362087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7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7DECC5F-B1B6-1761-BEE0-BADA010A091E}"/>
              </a:ext>
            </a:extLst>
          </p:cNvPr>
          <p:cNvSpPr txBox="1"/>
          <p:nvPr/>
        </p:nvSpPr>
        <p:spPr>
          <a:xfrm rot="5400000">
            <a:off x="1854606" y="4739442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7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0A173E3-C33B-F335-42A8-3A0618AF8010}"/>
              </a:ext>
            </a:extLst>
          </p:cNvPr>
          <p:cNvSpPr txBox="1"/>
          <p:nvPr/>
        </p:nvSpPr>
        <p:spPr>
          <a:xfrm rot="10800000">
            <a:off x="2484606" y="4108490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7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2A40ADB-B128-7774-E9BE-D38E88B3A034}"/>
              </a:ext>
            </a:extLst>
          </p:cNvPr>
          <p:cNvSpPr txBox="1"/>
          <p:nvPr/>
        </p:nvSpPr>
        <p:spPr>
          <a:xfrm rot="16200000">
            <a:off x="3114606" y="4747062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7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FFC5497-ACF6-5814-9781-B85813FF63CC}"/>
              </a:ext>
            </a:extLst>
          </p:cNvPr>
          <p:cNvSpPr txBox="1"/>
          <p:nvPr/>
        </p:nvSpPr>
        <p:spPr>
          <a:xfrm>
            <a:off x="3924488" y="5367902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8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4E9FD6A-1114-7F8F-3F4A-C9445A36C2B0}"/>
              </a:ext>
            </a:extLst>
          </p:cNvPr>
          <p:cNvSpPr txBox="1"/>
          <p:nvPr/>
        </p:nvSpPr>
        <p:spPr>
          <a:xfrm rot="5400000">
            <a:off x="3294488" y="4745257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8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5FAB793-61D7-AD3B-EFEA-2C10E651C36D}"/>
              </a:ext>
            </a:extLst>
          </p:cNvPr>
          <p:cNvSpPr txBox="1"/>
          <p:nvPr/>
        </p:nvSpPr>
        <p:spPr>
          <a:xfrm rot="10800000">
            <a:off x="3924488" y="4114305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8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CB638EA-9D63-7079-50A7-945767969783}"/>
              </a:ext>
            </a:extLst>
          </p:cNvPr>
          <p:cNvSpPr txBox="1"/>
          <p:nvPr/>
        </p:nvSpPr>
        <p:spPr>
          <a:xfrm rot="16200000">
            <a:off x="4554488" y="4752877"/>
            <a:ext cx="26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8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9F8E7FC-ADD5-0267-20CB-E9FA4A62D860}"/>
              </a:ext>
            </a:extLst>
          </p:cNvPr>
          <p:cNvSpPr txBox="1"/>
          <p:nvPr/>
        </p:nvSpPr>
        <p:spPr>
          <a:xfrm>
            <a:off x="5094889" y="2484650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9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BFDBC43-5216-1B4E-4978-F5FF3D057453}"/>
              </a:ext>
            </a:extLst>
          </p:cNvPr>
          <p:cNvSpPr txBox="1"/>
          <p:nvPr/>
        </p:nvSpPr>
        <p:spPr>
          <a:xfrm rot="5400000">
            <a:off x="4464371" y="1850575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9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3B4D184-282D-8220-E156-F489039F4D74}"/>
              </a:ext>
            </a:extLst>
          </p:cNvPr>
          <p:cNvSpPr txBox="1"/>
          <p:nvPr/>
        </p:nvSpPr>
        <p:spPr>
          <a:xfrm rot="10800000">
            <a:off x="5085652" y="1236869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9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1959281-EFFB-AF4D-C3F6-BB589BAF9010}"/>
              </a:ext>
            </a:extLst>
          </p:cNvPr>
          <p:cNvSpPr txBox="1"/>
          <p:nvPr/>
        </p:nvSpPr>
        <p:spPr>
          <a:xfrm rot="16200000">
            <a:off x="5716580" y="1860100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9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FDC4247-C782-97D5-CFE9-ABA5807FA1CB}"/>
              </a:ext>
            </a:extLst>
          </p:cNvPr>
          <p:cNvSpPr txBox="1"/>
          <p:nvPr/>
        </p:nvSpPr>
        <p:spPr>
          <a:xfrm>
            <a:off x="6534889" y="2480840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10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CBC45B3-12DA-07F3-4C08-1B08950E1516}"/>
              </a:ext>
            </a:extLst>
          </p:cNvPr>
          <p:cNvSpPr txBox="1"/>
          <p:nvPr/>
        </p:nvSpPr>
        <p:spPr>
          <a:xfrm rot="5400000">
            <a:off x="5904371" y="1846765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10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6DB2A91-7F0F-09A0-2AD7-236EAE6AD1C1}"/>
              </a:ext>
            </a:extLst>
          </p:cNvPr>
          <p:cNvSpPr txBox="1"/>
          <p:nvPr/>
        </p:nvSpPr>
        <p:spPr>
          <a:xfrm rot="10800000">
            <a:off x="6525652" y="1233059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10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6DA42A-8671-9EAB-2D14-8E5355E021DF}"/>
              </a:ext>
            </a:extLst>
          </p:cNvPr>
          <p:cNvSpPr txBox="1"/>
          <p:nvPr/>
        </p:nvSpPr>
        <p:spPr>
          <a:xfrm rot="16200000">
            <a:off x="7156580" y="1856290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10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56E51EB-2EC6-999D-3C6B-D25979AD4ECF}"/>
              </a:ext>
            </a:extLst>
          </p:cNvPr>
          <p:cNvSpPr txBox="1"/>
          <p:nvPr/>
        </p:nvSpPr>
        <p:spPr>
          <a:xfrm>
            <a:off x="7974060" y="2483382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11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537966D-4AF1-8C12-38BD-41FA0E268EAB}"/>
              </a:ext>
            </a:extLst>
          </p:cNvPr>
          <p:cNvSpPr txBox="1"/>
          <p:nvPr/>
        </p:nvSpPr>
        <p:spPr>
          <a:xfrm rot="5400000">
            <a:off x="7343542" y="1849307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11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C0A06A0-A3BB-A61B-5907-C364A58ACEB1}"/>
              </a:ext>
            </a:extLst>
          </p:cNvPr>
          <p:cNvSpPr txBox="1"/>
          <p:nvPr/>
        </p:nvSpPr>
        <p:spPr>
          <a:xfrm rot="10800000">
            <a:off x="7964823" y="1235601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chemeClr val="accent1"/>
                </a:solidFill>
              </a:rPr>
              <a:t>11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82A18DC-31F9-54A3-520B-3A9B2F93C9D4}"/>
              </a:ext>
            </a:extLst>
          </p:cNvPr>
          <p:cNvSpPr txBox="1"/>
          <p:nvPr/>
        </p:nvSpPr>
        <p:spPr>
          <a:xfrm rot="16200000">
            <a:off x="8595751" y="1858832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11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16C46F7-45DF-258D-E384-0188BE7451E3}"/>
              </a:ext>
            </a:extLst>
          </p:cNvPr>
          <p:cNvSpPr txBox="1"/>
          <p:nvPr/>
        </p:nvSpPr>
        <p:spPr>
          <a:xfrm>
            <a:off x="5094889" y="3930969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12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C461202-0EAD-BB18-606B-DDDF7EB9F8A0}"/>
              </a:ext>
            </a:extLst>
          </p:cNvPr>
          <p:cNvSpPr txBox="1"/>
          <p:nvPr/>
        </p:nvSpPr>
        <p:spPr>
          <a:xfrm rot="5400000">
            <a:off x="4464371" y="3296894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12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B51D12C-1514-8040-8832-705C982DE1DE}"/>
              </a:ext>
            </a:extLst>
          </p:cNvPr>
          <p:cNvSpPr txBox="1"/>
          <p:nvPr/>
        </p:nvSpPr>
        <p:spPr>
          <a:xfrm rot="10800000">
            <a:off x="5085652" y="2683188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12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B83CDAF-3183-4C2D-164D-650F51B0690A}"/>
              </a:ext>
            </a:extLst>
          </p:cNvPr>
          <p:cNvSpPr txBox="1"/>
          <p:nvPr/>
        </p:nvSpPr>
        <p:spPr>
          <a:xfrm rot="16200000">
            <a:off x="5716580" y="3306419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12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F6280C4-96AE-F837-BBF7-FCDAE0BC4CBE}"/>
              </a:ext>
            </a:extLst>
          </p:cNvPr>
          <p:cNvSpPr txBox="1"/>
          <p:nvPr/>
        </p:nvSpPr>
        <p:spPr>
          <a:xfrm>
            <a:off x="6534889" y="3927159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13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823E7EC-C246-25B5-0AFD-4CD037090B0B}"/>
              </a:ext>
            </a:extLst>
          </p:cNvPr>
          <p:cNvSpPr txBox="1"/>
          <p:nvPr/>
        </p:nvSpPr>
        <p:spPr>
          <a:xfrm rot="5400000">
            <a:off x="5904371" y="3293084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13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4BEAEF7-A52A-FA29-B40E-0466B9C9EE15}"/>
              </a:ext>
            </a:extLst>
          </p:cNvPr>
          <p:cNvSpPr txBox="1"/>
          <p:nvPr/>
        </p:nvSpPr>
        <p:spPr>
          <a:xfrm rot="10800000">
            <a:off x="6525652" y="2679378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13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12E37A9-55EC-09E8-1D9A-3B46E22D2D0C}"/>
              </a:ext>
            </a:extLst>
          </p:cNvPr>
          <p:cNvSpPr txBox="1"/>
          <p:nvPr/>
        </p:nvSpPr>
        <p:spPr>
          <a:xfrm rot="16200000">
            <a:off x="7156580" y="3302609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13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2849160-ED8C-B5C8-7452-41A817347A04}"/>
              </a:ext>
            </a:extLst>
          </p:cNvPr>
          <p:cNvSpPr txBox="1"/>
          <p:nvPr/>
        </p:nvSpPr>
        <p:spPr>
          <a:xfrm>
            <a:off x="7974060" y="3929701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14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32C533D-A36C-95FF-0803-F062532094FF}"/>
              </a:ext>
            </a:extLst>
          </p:cNvPr>
          <p:cNvSpPr txBox="1"/>
          <p:nvPr/>
        </p:nvSpPr>
        <p:spPr>
          <a:xfrm rot="5400000">
            <a:off x="7343542" y="3295626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14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F53B09A-2755-204E-5388-DF114D4CCFCD}"/>
              </a:ext>
            </a:extLst>
          </p:cNvPr>
          <p:cNvSpPr txBox="1"/>
          <p:nvPr/>
        </p:nvSpPr>
        <p:spPr>
          <a:xfrm rot="10800000">
            <a:off x="7964823" y="2681920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14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565BC9F-918C-9223-2176-E668D5BE5464}"/>
              </a:ext>
            </a:extLst>
          </p:cNvPr>
          <p:cNvSpPr txBox="1"/>
          <p:nvPr/>
        </p:nvSpPr>
        <p:spPr>
          <a:xfrm rot="16200000">
            <a:off x="8595751" y="3305151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14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612BDC0-297A-87D4-BB2D-498001B470B6}"/>
              </a:ext>
            </a:extLst>
          </p:cNvPr>
          <p:cNvSpPr txBox="1"/>
          <p:nvPr/>
        </p:nvSpPr>
        <p:spPr>
          <a:xfrm>
            <a:off x="5099433" y="5360125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15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6CA6722-38B5-3456-D2AE-9885C2F3AF14}"/>
              </a:ext>
            </a:extLst>
          </p:cNvPr>
          <p:cNvSpPr txBox="1"/>
          <p:nvPr/>
        </p:nvSpPr>
        <p:spPr>
          <a:xfrm rot="5400000">
            <a:off x="4468915" y="4726050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15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181ED8F-F85B-C2EF-651E-E1269514E4B8}"/>
              </a:ext>
            </a:extLst>
          </p:cNvPr>
          <p:cNvSpPr txBox="1"/>
          <p:nvPr/>
        </p:nvSpPr>
        <p:spPr>
          <a:xfrm rot="10800000">
            <a:off x="5090196" y="4112344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15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3A8D05E-5CA1-790F-89EE-0B6FA2F29AC9}"/>
              </a:ext>
            </a:extLst>
          </p:cNvPr>
          <p:cNvSpPr txBox="1"/>
          <p:nvPr/>
        </p:nvSpPr>
        <p:spPr>
          <a:xfrm rot="16200000">
            <a:off x="5721124" y="4735575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15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42CA5D5-9FFC-0876-FD3B-9C058C8FF07E}"/>
              </a:ext>
            </a:extLst>
          </p:cNvPr>
          <p:cNvSpPr txBox="1"/>
          <p:nvPr/>
        </p:nvSpPr>
        <p:spPr>
          <a:xfrm>
            <a:off x="6539433" y="5356315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16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9C72E0F-C8C0-E9E8-2C4D-B6FA64D70847}"/>
              </a:ext>
            </a:extLst>
          </p:cNvPr>
          <p:cNvSpPr txBox="1"/>
          <p:nvPr/>
        </p:nvSpPr>
        <p:spPr>
          <a:xfrm rot="5400000">
            <a:off x="5908915" y="4722240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16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A559284-546A-87ED-D478-07C7511B609D}"/>
              </a:ext>
            </a:extLst>
          </p:cNvPr>
          <p:cNvSpPr txBox="1"/>
          <p:nvPr/>
        </p:nvSpPr>
        <p:spPr>
          <a:xfrm rot="10800000">
            <a:off x="6530196" y="4108534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16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52DBC95-B8BF-7093-DA73-CDB8907F1E86}"/>
              </a:ext>
            </a:extLst>
          </p:cNvPr>
          <p:cNvSpPr txBox="1"/>
          <p:nvPr/>
        </p:nvSpPr>
        <p:spPr>
          <a:xfrm rot="16200000">
            <a:off x="7161124" y="4731765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16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33A8566-3031-7567-3707-2E91D4425386}"/>
              </a:ext>
            </a:extLst>
          </p:cNvPr>
          <p:cNvSpPr txBox="1"/>
          <p:nvPr/>
        </p:nvSpPr>
        <p:spPr>
          <a:xfrm>
            <a:off x="7978604" y="5358857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17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323E724-AF2F-3A2B-FC4D-99AB131E63D1}"/>
              </a:ext>
            </a:extLst>
          </p:cNvPr>
          <p:cNvSpPr txBox="1"/>
          <p:nvPr/>
        </p:nvSpPr>
        <p:spPr>
          <a:xfrm rot="5400000">
            <a:off x="7348086" y="4724782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17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62A5CA8-8301-1AF7-779A-D50B724200D2}"/>
              </a:ext>
            </a:extLst>
          </p:cNvPr>
          <p:cNvSpPr txBox="1"/>
          <p:nvPr/>
        </p:nvSpPr>
        <p:spPr>
          <a:xfrm rot="10800000">
            <a:off x="7969367" y="4111076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17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328D612-CD40-1F59-F69F-3CC045EF222A}"/>
              </a:ext>
            </a:extLst>
          </p:cNvPr>
          <p:cNvSpPr txBox="1"/>
          <p:nvPr/>
        </p:nvSpPr>
        <p:spPr>
          <a:xfrm rot="16200000">
            <a:off x="8600295" y="4734307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17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66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</TotalTime>
  <Words>72</Words>
  <Application>Microsoft Office PowerPoint</Application>
  <PresentationFormat>A4 용지(210x297mm)</PresentationFormat>
  <Paragraphs>72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영빈 송</dc:creator>
  <cp:lastModifiedBy>영빈 송</cp:lastModifiedBy>
  <cp:revision>3</cp:revision>
  <dcterms:created xsi:type="dcterms:W3CDTF">2024-11-25T06:19:39Z</dcterms:created>
  <dcterms:modified xsi:type="dcterms:W3CDTF">2024-11-25T06:48:12Z</dcterms:modified>
</cp:coreProperties>
</file>