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  <p:sldId id="258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2" autoAdjust="0"/>
    <p:restoredTop sz="94660"/>
  </p:normalViewPr>
  <p:slideViewPr>
    <p:cSldViewPr>
      <p:cViewPr varScale="1">
        <p:scale>
          <a:sx n="55" d="100"/>
          <a:sy n="55" d="100"/>
        </p:scale>
        <p:origin x="-49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A424-B266-430B-B965-25A4F7603064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BFCE-5E27-4D06-A699-F61CD7C53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20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A424-B266-430B-B965-25A4F7603064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BFCE-5E27-4D06-A699-F61CD7C53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63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A424-B266-430B-B965-25A4F7603064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BFCE-5E27-4D06-A699-F61CD7C53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25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A424-B266-430B-B965-25A4F7603064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BFCE-5E27-4D06-A699-F61CD7C53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86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A424-B266-430B-B965-25A4F7603064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BFCE-5E27-4D06-A699-F61CD7C53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34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A424-B266-430B-B965-25A4F7603064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BFCE-5E27-4D06-A699-F61CD7C53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26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A424-B266-430B-B965-25A4F7603064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BFCE-5E27-4D06-A699-F61CD7C53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69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A424-B266-430B-B965-25A4F7603064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BFCE-5E27-4D06-A699-F61CD7C53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4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A424-B266-430B-B965-25A4F7603064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BFCE-5E27-4D06-A699-F61CD7C53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78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A424-B266-430B-B965-25A4F7603064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BFCE-5E27-4D06-A699-F61CD7C53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02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A424-B266-430B-B965-25A4F7603064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BFCE-5E27-4D06-A699-F61CD7C53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28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BA424-B266-430B-B965-25A4F7603064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CBFCE-5E27-4D06-A699-F61CD7C53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23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22" y="836712"/>
            <a:ext cx="9166921" cy="511256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22922" y="836712"/>
            <a:ext cx="9166922" cy="5112568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12166" y="1412776"/>
            <a:ext cx="669674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 smtClean="0"/>
              <a:t>[     ]</a:t>
            </a:r>
            <a:endParaRPr lang="ko-KR" altLang="en-US" sz="199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5746" y="2697743"/>
            <a:ext cx="4428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나눔고딕" pitchFamily="50" charset="-127"/>
                <a:ea typeface="나눔고딕" pitchFamily="50" charset="-127"/>
              </a:rPr>
              <a:t>C </a:t>
            </a:r>
            <a:r>
              <a:rPr lang="ko-KR" altLang="en-US" sz="3200" b="1" dirty="0" smtClean="0">
                <a:latin typeface="나눔고딕" pitchFamily="50" charset="-127"/>
                <a:ea typeface="나눔고딕" pitchFamily="50" charset="-127"/>
              </a:rPr>
              <a:t>프로그래밍 프로그램</a:t>
            </a:r>
            <a:endParaRPr lang="ko-KR" altLang="en-US" sz="32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19872" y="458655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201720981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조한희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201720957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송예진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27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7704" y="2492896"/>
            <a:ext cx="48965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1.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제작목적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2.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프로그램소개</a:t>
            </a: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3.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구성도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4.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프로그램시연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836711"/>
            <a:ext cx="1300593" cy="130059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03655" y="836711"/>
            <a:ext cx="1300593" cy="130059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91487" y="1194619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목차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7006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490671"/>
            <a:ext cx="1300593" cy="13005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525553"/>
            <a:ext cx="1300593" cy="1300593"/>
          </a:xfrm>
          <a:prstGeom prst="rect">
            <a:avLst/>
          </a:prstGeom>
        </p:spPr>
      </p:pic>
      <p:sp>
        <p:nvSpPr>
          <p:cNvPr id="6" name="십자형 5"/>
          <p:cNvSpPr/>
          <p:nvPr/>
        </p:nvSpPr>
        <p:spPr>
          <a:xfrm>
            <a:off x="4067944" y="2708920"/>
            <a:ext cx="864096" cy="864096"/>
          </a:xfrm>
          <a:prstGeom prst="plu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94004" y="804898"/>
            <a:ext cx="3811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프로그램 제작 목적</a:t>
            </a:r>
            <a:endParaRPr lang="ko-KR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99588" y="4509120"/>
            <a:ext cx="6374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처음 배우는 이들에게 부담 없는</a:t>
            </a:r>
            <a:r>
              <a:rPr lang="en-US" altLang="ko-KR" dirty="0"/>
              <a:t> </a:t>
            </a:r>
            <a:r>
              <a:rPr lang="en-US" altLang="ko-KR" dirty="0" smtClean="0"/>
              <a:t>c</a:t>
            </a:r>
            <a:r>
              <a:rPr lang="ko-KR" altLang="en-US" dirty="0" smtClean="0"/>
              <a:t>언어 공부를 위해 </a:t>
            </a:r>
            <a:r>
              <a:rPr lang="ko-KR" altLang="en-US" dirty="0" smtClean="0"/>
              <a:t>기획</a:t>
            </a:r>
            <a:endParaRPr lang="en-US" altLang="ko-KR" dirty="0" smtClean="0"/>
          </a:p>
          <a:p>
            <a:r>
              <a:rPr lang="en-US" altLang="ko-KR" dirty="0" smtClean="0"/>
              <a:t>*</a:t>
            </a:r>
            <a:r>
              <a:rPr lang="ko-KR" altLang="en-US" dirty="0" smtClean="0"/>
              <a:t>이론과 실습을 따로 공부하는 것보다 같이 할 수 있게 하여 </a:t>
            </a:r>
            <a:r>
              <a:rPr lang="ko-KR" altLang="en-US" smtClean="0"/>
              <a:t>효율적 </a:t>
            </a:r>
            <a:r>
              <a:rPr lang="ko-KR" altLang="en-US" smtClean="0"/>
              <a:t>학습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593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475656" y="1242679"/>
            <a:ext cx="6408712" cy="17827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01516" y="1418302"/>
            <a:ext cx="36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CHAPTER 1</a:t>
            </a:r>
          </a:p>
          <a:p>
            <a:pPr algn="ctr"/>
            <a:r>
              <a:rPr lang="en-US" altLang="ko-KR" dirty="0" smtClean="0"/>
              <a:t>CHAPTER 2</a:t>
            </a:r>
          </a:p>
          <a:p>
            <a:pPr algn="ctr"/>
            <a:r>
              <a:rPr lang="en-US" altLang="ko-KR" dirty="0" smtClean="0"/>
              <a:t>CHAPTER 3</a:t>
            </a:r>
          </a:p>
          <a:p>
            <a:pPr algn="ctr"/>
            <a:r>
              <a:rPr lang="en-US" altLang="ko-KR" dirty="0" smtClean="0"/>
              <a:t>CHAPTER 4</a:t>
            </a:r>
          </a:p>
          <a:p>
            <a:pPr algn="ctr"/>
            <a:r>
              <a:rPr lang="en-US" altLang="ko-KR" dirty="0" smtClean="0"/>
              <a:t>CHAPTER 5</a:t>
            </a:r>
            <a:endParaRPr lang="ko-KR" altLang="en-US" dirty="0"/>
          </a:p>
        </p:txBody>
      </p:sp>
      <p:sp>
        <p:nvSpPr>
          <p:cNvPr id="8" name="순서도: 병합 7"/>
          <p:cNvSpPr/>
          <p:nvPr/>
        </p:nvSpPr>
        <p:spPr>
          <a:xfrm>
            <a:off x="4541549" y="3169778"/>
            <a:ext cx="356338" cy="356026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86202" y="3525804"/>
            <a:ext cx="4987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이론      실습</a:t>
            </a: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41703" y="548678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프로그램 소개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35696" y="4986151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chapter</a:t>
            </a:r>
            <a:r>
              <a:rPr lang="ko-KR" altLang="en-US" dirty="0" smtClean="0"/>
              <a:t>별로 이론 설명  </a:t>
            </a:r>
            <a:r>
              <a:rPr lang="en-US" altLang="ko-KR" dirty="0" smtClean="0"/>
              <a:t>-&gt;  </a:t>
            </a:r>
            <a:r>
              <a:rPr lang="ko-KR" altLang="en-US" dirty="0" smtClean="0"/>
              <a:t>간단한 코딩에 관한 퀴즈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039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74485" y="255460"/>
            <a:ext cx="3888432" cy="850106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프로그램 구성</a:t>
            </a:r>
            <a:endParaRPr lang="ko-KR" altLang="en-US" sz="3200" b="1" dirty="0"/>
          </a:p>
        </p:txBody>
      </p:sp>
      <p:pic>
        <p:nvPicPr>
          <p:cNvPr id="1026" name="Picture 2" descr="C:\Users\user\Desktop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2592288" cy="554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266" y="3573016"/>
            <a:ext cx="5676900" cy="163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69851" y="1844824"/>
            <a:ext cx="439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목차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While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 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694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3528392" cy="495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user\Desktop\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147" y="3032956"/>
            <a:ext cx="4343434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27984" y="1713582"/>
            <a:ext cx="3906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코딩 실습 문제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strncmp</a:t>
            </a:r>
            <a:r>
              <a:rPr lang="ko-KR" altLang="en-US" dirty="0" smtClean="0"/>
              <a:t>함수 사용하여 문자열 비교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02" y="2779311"/>
            <a:ext cx="1300593" cy="130059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31840" y="908720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프로그램 시연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5784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1310959"/>
            <a:ext cx="7416824" cy="44521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1580" y="810334"/>
            <a:ext cx="7920880" cy="496855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55876" y="3109945"/>
            <a:ext cx="2556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감사합니</a:t>
            </a:r>
            <a:r>
              <a:rPr lang="ko-KR" altLang="en-US" sz="3600" b="1" dirty="0">
                <a:latin typeface="나눔고딕" pitchFamily="50" charset="-127"/>
                <a:ea typeface="나눔고딕" pitchFamily="50" charset="-127"/>
              </a:rPr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12677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91</Words>
  <Application>Microsoft Office PowerPoint</Application>
  <PresentationFormat>화면 슬라이드 쇼(4:3)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프로그램 구성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22</cp:revision>
  <dcterms:created xsi:type="dcterms:W3CDTF">2017-12-14T09:19:40Z</dcterms:created>
  <dcterms:modified xsi:type="dcterms:W3CDTF">2017-12-15T14:16:42Z</dcterms:modified>
</cp:coreProperties>
</file>